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72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3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37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00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23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15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63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3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6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E372-C6F6-4625-B15D-DD9F92767A3B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CC4B-EF99-400D-9518-3DE96AA65D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36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4" y="58954"/>
            <a:ext cx="4572588" cy="34510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73" y="58954"/>
            <a:ext cx="4572587" cy="34510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4" y="3338968"/>
            <a:ext cx="4430627" cy="33438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50" y="3359342"/>
            <a:ext cx="4376632" cy="330311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 rot="5400000">
            <a:off x="7167658" y="2937187"/>
            <a:ext cx="4552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Participantes A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95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37" y="3146391"/>
            <a:ext cx="4701565" cy="354835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5" y="3191558"/>
            <a:ext cx="4581871" cy="345801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71" y="58952"/>
            <a:ext cx="4496790" cy="33938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0" y="92972"/>
            <a:ext cx="4482436" cy="33829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 rot="5400000">
            <a:off x="6671529" y="2937187"/>
            <a:ext cx="5545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Participantes D y E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4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50" y="3304970"/>
            <a:ext cx="4445597" cy="33551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1" y="3236726"/>
            <a:ext cx="4539099" cy="34257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73" y="65970"/>
            <a:ext cx="4563290" cy="34439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3" y="86551"/>
            <a:ext cx="4425367" cy="33398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 rot="5400000">
            <a:off x="7167658" y="2937187"/>
            <a:ext cx="4552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Participantes A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10" y="3154549"/>
            <a:ext cx="4547163" cy="34318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" y="3194792"/>
            <a:ext cx="4667357" cy="35225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10" y="81623"/>
            <a:ext cx="4436711" cy="33484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0" y="118385"/>
            <a:ext cx="4418042" cy="33343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 rot="5400000">
            <a:off x="6671529" y="2937187"/>
            <a:ext cx="5545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Participantes D y E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8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41" y="3311692"/>
            <a:ext cx="4390814" cy="33138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2" y="3236726"/>
            <a:ext cx="4589475" cy="346375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69" y="63647"/>
            <a:ext cx="4555294" cy="343795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1" y="10837"/>
            <a:ext cx="4576206" cy="34537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 rot="5400000">
            <a:off x="7167658" y="2937187"/>
            <a:ext cx="4552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Participantes A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8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03" y="3149794"/>
            <a:ext cx="4733845" cy="35727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" y="3194792"/>
            <a:ext cx="4614601" cy="34827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37" y="78902"/>
            <a:ext cx="4353256" cy="32854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5" y="110134"/>
            <a:ext cx="4357552" cy="32887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 rot="5400000">
            <a:off x="6671529" y="2937187"/>
            <a:ext cx="5545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Participantes D y E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1" y="3236313"/>
            <a:ext cx="4753989" cy="3587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8" y="3236313"/>
            <a:ext cx="4753990" cy="35879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560" y="42105"/>
            <a:ext cx="4655912" cy="35138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1" y="10837"/>
            <a:ext cx="4607104" cy="3477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 rot="5400000">
            <a:off x="7167658" y="2937187"/>
            <a:ext cx="4552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Participantes A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2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66" y="3039193"/>
            <a:ext cx="5059919" cy="38188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2" y="3271234"/>
            <a:ext cx="4752464" cy="35867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8" y="75196"/>
            <a:ext cx="4364945" cy="32942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5" y="110134"/>
            <a:ext cx="4357552" cy="32887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 rot="5400000">
            <a:off x="6671529" y="2937187"/>
            <a:ext cx="5545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Participantes D y E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7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Adriana</dc:creator>
  <cp:lastModifiedBy>Adriana</cp:lastModifiedBy>
  <cp:revision>11</cp:revision>
  <dcterms:created xsi:type="dcterms:W3CDTF">2018-05-20T19:11:07Z</dcterms:created>
  <dcterms:modified xsi:type="dcterms:W3CDTF">2018-05-21T05:00:52Z</dcterms:modified>
</cp:coreProperties>
</file>