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8" r:id="rId12"/>
    <p:sldId id="279" r:id="rId13"/>
    <p:sldId id="280" r:id="rId14"/>
    <p:sldId id="267" r:id="rId15"/>
    <p:sldId id="268" r:id="rId16"/>
    <p:sldId id="281" r:id="rId17"/>
    <p:sldId id="269" r:id="rId18"/>
    <p:sldId id="270" r:id="rId19"/>
    <p:sldId id="271" r:id="rId20"/>
    <p:sldId id="282" r:id="rId21"/>
    <p:sldId id="273" r:id="rId22"/>
    <p:sldId id="283" r:id="rId23"/>
    <p:sldId id="284" r:id="rId24"/>
    <p:sldId id="285" r:id="rId25"/>
    <p:sldId id="286" r:id="rId26"/>
    <p:sldId id="287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476780-E9E0-4202-9714-7CF22F0518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C3296E-3263-4BBF-ADF8-0333E13567B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Práctica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100" dirty="0" smtClean="0"/>
              <a:t>David Moreno Majuelo – GII</a:t>
            </a:r>
          </a:p>
          <a:p>
            <a:r>
              <a:rPr lang="es-ES" sz="1100" dirty="0" err="1" smtClean="0"/>
              <a:t>Yoel</a:t>
            </a:r>
            <a:r>
              <a:rPr lang="es-ES" sz="1100" dirty="0" smtClean="0"/>
              <a:t> Iglesias Jiménez – GII</a:t>
            </a:r>
          </a:p>
          <a:p>
            <a:r>
              <a:rPr lang="es-ES" sz="1100" dirty="0"/>
              <a:t>Jaime Llanos Melchor - </a:t>
            </a:r>
            <a:r>
              <a:rPr lang="es-ES" sz="1100" dirty="0" smtClean="0"/>
              <a:t>GII</a:t>
            </a:r>
          </a:p>
          <a:p>
            <a:r>
              <a:rPr lang="es-ES" sz="1100" dirty="0" smtClean="0"/>
              <a:t>Rubén Moreno Martín – GII + Matemáticas</a:t>
            </a:r>
          </a:p>
        </p:txBody>
      </p:sp>
    </p:spTree>
    <p:extLst>
      <p:ext uri="{BB962C8B-B14F-4D97-AF65-F5344CB8AC3E}">
        <p14:creationId xmlns:p14="http://schemas.microsoft.com/office/powerpoint/2010/main" val="7228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Master</a:t>
            </a:r>
            <a:endParaRPr lang="es-ES" dirty="0"/>
          </a:p>
        </p:txBody>
      </p:sp>
      <p:pic>
        <p:nvPicPr>
          <p:cNvPr id="1026" name="Picture 2" descr="C:\Users\jaime\Desktop\Git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</a:t>
            </a:r>
            <a:r>
              <a:rPr lang="es-ES" dirty="0" err="1"/>
              <a:t>D</a:t>
            </a:r>
            <a:r>
              <a:rPr lang="es-ES" dirty="0" err="1" smtClean="0"/>
              <a:t>ev</a:t>
            </a:r>
            <a:endParaRPr lang="es-ES" dirty="0"/>
          </a:p>
        </p:txBody>
      </p:sp>
      <p:pic>
        <p:nvPicPr>
          <p:cNvPr id="2050" name="Picture 2" descr="C:\Users\jaime\Desktop\Git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08"/>
            <a:ext cx="7992888" cy="45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Interfaz</a:t>
            </a:r>
            <a:endParaRPr lang="es-ES" dirty="0"/>
          </a:p>
        </p:txBody>
      </p:sp>
      <p:pic>
        <p:nvPicPr>
          <p:cNvPr id="3074" name="Picture 2" descr="C:\Users\jaime\Desktop\Git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45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Rama Plan de proyecto</a:t>
            </a:r>
            <a:endParaRPr lang="es-ES" dirty="0"/>
          </a:p>
        </p:txBody>
      </p:sp>
      <p:pic>
        <p:nvPicPr>
          <p:cNvPr id="4098" name="Picture 2" descr="C:\Users\jaime\Desktop\Git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0305"/>
            <a:ext cx="7902732" cy="45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cambios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7" y="179488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Encontramos varios cambios respecto a la Interfaz: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-Modificación del </a:t>
            </a:r>
            <a:r>
              <a:rPr lang="es-ES" dirty="0" err="1" smtClean="0"/>
              <a:t>jList</a:t>
            </a:r>
            <a:r>
              <a:rPr lang="es-ES" dirty="0" smtClean="0"/>
              <a:t> para que fuera más funcional.</a:t>
            </a:r>
            <a:endParaRPr lang="es-ES" dirty="0"/>
          </a:p>
        </p:txBody>
      </p:sp>
      <p:pic>
        <p:nvPicPr>
          <p:cNvPr id="5123" name="Picture 3" descr="C:\Users\jaime\Desktop\jListJo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219" y="1268760"/>
            <a:ext cx="4434828" cy="23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83567" y="338165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	-Modificación de la disposición de los botones de la Interfaz.</a:t>
            </a:r>
            <a:endParaRPr lang="es-ES" dirty="0"/>
          </a:p>
        </p:txBody>
      </p:sp>
      <p:pic>
        <p:nvPicPr>
          <p:cNvPr id="5124" name="Picture 4" descr="C:\Users\jaime\Desktop\NuevaInterfa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00" y="3990302"/>
            <a:ext cx="5148065" cy="25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abajo"/>
          <p:cNvSpPr/>
          <p:nvPr/>
        </p:nvSpPr>
        <p:spPr>
          <a:xfrm>
            <a:off x="6431475" y="3696328"/>
            <a:ext cx="121158" cy="293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2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cambios</a:t>
            </a:r>
            <a:endParaRPr lang="es-ES" dirty="0"/>
          </a:p>
        </p:txBody>
      </p:sp>
      <p:pic>
        <p:nvPicPr>
          <p:cNvPr id="6146" name="Picture 2" descr="C:\Users\jaime\Desktop\ControlCambio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6712"/>
            <a:ext cx="4583757" cy="31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ime\Desktop\ControlCambios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74" y="3645024"/>
            <a:ext cx="4437926" cy="30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32241" y="209541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se han realizado cambios respecto al 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0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4525963"/>
          </a:xfrm>
        </p:spPr>
        <p:txBody>
          <a:bodyPr/>
          <a:lstStyle/>
          <a:p>
            <a:r>
              <a:rPr lang="es-ES" dirty="0" smtClean="0"/>
              <a:t>Facilidad para recuperar versiones anteriores de los elementos del proyecto. Ejemplo: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de versiones</a:t>
            </a:r>
            <a:endParaRPr lang="es-ES" dirty="0"/>
          </a:p>
        </p:txBody>
      </p:sp>
      <p:pic>
        <p:nvPicPr>
          <p:cNvPr id="7170" name="Picture 2" descr="C:\Users\jaime\Desktop\ControlVersion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5024710" cy="1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aime\Desktop\ControlVersion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4342522" cy="13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aime\Desktop\ControlVersione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60137"/>
            <a:ext cx="3570079" cy="121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abajo"/>
          <p:cNvSpPr/>
          <p:nvPr/>
        </p:nvSpPr>
        <p:spPr>
          <a:xfrm>
            <a:off x="2449551" y="3963281"/>
            <a:ext cx="242316" cy="371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oblada hacia arriba"/>
          <p:cNvSpPr/>
          <p:nvPr/>
        </p:nvSpPr>
        <p:spPr>
          <a:xfrm>
            <a:off x="5586964" y="5191760"/>
            <a:ext cx="497204" cy="4694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0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s-ES" dirty="0" smtClean="0"/>
              <a:t>Se ha realizado un mantenimiento Perfectivo.</a:t>
            </a:r>
          </a:p>
          <a:p>
            <a:endParaRPr lang="es-ES" dirty="0" smtClean="0"/>
          </a:p>
          <a:p>
            <a:r>
              <a:rPr lang="es-ES" dirty="0" smtClean="0"/>
              <a:t>Mejoras en el Software.</a:t>
            </a:r>
          </a:p>
          <a:p>
            <a:endParaRPr lang="es-ES" dirty="0" smtClean="0"/>
          </a:p>
          <a:p>
            <a:r>
              <a:rPr lang="es-ES" dirty="0" smtClean="0"/>
              <a:t>Se establecieron nuevos requisitos.</a:t>
            </a:r>
          </a:p>
          <a:p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Mantenimiento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74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</a:t>
            </a:r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Unitarias</a:t>
            </a:r>
            <a:endParaRPr lang="es-E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Distintos tipos de pruebas del software: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	-Pruebas Unitarias.</a:t>
            </a:r>
          </a:p>
          <a:p>
            <a:pPr marL="109728" indent="0">
              <a:buNone/>
            </a:pPr>
            <a:r>
              <a:rPr lang="es-ES" dirty="0"/>
              <a:t>	</a:t>
            </a:r>
          </a:p>
          <a:p>
            <a:pPr marL="109728" indent="0">
              <a:buNone/>
            </a:pPr>
            <a:r>
              <a:rPr lang="es-ES" dirty="0" smtClean="0"/>
              <a:t>	-Pruebas de Integración.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	-Pruebas del Sistema.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49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1700808"/>
            <a:ext cx="8229600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s-ES" dirty="0" smtClean="0"/>
              <a:t>Diferentes enfoques: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Caja Negra.</a:t>
            </a:r>
          </a:p>
          <a:p>
            <a:endParaRPr lang="es-ES" dirty="0"/>
          </a:p>
          <a:p>
            <a:r>
              <a:rPr lang="es-ES" dirty="0" smtClean="0"/>
              <a:t>Caja Blanca.</a:t>
            </a:r>
          </a:p>
          <a:p>
            <a:endParaRPr lang="es-ES" dirty="0"/>
          </a:p>
          <a:p>
            <a:r>
              <a:rPr lang="es-ES" dirty="0" smtClean="0"/>
              <a:t>Conjetura de errores.</a:t>
            </a:r>
          </a:p>
          <a:p>
            <a:endParaRPr lang="es-ES" dirty="0"/>
          </a:p>
          <a:p>
            <a:r>
              <a:rPr lang="es-ES" dirty="0" smtClean="0"/>
              <a:t>Enfoque aleatorio.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28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430644"/>
              </p:ext>
            </p:extLst>
          </p:nvPr>
        </p:nvGraphicFramePr>
        <p:xfrm>
          <a:off x="240013" y="1804302"/>
          <a:ext cx="5219065" cy="1449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290"/>
                <a:gridCol w="1304925"/>
                <a:gridCol w="1304925"/>
                <a:gridCol w="1304925"/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Entrada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David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David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Teléfono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65897f797789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CP6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Negra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91645"/>
              </p:ext>
            </p:extLst>
          </p:nvPr>
        </p:nvGraphicFramePr>
        <p:xfrm>
          <a:off x="251520" y="3664043"/>
          <a:ext cx="5218430" cy="71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290"/>
                <a:gridCol w="1304290"/>
                <a:gridCol w="1304925"/>
                <a:gridCol w="1304925"/>
              </a:tblGrid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Entrada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Dato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Teléfono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658978897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1527303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Casos de prueba a la hora de añadir contacto: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3356992"/>
            <a:ext cx="458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No se aceptan números de teléfono menores de tres cifras: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76114"/>
              </p:ext>
            </p:extLst>
          </p:nvPr>
        </p:nvGraphicFramePr>
        <p:xfrm>
          <a:off x="3571585" y="5013176"/>
          <a:ext cx="5393690" cy="14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05"/>
                <a:gridCol w="1348105"/>
                <a:gridCol w="1348740"/>
                <a:gridCol w="134874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Casos de Prueba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Teléfono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Salida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CP1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David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CP3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Jaime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913456879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CP4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Rubén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CP6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Emergencias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112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Correcto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CP7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Yoel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Correcto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635896" y="4716813"/>
            <a:ext cx="373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Casos de prueba de añadir contacto completos: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0555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Pruebas realizadas con </a:t>
            </a:r>
            <a:r>
              <a:rPr lang="es-ES" dirty="0" err="1" smtClean="0"/>
              <a:t>jUnit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Negra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3"/>
            <a:ext cx="3888432" cy="1872208"/>
          </a:xfrm>
          <a:prstGeom prst="rect">
            <a:avLst/>
          </a:prstGeom>
        </p:spPr>
      </p:pic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47512"/>
            <a:ext cx="4572788" cy="181345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716016" y="275131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err="1" smtClean="0"/>
              <a:t>jUnit</a:t>
            </a:r>
            <a:r>
              <a:rPr lang="es-ES" dirty="0" smtClean="0"/>
              <a:t> es una herramienta que sirve para realizar pruebas automáticas de Software.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03548" y="4462151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las capturas se muestra como pasan los test, es decir, que para nuestras pruebas automatizadas los métodos funcionan bien.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241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309410"/>
            <a:ext cx="3600400" cy="1471518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Camino básico representado por un grafo de flujo:</a:t>
            </a:r>
            <a:endParaRPr lang="es-ES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Pruebas Unitarias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860032" y="11247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Enfoque de Caja Blanca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7" y="1713865"/>
            <a:ext cx="4205605" cy="514413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9552" y="3284984"/>
            <a:ext cx="4230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s-ES" sz="1200" dirty="0" smtClean="0"/>
              <a:t>Código del botón añadir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Ventana de la Interfaz de añadir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Comprobar si los parámetros no son vacíos.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Comprobar que el número tiene más de tres letras.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Crear y añadir número.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Código de la agenda.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Verificar que no existe otro contacto igual.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Añadir el contacto.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Guardar el fichero.</a:t>
            </a:r>
          </a:p>
          <a:p>
            <a:pPr marL="228600" indent="-228600">
              <a:buAutoNum type="arabicPeriod"/>
            </a:pPr>
            <a:r>
              <a:rPr lang="es-ES" sz="1200" dirty="0"/>
              <a:t> </a:t>
            </a:r>
            <a:r>
              <a:rPr lang="es-ES" sz="1200" dirty="0" smtClean="0"/>
              <a:t>Fin de añadir.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95536" y="291565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Puntos del Grafo: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677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  <a:endParaRPr lang="es-ES" dirty="0" smtClean="0"/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s-ES" dirty="0" smtClean="0"/>
              <a:t>Integración ascendente.</a:t>
            </a:r>
          </a:p>
          <a:p>
            <a:endParaRPr lang="es-ES" dirty="0"/>
          </a:p>
          <a:p>
            <a:r>
              <a:rPr lang="es-ES" dirty="0" smtClean="0"/>
              <a:t>Se combinan módulos de bajo nivel hasta conformar el producto final.</a:t>
            </a:r>
          </a:p>
          <a:p>
            <a:endParaRPr lang="es-ES" dirty="0" smtClean="0"/>
          </a:p>
          <a:p>
            <a:r>
              <a:rPr lang="es-ES" dirty="0" smtClean="0"/>
              <a:t>Se van probando los módulos poco a poco, detectando posibles fallos.</a:t>
            </a:r>
          </a:p>
          <a:p>
            <a:endParaRPr lang="es-ES" dirty="0"/>
          </a:p>
          <a:p>
            <a:r>
              <a:rPr lang="es-ES" dirty="0" smtClean="0"/>
              <a:t>Se van subsanando los errores paulatinamente.</a:t>
            </a:r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Estrategia de integración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FIN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/>
          <a:lstStyle/>
          <a:p>
            <a:r>
              <a:rPr lang="es-ES" dirty="0" smtClean="0"/>
              <a:t>Se parte de un código ya existente.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Se identifican las mejoras a añadir, p. </a:t>
            </a:r>
            <a:r>
              <a:rPr lang="es-ES" dirty="0" err="1" smtClean="0"/>
              <a:t>ej</a:t>
            </a:r>
            <a:r>
              <a:rPr lang="es-ES" dirty="0" smtClean="0"/>
              <a:t>: proporcionar persistencia a la agenda, creación de una interfaz…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Introducción a la práctica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6840760" cy="4525963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La práctica presenta dos fases:</a:t>
            </a:r>
          </a:p>
          <a:p>
            <a:r>
              <a:rPr lang="es-ES" dirty="0" smtClean="0"/>
              <a:t>Planificación.</a:t>
            </a:r>
          </a:p>
          <a:p>
            <a:r>
              <a:rPr lang="es-ES" dirty="0" smtClean="0"/>
              <a:t>Desarrollo.</a:t>
            </a:r>
          </a:p>
          <a:p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(Elaboración del documento de Plan de Proyecto)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6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 funcionamiento</a:t>
            </a:r>
          </a:p>
          <a:p>
            <a:r>
              <a:rPr lang="es-ES" dirty="0" smtClean="0"/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 smtClean="0"/>
              <a:t>Pruebas 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se tenga el programa definitivo se hace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0" dirty="0" smtClean="0">
                <a:effectLst/>
              </a:rPr>
              <a:t>Descripción de funcionamiento</a:t>
            </a:r>
            <a:endParaRPr lang="es-E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 a la práctica</a:t>
            </a:r>
          </a:p>
          <a:p>
            <a:r>
              <a:rPr lang="es-ES" dirty="0" smtClean="0"/>
              <a:t>Descripción de funcionamiento</a:t>
            </a:r>
          </a:p>
          <a:p>
            <a:r>
              <a:rPr lang="es-E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configuración del Software</a:t>
            </a:r>
          </a:p>
          <a:p>
            <a:r>
              <a:rPr lang="es-ES" dirty="0" smtClean="0"/>
              <a:t>Control de cambios</a:t>
            </a:r>
          </a:p>
          <a:p>
            <a:r>
              <a:rPr lang="es-ES" dirty="0" smtClean="0"/>
              <a:t>Control de versiones</a:t>
            </a:r>
          </a:p>
          <a:p>
            <a:r>
              <a:rPr lang="es-ES" dirty="0" smtClean="0"/>
              <a:t>Mantenimiento</a:t>
            </a:r>
          </a:p>
          <a:p>
            <a:r>
              <a:rPr lang="es-ES" dirty="0"/>
              <a:t>Pruebas </a:t>
            </a:r>
            <a:r>
              <a:rPr lang="es-ES" dirty="0" smtClean="0"/>
              <a:t>Unitarias</a:t>
            </a:r>
            <a:endParaRPr lang="es-ES" dirty="0" smtClean="0"/>
          </a:p>
          <a:p>
            <a:r>
              <a:rPr lang="es-ES" dirty="0" smtClean="0"/>
              <a:t>Estrategia de integración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023" y="2336942"/>
            <a:ext cx="8229600" cy="4525963"/>
          </a:xfrm>
        </p:spPr>
        <p:txBody>
          <a:bodyPr/>
          <a:lstStyle/>
          <a:p>
            <a:r>
              <a:rPr lang="es-ES" dirty="0" smtClean="0"/>
              <a:t>Se ha utilizado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Se han usado cuatro ramas de trabajo:</a:t>
            </a:r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</a:t>
            </a:r>
            <a:r>
              <a:rPr lang="es-ES" dirty="0" smtClean="0"/>
              <a:t>Master.</a:t>
            </a:r>
            <a:endParaRPr lang="es-ES" dirty="0" smtClean="0"/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</a:t>
            </a:r>
            <a:r>
              <a:rPr lang="es-ES" dirty="0" err="1" smtClean="0"/>
              <a:t>dev</a:t>
            </a:r>
            <a:r>
              <a:rPr lang="es-ES" dirty="0" smtClean="0"/>
              <a:t>.</a:t>
            </a:r>
            <a:endParaRPr lang="es-ES" dirty="0" smtClean="0"/>
          </a:p>
          <a:p>
            <a:pPr marL="109728" indent="0">
              <a:buNone/>
            </a:pPr>
            <a:r>
              <a:rPr lang="es-ES" dirty="0"/>
              <a:t>	</a:t>
            </a:r>
            <a:r>
              <a:rPr lang="es-ES" dirty="0" smtClean="0"/>
              <a:t>-Rama </a:t>
            </a:r>
            <a:r>
              <a:rPr lang="es-ES" dirty="0" smtClean="0"/>
              <a:t>Interfaz.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	-Rama Plan de </a:t>
            </a:r>
            <a:r>
              <a:rPr lang="es-ES" dirty="0" smtClean="0"/>
              <a:t>proyecto.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700" dirty="0" smtClean="0"/>
              <a:t>Gestión de la configuración del Software</a:t>
            </a:r>
            <a:endParaRPr lang="es-ES" sz="3700" dirty="0"/>
          </a:p>
        </p:txBody>
      </p:sp>
    </p:spTree>
    <p:extLst>
      <p:ext uri="{BB962C8B-B14F-4D97-AF65-F5344CB8AC3E}">
        <p14:creationId xmlns:p14="http://schemas.microsoft.com/office/powerpoint/2010/main" val="3994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</TotalTime>
  <Words>720</Words>
  <Application>Microsoft Office PowerPoint</Application>
  <PresentationFormat>Presentación en pantalla (4:3)</PresentationFormat>
  <Paragraphs>255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Concurrencia</vt:lpstr>
      <vt:lpstr>Presentación Práctica</vt:lpstr>
      <vt:lpstr>Índice</vt:lpstr>
      <vt:lpstr>Índice</vt:lpstr>
      <vt:lpstr>Introducción a la práctica</vt:lpstr>
      <vt:lpstr>Presentación de PowerPoint</vt:lpstr>
      <vt:lpstr>Índice</vt:lpstr>
      <vt:lpstr>Descripción de funcionamiento</vt:lpstr>
      <vt:lpstr>Índice</vt:lpstr>
      <vt:lpstr>Gestión de la configuración del Software</vt:lpstr>
      <vt:lpstr>Rama Master</vt:lpstr>
      <vt:lpstr>Rama Dev</vt:lpstr>
      <vt:lpstr>Rama Interfaz</vt:lpstr>
      <vt:lpstr>Rama Plan de proyecto</vt:lpstr>
      <vt:lpstr>Índice</vt:lpstr>
      <vt:lpstr>Control de cambios</vt:lpstr>
      <vt:lpstr>Control de cambios</vt:lpstr>
      <vt:lpstr>Índice</vt:lpstr>
      <vt:lpstr>Control de versiones</vt:lpstr>
      <vt:lpstr>Índice</vt:lpstr>
      <vt:lpstr>Mantenimiento</vt:lpstr>
      <vt:lpstr>Índice</vt:lpstr>
      <vt:lpstr>Pruebas Unitarias</vt:lpstr>
      <vt:lpstr>Pruebas Unitarias</vt:lpstr>
      <vt:lpstr>Pruebas Unitarias</vt:lpstr>
      <vt:lpstr>Pruebas Unitarias</vt:lpstr>
      <vt:lpstr>Pruebas Unitarias</vt:lpstr>
      <vt:lpstr>Índice</vt:lpstr>
      <vt:lpstr>Estrategia de integración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llanos</dc:creator>
  <cp:lastModifiedBy>jaime llanos</cp:lastModifiedBy>
  <cp:revision>24</cp:revision>
  <dcterms:created xsi:type="dcterms:W3CDTF">2017-04-14T15:38:19Z</dcterms:created>
  <dcterms:modified xsi:type="dcterms:W3CDTF">2017-04-15T18:13:03Z</dcterms:modified>
</cp:coreProperties>
</file>