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476780-E9E0-4202-9714-7CF22F05184A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g.edu.uy/inco/cursos/ingsoft/pis/proceso/MUM/treebrowses/disciplinas/gestionconf/indexGestionConf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Práctica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100" dirty="0" smtClean="0"/>
              <a:t>David Moreno Majuelo – GII</a:t>
            </a:r>
          </a:p>
          <a:p>
            <a:r>
              <a:rPr lang="es-ES" sz="1100" dirty="0" err="1" smtClean="0"/>
              <a:t>Yoel</a:t>
            </a:r>
            <a:r>
              <a:rPr lang="es-ES" sz="1100" dirty="0" smtClean="0"/>
              <a:t> Iglesias Jiménez – GII</a:t>
            </a:r>
          </a:p>
          <a:p>
            <a:r>
              <a:rPr lang="es-ES" sz="1100" dirty="0"/>
              <a:t>Jaime Llanos Melchor - </a:t>
            </a:r>
            <a:r>
              <a:rPr lang="es-ES" sz="1100" dirty="0" smtClean="0"/>
              <a:t>GII</a:t>
            </a:r>
          </a:p>
          <a:p>
            <a:r>
              <a:rPr lang="es-ES" sz="1100" dirty="0" smtClean="0"/>
              <a:t>Rubén Moreno Martín – GII + Matemáticas</a:t>
            </a:r>
          </a:p>
        </p:txBody>
      </p:sp>
    </p:spTree>
    <p:extLst>
      <p:ext uri="{BB962C8B-B14F-4D97-AF65-F5344CB8AC3E}">
        <p14:creationId xmlns:p14="http://schemas.microsoft.com/office/powerpoint/2010/main" val="72285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un poco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73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8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www.fing.edu.uy/inco/cursos/ingsoft/pis/proceso/MUM/treebrowses/disciplinas/gestionconf/indexGestionConf.htm</a:t>
            </a:r>
            <a:endParaRPr lang="es-ES" dirty="0" smtClean="0"/>
          </a:p>
          <a:p>
            <a:r>
              <a:rPr lang="es-ES" dirty="0" smtClean="0"/>
              <a:t>He encontrado este link donde te explican un poco como plasmar los cambios realizados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de cambios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022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525963"/>
          </a:xfrm>
        </p:spPr>
        <p:txBody>
          <a:bodyPr/>
          <a:lstStyle/>
          <a:p>
            <a:r>
              <a:rPr lang="es-ES" dirty="0" smtClean="0"/>
              <a:t>Esto se explica con una cosa de </a:t>
            </a:r>
            <a:r>
              <a:rPr lang="es-ES" dirty="0" err="1" smtClean="0"/>
              <a:t>github</a:t>
            </a:r>
            <a:r>
              <a:rPr lang="es-ES" dirty="0" smtClean="0"/>
              <a:t> to </a:t>
            </a:r>
            <a:r>
              <a:rPr lang="es-ES" dirty="0" err="1" smtClean="0"/>
              <a:t>wapa</a:t>
            </a:r>
            <a:r>
              <a:rPr lang="es-ES" dirty="0" smtClean="0"/>
              <a:t> que he encontrado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de versiones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803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Mantenimiento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mantenimiento que hemos usado creo que es o CORRECTIVO o PERFECTIVO, no estoy seguro, echadle un vistazo en los apuntes y dadme una </a:t>
            </a:r>
            <a:r>
              <a:rPr lang="es-ES" dirty="0" err="1" smtClean="0"/>
              <a:t>opinion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Mantenimiento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595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Darvyd</a:t>
            </a:r>
            <a:r>
              <a:rPr lang="es-ES" dirty="0" smtClean="0"/>
              <a:t> </a:t>
            </a:r>
            <a:r>
              <a:rPr lang="es-ES" dirty="0" err="1" smtClean="0"/>
              <a:t>kingdom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28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656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Creo que se refiere a la </a:t>
            </a:r>
            <a:r>
              <a:rPr lang="es-ES" dirty="0" err="1" smtClean="0"/>
              <a:t>integracion</a:t>
            </a:r>
            <a:r>
              <a:rPr lang="es-ES" dirty="0" smtClean="0"/>
              <a:t> de las ramas auxiliares en la rama master del </a:t>
            </a:r>
            <a:r>
              <a:rPr lang="es-ES" dirty="0" err="1" smtClean="0"/>
              <a:t>github</a:t>
            </a:r>
            <a:r>
              <a:rPr lang="es-ES" dirty="0" smtClean="0"/>
              <a:t>, he de informarme mejor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Estrategia de integración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19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FIN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7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90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2332037"/>
            <a:ext cx="8229600" cy="4525963"/>
          </a:xfrm>
        </p:spPr>
        <p:txBody>
          <a:bodyPr/>
          <a:lstStyle/>
          <a:p>
            <a:r>
              <a:rPr lang="es-ES" dirty="0" smtClean="0"/>
              <a:t>Se parte de un código ya existente.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 smtClean="0"/>
              <a:t>Se identifican las mejoras a añadir, p. </a:t>
            </a:r>
            <a:r>
              <a:rPr lang="es-ES" dirty="0" err="1" smtClean="0"/>
              <a:t>ej</a:t>
            </a:r>
            <a:r>
              <a:rPr lang="es-ES" dirty="0" smtClean="0"/>
              <a:t>: proporcionar persistencia a la agenda, creación de una interfaz…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Introducción a la práctica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46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6840760" cy="4525963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La práctica presenta dos fases:</a:t>
            </a:r>
          </a:p>
          <a:p>
            <a:r>
              <a:rPr lang="es-ES" dirty="0" smtClean="0"/>
              <a:t>Planificación.</a:t>
            </a:r>
          </a:p>
          <a:p>
            <a:r>
              <a:rPr lang="es-ES" dirty="0" smtClean="0"/>
              <a:t>Desarrollo.</a:t>
            </a:r>
          </a:p>
          <a:p>
            <a:endParaRPr lang="es-ES" dirty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(Elaboración del documento de Plan de Proyecto)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6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8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se tenga el programa definitivo se hace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47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8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023" y="2336942"/>
            <a:ext cx="8229600" cy="4525963"/>
          </a:xfrm>
        </p:spPr>
        <p:txBody>
          <a:bodyPr/>
          <a:lstStyle/>
          <a:p>
            <a:r>
              <a:rPr lang="es-ES" dirty="0" smtClean="0"/>
              <a:t>Se ha utilizado </a:t>
            </a:r>
            <a:r>
              <a:rPr lang="es-ES" dirty="0" err="1" smtClean="0"/>
              <a:t>GitHub</a:t>
            </a:r>
            <a:endParaRPr lang="es-ES" dirty="0" smtClean="0"/>
          </a:p>
          <a:p>
            <a:r>
              <a:rPr lang="es-ES" dirty="0" smtClean="0"/>
              <a:t>Se han usado cuatro ramas de trabajo:</a:t>
            </a:r>
          </a:p>
          <a:p>
            <a:pPr marL="109728" indent="0">
              <a:buNone/>
            </a:pPr>
            <a:r>
              <a:rPr lang="es-ES" dirty="0"/>
              <a:t>	</a:t>
            </a:r>
            <a:r>
              <a:rPr lang="es-ES" dirty="0" smtClean="0"/>
              <a:t>-Rama Master</a:t>
            </a:r>
          </a:p>
          <a:p>
            <a:pPr marL="109728" indent="0">
              <a:buNone/>
            </a:pPr>
            <a:r>
              <a:rPr lang="es-ES" dirty="0"/>
              <a:t>	</a:t>
            </a:r>
            <a:r>
              <a:rPr lang="es-ES" dirty="0" smtClean="0"/>
              <a:t>-Rama </a:t>
            </a:r>
            <a:r>
              <a:rPr lang="es-ES" dirty="0" err="1" smtClean="0"/>
              <a:t>dev</a:t>
            </a:r>
            <a:endParaRPr lang="es-ES" dirty="0" smtClean="0"/>
          </a:p>
          <a:p>
            <a:pPr marL="109728" indent="0">
              <a:buNone/>
            </a:pPr>
            <a:r>
              <a:rPr lang="es-ES" dirty="0"/>
              <a:t>	</a:t>
            </a:r>
            <a:r>
              <a:rPr lang="es-ES" dirty="0" smtClean="0"/>
              <a:t>-Rama Interfaz</a:t>
            </a:r>
          </a:p>
          <a:p>
            <a:pPr marL="109728" indent="0">
              <a:buNone/>
            </a:pPr>
            <a:r>
              <a:rPr lang="es-ES" dirty="0" smtClean="0"/>
              <a:t>	-Rama Plan de proyecto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700" dirty="0" smtClean="0"/>
              <a:t>Gestión de la configuración del Software</a:t>
            </a:r>
            <a:endParaRPr lang="es-ES" sz="3700" dirty="0"/>
          </a:p>
        </p:txBody>
      </p:sp>
    </p:spTree>
    <p:extLst>
      <p:ext uri="{BB962C8B-B14F-4D97-AF65-F5344CB8AC3E}">
        <p14:creationId xmlns:p14="http://schemas.microsoft.com/office/powerpoint/2010/main" val="3994031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</TotalTime>
  <Words>427</Words>
  <Application>Microsoft Office PowerPoint</Application>
  <PresentationFormat>Presentación en pantalla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Concurrencia</vt:lpstr>
      <vt:lpstr>Presentación Práctica</vt:lpstr>
      <vt:lpstr>Índice</vt:lpstr>
      <vt:lpstr>Índice</vt:lpstr>
      <vt:lpstr>Introducción a la práctica</vt:lpstr>
      <vt:lpstr>Presentación de PowerPoint</vt:lpstr>
      <vt:lpstr>Índice</vt:lpstr>
      <vt:lpstr>Descripción de funcionamiento</vt:lpstr>
      <vt:lpstr>Índice</vt:lpstr>
      <vt:lpstr>Gestión de la configuración del Software</vt:lpstr>
      <vt:lpstr>Presentación de PowerPoint</vt:lpstr>
      <vt:lpstr>Índice</vt:lpstr>
      <vt:lpstr>Control de cambios</vt:lpstr>
      <vt:lpstr>Índice</vt:lpstr>
      <vt:lpstr>Control de versiones</vt:lpstr>
      <vt:lpstr>Índice</vt:lpstr>
      <vt:lpstr>Mantenimiento</vt:lpstr>
      <vt:lpstr>Índice</vt:lpstr>
      <vt:lpstr>Pruebas</vt:lpstr>
      <vt:lpstr>Índice</vt:lpstr>
      <vt:lpstr>Estrategia de integración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llanos</dc:creator>
  <cp:lastModifiedBy>jaime llanos</cp:lastModifiedBy>
  <cp:revision>7</cp:revision>
  <dcterms:created xsi:type="dcterms:W3CDTF">2017-04-14T15:38:19Z</dcterms:created>
  <dcterms:modified xsi:type="dcterms:W3CDTF">2017-04-14T17:02:21Z</dcterms:modified>
</cp:coreProperties>
</file>