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89" r:id="rId9"/>
    <p:sldId id="290" r:id="rId10"/>
    <p:sldId id="294" r:id="rId11"/>
    <p:sldId id="291" r:id="rId12"/>
    <p:sldId id="293" r:id="rId13"/>
    <p:sldId id="295" r:id="rId14"/>
    <p:sldId id="292" r:id="rId15"/>
    <p:sldId id="264" r:id="rId16"/>
    <p:sldId id="265" r:id="rId17"/>
    <p:sldId id="266" r:id="rId18"/>
    <p:sldId id="278" r:id="rId19"/>
    <p:sldId id="279" r:id="rId20"/>
    <p:sldId id="280" r:id="rId21"/>
    <p:sldId id="267" r:id="rId22"/>
    <p:sldId id="268" r:id="rId23"/>
    <p:sldId id="281" r:id="rId24"/>
    <p:sldId id="269" r:id="rId25"/>
    <p:sldId id="270" r:id="rId26"/>
    <p:sldId id="271" r:id="rId27"/>
    <p:sldId id="282" r:id="rId28"/>
    <p:sldId id="273" r:id="rId29"/>
    <p:sldId id="283" r:id="rId30"/>
    <p:sldId id="284" r:id="rId31"/>
    <p:sldId id="285" r:id="rId32"/>
    <p:sldId id="286" r:id="rId33"/>
    <p:sldId id="287" r:id="rId34"/>
    <p:sldId id="275" r:id="rId35"/>
    <p:sldId id="276" r:id="rId36"/>
    <p:sldId id="277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16/04/2017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829761"/>
          </a:xfrm>
        </p:spPr>
        <p:txBody>
          <a:bodyPr/>
          <a:lstStyle/>
          <a:p>
            <a:pPr algn="ctr"/>
            <a:r>
              <a:rPr lang="es-ES" dirty="0" smtClean="0"/>
              <a:t>Presentación Práctica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100" dirty="0" smtClean="0"/>
              <a:t>David Moreno Majuelo – GII</a:t>
            </a:r>
          </a:p>
          <a:p>
            <a:r>
              <a:rPr lang="es-ES" sz="1100" dirty="0" err="1" smtClean="0"/>
              <a:t>Yoel</a:t>
            </a:r>
            <a:r>
              <a:rPr lang="es-ES" sz="1100" dirty="0" smtClean="0"/>
              <a:t> Iglesias Jiménez – GII</a:t>
            </a:r>
          </a:p>
          <a:p>
            <a:r>
              <a:rPr lang="es-ES" sz="1100" dirty="0"/>
              <a:t>Jaime Llanos Melchor - </a:t>
            </a:r>
            <a:r>
              <a:rPr lang="es-ES" sz="1100" dirty="0" smtClean="0"/>
              <a:t>GII</a:t>
            </a:r>
          </a:p>
          <a:p>
            <a:r>
              <a:rPr lang="es-ES" sz="1100" dirty="0" smtClean="0"/>
              <a:t>Rubén Moreno Martín – GII + Matemáticas</a:t>
            </a:r>
          </a:p>
        </p:txBody>
      </p:sp>
    </p:spTree>
    <p:extLst>
      <p:ext uri="{BB962C8B-B14F-4D97-AF65-F5344CB8AC3E}">
        <p14:creationId xmlns:p14="http://schemas.microsoft.com/office/powerpoint/2010/main" val="722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Modificar Contacto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C:\Users\jaime\Desktop\ModificarNomb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69416"/>
            <a:ext cx="4503173" cy="26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ime\Desktop\AñadirN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68" y="3861048"/>
            <a:ext cx="3905817" cy="23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99335" y="2932816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Modificar Nombre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3145" y="5148117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Añadir Número de teléfono</a:t>
            </a:r>
          </a:p>
        </p:txBody>
      </p:sp>
    </p:spTree>
    <p:extLst>
      <p:ext uri="{BB962C8B-B14F-4D97-AF65-F5344CB8AC3E}">
        <p14:creationId xmlns:p14="http://schemas.microsoft.com/office/powerpoint/2010/main" val="349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Eliminar Contacto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 descr="C:\Users\jaime\Desktop\Modificar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9402"/>
            <a:ext cx="2880320" cy="17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ime\Desktop\EliminarN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0" y="4149080"/>
            <a:ext cx="2314402" cy="16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aime\Desktop\ResultadoM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99098"/>
            <a:ext cx="5051174" cy="26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03608" y="3887469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Modificar Número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16453" y="581978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Eliminar Número</a:t>
            </a:r>
            <a:endParaRPr lang="es-ES" sz="11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790718" y="5580119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 de haber modificado el 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6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Buscar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46" name="Picture 2" descr="C:\Users\jaime\Desktop\Busc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279970" cy="22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ime\Desktop\Busca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45242"/>
            <a:ext cx="4157316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curvado"/>
          <p:cNvCxnSpPr>
            <a:stCxn id="6146" idx="2"/>
          </p:cNvCxnSpPr>
          <p:nvPr/>
        </p:nvCxnSpPr>
        <p:spPr>
          <a:xfrm rot="16200000" flipH="1">
            <a:off x="2797313" y="4150338"/>
            <a:ext cx="1276616" cy="22322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739390" y="302685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introduce la letra por la que se quiere buscar.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6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Buscar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0" name="Picture 2" descr="C:\Users\jaime\Desktop\Restablec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7" y="2181716"/>
            <a:ext cx="4013698" cy="21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ime\Desktop\Busca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82" y="4411219"/>
            <a:ext cx="4045242" cy="21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518705" y="2780757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Pulsando “Restablecer Agenda”, </a:t>
            </a:r>
          </a:p>
          <a:p>
            <a:r>
              <a:rPr lang="es-ES" dirty="0" smtClean="0"/>
              <a:t>restauramos la lista original </a:t>
            </a:r>
          </a:p>
          <a:p>
            <a:r>
              <a:rPr lang="es-ES" dirty="0" smtClean="0"/>
              <a:t>de contactos.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4445" y="5157095"/>
            <a:ext cx="383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Buscando por una letra que no aparece en la lista.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5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Vaciar Agenda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 descr="C:\Users\jaime\Desktop\VaciarAgen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10953"/>
            <a:ext cx="4173327" cy="22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ime\Desktop\AgendaVac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96" y="4333758"/>
            <a:ext cx="4211960" cy="224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curvado"/>
          <p:cNvCxnSpPr>
            <a:stCxn id="8194" idx="2"/>
          </p:cNvCxnSpPr>
          <p:nvPr/>
        </p:nvCxnSpPr>
        <p:spPr>
          <a:xfrm rot="16200000" flipH="1">
            <a:off x="2517418" y="3969844"/>
            <a:ext cx="1584176" cy="20866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716016" y="2515855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Pulsando Vaciar Agenda se eliminarán todos los contactos de la misma.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6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023" y="2336942"/>
            <a:ext cx="8229600" cy="4525963"/>
          </a:xfrm>
        </p:spPr>
        <p:txBody>
          <a:bodyPr/>
          <a:lstStyle/>
          <a:p>
            <a:r>
              <a:rPr lang="es-ES" dirty="0" smtClean="0"/>
              <a:t>Se ha utilizado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han usado cuatro ramas de trabajo: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Master.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</a:t>
            </a:r>
            <a:r>
              <a:rPr lang="es-ES" dirty="0" err="1" smtClean="0"/>
              <a:t>dev</a:t>
            </a:r>
            <a:r>
              <a:rPr lang="es-ES" dirty="0" smtClean="0"/>
              <a:t>.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Interfaz.</a:t>
            </a:r>
          </a:p>
          <a:p>
            <a:pPr marL="109728" indent="0">
              <a:buNone/>
            </a:pPr>
            <a:r>
              <a:rPr lang="es-ES" dirty="0" smtClean="0"/>
              <a:t>	-Rama Plan de proyecto.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700" dirty="0" smtClean="0"/>
              <a:t>Gestión de la configuración del Software</a:t>
            </a:r>
            <a:endParaRPr lang="es-ES" sz="3700" dirty="0"/>
          </a:p>
        </p:txBody>
      </p:sp>
    </p:spTree>
    <p:extLst>
      <p:ext uri="{BB962C8B-B14F-4D97-AF65-F5344CB8AC3E}">
        <p14:creationId xmlns:p14="http://schemas.microsoft.com/office/powerpoint/2010/main" val="3994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Master</a:t>
            </a:r>
            <a:endParaRPr lang="es-ES" dirty="0"/>
          </a:p>
        </p:txBody>
      </p:sp>
      <p:pic>
        <p:nvPicPr>
          <p:cNvPr id="1026" name="Picture 2" descr="C:\Users\jaime\Desktop\Git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</a:t>
            </a:r>
            <a:r>
              <a:rPr lang="es-ES" dirty="0" err="1"/>
              <a:t>D</a:t>
            </a:r>
            <a:r>
              <a:rPr lang="es-ES" dirty="0" err="1" smtClean="0"/>
              <a:t>ev</a:t>
            </a:r>
            <a:endParaRPr lang="es-ES" dirty="0"/>
          </a:p>
        </p:txBody>
      </p:sp>
      <p:pic>
        <p:nvPicPr>
          <p:cNvPr id="2050" name="Picture 2" descr="C:\Users\jaime\Desktop\Git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08"/>
            <a:ext cx="7992888" cy="45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Interfaz</a:t>
            </a:r>
            <a:endParaRPr lang="es-ES" dirty="0"/>
          </a:p>
        </p:txBody>
      </p:sp>
      <p:pic>
        <p:nvPicPr>
          <p:cNvPr id="3074" name="Picture 2" descr="C:\Users\jaime\Desktop\Git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45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Plan de proyecto</a:t>
            </a:r>
            <a:endParaRPr lang="es-ES" dirty="0"/>
          </a:p>
        </p:txBody>
      </p:sp>
      <p:pic>
        <p:nvPicPr>
          <p:cNvPr id="4098" name="Picture 2" descr="C:\Users\jaime\Desktop\Git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0305"/>
            <a:ext cx="7902732" cy="45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cambios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83390" y="179488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Encontramos varios cambios respecto a la Interfaz:</a:t>
            </a:r>
          </a:p>
          <a:p>
            <a:endParaRPr lang="es-ES" dirty="0"/>
          </a:p>
          <a:p>
            <a:r>
              <a:rPr lang="es-ES" dirty="0" smtClean="0"/>
              <a:t>-Modificación del </a:t>
            </a:r>
            <a:r>
              <a:rPr lang="es-ES" dirty="0" err="1" smtClean="0"/>
              <a:t>jList</a:t>
            </a:r>
            <a:r>
              <a:rPr lang="es-ES" dirty="0" smtClean="0"/>
              <a:t> para que fuera más funcional.</a:t>
            </a:r>
            <a:endParaRPr lang="es-ES" dirty="0"/>
          </a:p>
        </p:txBody>
      </p:sp>
      <p:pic>
        <p:nvPicPr>
          <p:cNvPr id="5123" name="Picture 3" descr="C:\Users\jaime\Desktop\jListJo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219" y="1268760"/>
            <a:ext cx="4434828" cy="23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83390" y="368266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-Modificación de la disposición de los botones de la Interfaz.</a:t>
            </a:r>
            <a:endParaRPr lang="es-ES" dirty="0"/>
          </a:p>
        </p:txBody>
      </p:sp>
      <p:pic>
        <p:nvPicPr>
          <p:cNvPr id="5124" name="Picture 4" descr="C:\Users\jaime\Desktop\NuevaInterfa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00" y="3990302"/>
            <a:ext cx="5148065" cy="25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abajo"/>
          <p:cNvSpPr/>
          <p:nvPr/>
        </p:nvSpPr>
        <p:spPr>
          <a:xfrm>
            <a:off x="6431475" y="3696328"/>
            <a:ext cx="121158" cy="293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cambios</a:t>
            </a:r>
            <a:endParaRPr lang="es-ES" dirty="0"/>
          </a:p>
        </p:txBody>
      </p:sp>
      <p:pic>
        <p:nvPicPr>
          <p:cNvPr id="6146" name="Picture 2" descr="C:\Users\jaime\Desktop\ControlCambio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712"/>
            <a:ext cx="4583757" cy="31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ime\Desktop\ControlCambios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74" y="3645024"/>
            <a:ext cx="4437926" cy="30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32241" y="209541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se han realizado cambios respecto al 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0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525963"/>
          </a:xfrm>
        </p:spPr>
        <p:txBody>
          <a:bodyPr/>
          <a:lstStyle/>
          <a:p>
            <a:r>
              <a:rPr lang="es-ES" dirty="0" smtClean="0"/>
              <a:t>Facilidad para recuperar versiones anteriores de los elementos del proyecto. Ejemplo: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versiones</a:t>
            </a:r>
            <a:endParaRPr lang="es-ES" dirty="0"/>
          </a:p>
        </p:txBody>
      </p:sp>
      <p:pic>
        <p:nvPicPr>
          <p:cNvPr id="7170" name="Picture 2" descr="C:\Users\jaime\Desktop\ControlVersion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5024710" cy="1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ime\Desktop\ControlVersion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4342522" cy="13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ime\Desktop\ControlVersione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60137"/>
            <a:ext cx="3570079" cy="121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abajo"/>
          <p:cNvSpPr/>
          <p:nvPr/>
        </p:nvSpPr>
        <p:spPr>
          <a:xfrm>
            <a:off x="2449551" y="3963281"/>
            <a:ext cx="242316" cy="371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oblada hacia arriba"/>
          <p:cNvSpPr/>
          <p:nvPr/>
        </p:nvSpPr>
        <p:spPr>
          <a:xfrm>
            <a:off x="5586964" y="5191760"/>
            <a:ext cx="497204" cy="4694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0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s-ES" dirty="0" smtClean="0"/>
              <a:t>Se ha realizado un mantenimiento Perfectivo.</a:t>
            </a:r>
          </a:p>
          <a:p>
            <a:endParaRPr lang="es-ES" dirty="0" smtClean="0"/>
          </a:p>
          <a:p>
            <a:r>
              <a:rPr lang="es-ES" dirty="0" smtClean="0"/>
              <a:t>Mejoras en el Software.</a:t>
            </a:r>
          </a:p>
          <a:p>
            <a:endParaRPr lang="es-ES" dirty="0" smtClean="0"/>
          </a:p>
          <a:p>
            <a:r>
              <a:rPr lang="es-ES" dirty="0" smtClean="0"/>
              <a:t>Se establecieron nuevos requisitos.</a:t>
            </a:r>
          </a:p>
          <a:p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Mantenimiento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7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Distintos tipos de pruebas del software: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	-</a:t>
            </a: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Unitarias.</a:t>
            </a:r>
          </a:p>
          <a:p>
            <a:pPr marL="109728" indent="0">
              <a:buNone/>
            </a:pPr>
            <a:r>
              <a:rPr lang="es-ES" dirty="0"/>
              <a:t>	</a:t>
            </a:r>
          </a:p>
          <a:p>
            <a:pPr marL="109728" indent="0">
              <a:buNone/>
            </a:pPr>
            <a:r>
              <a:rPr lang="es-ES" dirty="0" smtClean="0"/>
              <a:t>	-Pruebas de Integración.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	-Pruebas del Sistema.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4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s-ES" dirty="0" smtClean="0"/>
              <a:t>Diferentes enfoques:</a:t>
            </a:r>
          </a:p>
          <a:p>
            <a:pPr marL="109728" indent="0" algn="ctr">
              <a:buNone/>
            </a:pPr>
            <a:endParaRPr lang="es-ES" dirty="0" smtClean="0"/>
          </a:p>
          <a:p>
            <a:r>
              <a:rPr lang="es-ES" dirty="0" smtClean="0"/>
              <a:t>Caja Negra.</a:t>
            </a:r>
          </a:p>
          <a:p>
            <a:endParaRPr lang="es-ES" dirty="0"/>
          </a:p>
          <a:p>
            <a:r>
              <a:rPr lang="es-ES" dirty="0" smtClean="0"/>
              <a:t>Caja Blanca.</a:t>
            </a:r>
          </a:p>
          <a:p>
            <a:endParaRPr lang="es-ES" dirty="0"/>
          </a:p>
          <a:p>
            <a:r>
              <a:rPr lang="es-ES" dirty="0" smtClean="0"/>
              <a:t>Conjetura de errores.</a:t>
            </a:r>
          </a:p>
          <a:p>
            <a:endParaRPr lang="es-ES" dirty="0"/>
          </a:p>
          <a:p>
            <a:r>
              <a:rPr lang="es-ES" dirty="0" smtClean="0"/>
              <a:t>Enfoque aleatorio.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2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430644"/>
              </p:ext>
            </p:extLst>
          </p:nvPr>
        </p:nvGraphicFramePr>
        <p:xfrm>
          <a:off x="240013" y="1804302"/>
          <a:ext cx="5219065" cy="1449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290"/>
                <a:gridCol w="1304925"/>
                <a:gridCol w="1304925"/>
                <a:gridCol w="1304925"/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Entrada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David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David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Teléfono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65897f797789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CP6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Negra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91645"/>
              </p:ext>
            </p:extLst>
          </p:nvPr>
        </p:nvGraphicFramePr>
        <p:xfrm>
          <a:off x="251520" y="3664043"/>
          <a:ext cx="5218430" cy="71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290"/>
                <a:gridCol w="1304290"/>
                <a:gridCol w="1304925"/>
                <a:gridCol w="1304925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Entrada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Teléfono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658978897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1527303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Casos de prueba a la hora de añadir contacto: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3356992"/>
            <a:ext cx="458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 se aceptan números de teléfono menores de tres cifras: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76114"/>
              </p:ext>
            </p:extLst>
          </p:nvPr>
        </p:nvGraphicFramePr>
        <p:xfrm>
          <a:off x="3571585" y="5013176"/>
          <a:ext cx="5393690" cy="14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05"/>
                <a:gridCol w="1348105"/>
                <a:gridCol w="1348740"/>
                <a:gridCol w="134874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David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Jaime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Rubén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CP6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Emergencias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Yoel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635896" y="4716813"/>
            <a:ext cx="373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Casos de prueba de añadir contacto completos: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055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Pruebas realizadas con </a:t>
            </a:r>
            <a:r>
              <a:rPr lang="es-ES" dirty="0" err="1" smtClean="0"/>
              <a:t>jUnit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Negra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3"/>
            <a:ext cx="3888432" cy="1872208"/>
          </a:xfrm>
          <a:prstGeom prst="rect">
            <a:avLst/>
          </a:prstGeom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47512"/>
            <a:ext cx="4572788" cy="181345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716016" y="275131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err="1" smtClean="0"/>
              <a:t>jUnit</a:t>
            </a:r>
            <a:r>
              <a:rPr lang="es-ES" dirty="0" smtClean="0"/>
              <a:t> es una herramienta que sirve para realizar pruebas automáticas de Software.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03548" y="4462151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las capturas se muestra como pasan los test que se han especificado.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4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09410"/>
            <a:ext cx="3600400" cy="1471518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Camino básico representado por un grafo de flujo:</a:t>
            </a:r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Blanca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7" y="1713865"/>
            <a:ext cx="4205605" cy="514413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9552" y="3284984"/>
            <a:ext cx="4230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200" dirty="0" smtClean="0"/>
              <a:t>Código del botón añadir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Ventana de la Interfaz de añadir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Comprobar si los parámetros no son vacíos.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Comprobar que el número tiene más de tres letras.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Crear y añadir número.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Código de la agenda.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Verificar que no existe otro contacto igual.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Añadir el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Guardar el fichero.</a:t>
            </a:r>
          </a:p>
          <a:p>
            <a:pPr marL="228600" indent="-228600">
              <a:buAutoNum type="arabicPeriod"/>
            </a:pPr>
            <a:r>
              <a:rPr lang="es-ES" sz="1200" dirty="0"/>
              <a:t> </a:t>
            </a:r>
            <a:r>
              <a:rPr lang="es-ES" sz="1200" dirty="0" smtClean="0"/>
              <a:t>Fin de añadir.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291565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Puntos del Grafo: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7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s-ES" dirty="0" smtClean="0"/>
              <a:t>Integración ascendente.</a:t>
            </a:r>
          </a:p>
          <a:p>
            <a:endParaRPr lang="es-ES" dirty="0"/>
          </a:p>
          <a:p>
            <a:r>
              <a:rPr lang="es-ES" dirty="0" smtClean="0"/>
              <a:t>Se combinan módulos de bajo nivel hasta conformar el producto final.</a:t>
            </a:r>
          </a:p>
          <a:p>
            <a:endParaRPr lang="es-ES" dirty="0" smtClean="0"/>
          </a:p>
          <a:p>
            <a:r>
              <a:rPr lang="es-ES" dirty="0" smtClean="0"/>
              <a:t>Se van probando los módulos poco a poco, detectando posibles fallos.</a:t>
            </a:r>
          </a:p>
          <a:p>
            <a:endParaRPr lang="es-ES" dirty="0"/>
          </a:p>
          <a:p>
            <a:r>
              <a:rPr lang="es-ES" dirty="0" smtClean="0"/>
              <a:t>Se van subsanando los errores paulatinamente.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Estrategia de integración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9600" dirty="0" smtClean="0"/>
              <a:t>FIN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2346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/>
          <a:lstStyle/>
          <a:p>
            <a:r>
              <a:rPr lang="es-ES" dirty="0" smtClean="0"/>
              <a:t>Se parte de un código ya existente.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Se identifican las mejoras a añadir, p. </a:t>
            </a:r>
            <a:r>
              <a:rPr lang="es-ES" dirty="0" err="1" smtClean="0"/>
              <a:t>ej</a:t>
            </a:r>
            <a:r>
              <a:rPr lang="es-ES" dirty="0" smtClean="0"/>
              <a:t>: proporcionar persistencia a la agenda, creación de una interfaz…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Introducción a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684076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La práctica presenta dos fases:</a:t>
            </a:r>
          </a:p>
          <a:p>
            <a:r>
              <a:rPr lang="es-ES" dirty="0" smtClean="0"/>
              <a:t>Planificación.</a:t>
            </a:r>
          </a:p>
          <a:p>
            <a:r>
              <a:rPr lang="es-ES" dirty="0" smtClean="0"/>
              <a:t>Desarrollo.</a:t>
            </a:r>
          </a:p>
          <a:p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(Elaboración del documento de Plan de Proyecto)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6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pic>
        <p:nvPicPr>
          <p:cNvPr id="1026" name="Picture 2" descr="C:\Users\jaime\Desktop\PanelPrincip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6494"/>
            <a:ext cx="7502767" cy="40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Agregar Contacto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C:\Users\jaime\Desktop\PanelPrincipalAg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" y="1969416"/>
            <a:ext cx="4210345" cy="23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ime\Desktop\PanelAgrega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92" y="2004411"/>
            <a:ext cx="4400463" cy="234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ime\Desktop\AgregarDe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3539332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ime\Desktop\AgregarD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335635" cy="16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angular"/>
          <p:cNvCxnSpPr/>
          <p:nvPr/>
        </p:nvCxnSpPr>
        <p:spPr>
          <a:xfrm>
            <a:off x="5159004" y="5008486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2050" idx="3"/>
            <a:endCxn id="2051" idx="1"/>
          </p:cNvCxnSpPr>
          <p:nvPr/>
        </p:nvCxnSpPr>
        <p:spPr>
          <a:xfrm>
            <a:off x="4355975" y="3142294"/>
            <a:ext cx="256717" cy="3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2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Panel Principal             Modificar Contacto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563888" y="1484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C:\Users\jaime\Desktop\ModificarPan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416"/>
            <a:ext cx="4362784" cy="232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ime\Desktop\ModificarPanel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97" y="4284421"/>
            <a:ext cx="4444000" cy="23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20 Conector curvado"/>
          <p:cNvCxnSpPr/>
          <p:nvPr/>
        </p:nvCxnSpPr>
        <p:spPr>
          <a:xfrm rot="16200000" flipH="1">
            <a:off x="4520149" y="2659056"/>
            <a:ext cx="1658175" cy="161387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2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785</TotalTime>
  <Words>836</Words>
  <Application>Microsoft Office PowerPoint</Application>
  <PresentationFormat>Presentación en pantalla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Concurrencia</vt:lpstr>
      <vt:lpstr>Presentación Práctica</vt:lpstr>
      <vt:lpstr>Índice</vt:lpstr>
      <vt:lpstr>Índice</vt:lpstr>
      <vt:lpstr>Introducción a la práctica</vt:lpstr>
      <vt:lpstr>Presentación de PowerPoint</vt:lpstr>
      <vt:lpstr>Índice</vt:lpstr>
      <vt:lpstr>Descripción de funcionamiento</vt:lpstr>
      <vt:lpstr>Descripción de funcionamiento</vt:lpstr>
      <vt:lpstr>Descripción de funcionamiento</vt:lpstr>
      <vt:lpstr>Descripción de funcionamiento</vt:lpstr>
      <vt:lpstr>Descripción de funcionamiento</vt:lpstr>
      <vt:lpstr>Descripción de funcionamiento</vt:lpstr>
      <vt:lpstr>Descripción de funcionamiento</vt:lpstr>
      <vt:lpstr>Descripción de funcionamiento</vt:lpstr>
      <vt:lpstr>Índice</vt:lpstr>
      <vt:lpstr>Gestión de la configuración del Software</vt:lpstr>
      <vt:lpstr>Rama Master</vt:lpstr>
      <vt:lpstr>Rama Dev</vt:lpstr>
      <vt:lpstr>Rama Interfaz</vt:lpstr>
      <vt:lpstr>Rama Plan de proyecto</vt:lpstr>
      <vt:lpstr>Índice</vt:lpstr>
      <vt:lpstr>Control de cambios</vt:lpstr>
      <vt:lpstr>Control de cambios</vt:lpstr>
      <vt:lpstr>Índice</vt:lpstr>
      <vt:lpstr>Control de versiones</vt:lpstr>
      <vt:lpstr>Índice</vt:lpstr>
      <vt:lpstr>Mantenimiento</vt:lpstr>
      <vt:lpstr>Índice</vt:lpstr>
      <vt:lpstr>Pruebas Unitarias</vt:lpstr>
      <vt:lpstr>Pruebas Unitarias</vt:lpstr>
      <vt:lpstr>Pruebas Unitarias</vt:lpstr>
      <vt:lpstr>Pruebas Unitarias</vt:lpstr>
      <vt:lpstr>Pruebas Unitarias</vt:lpstr>
      <vt:lpstr>Índice</vt:lpstr>
      <vt:lpstr>Estrategia de integración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llanos</dc:creator>
  <cp:lastModifiedBy>jaime llanos</cp:lastModifiedBy>
  <cp:revision>33</cp:revision>
  <dcterms:created xsi:type="dcterms:W3CDTF">2017-04-14T15:38:19Z</dcterms:created>
  <dcterms:modified xsi:type="dcterms:W3CDTF">2017-04-16T13:41:35Z</dcterms:modified>
</cp:coreProperties>
</file>