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764EC8-4C1D-41D0-8D64-98E6E2873507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27856"/>
            <a:ext cx="7772400" cy="1470025"/>
          </a:xfrm>
        </p:spPr>
        <p:txBody>
          <a:bodyPr>
            <a:normAutofit/>
          </a:bodyPr>
          <a:lstStyle/>
          <a:p>
            <a:r>
              <a:rPr lang="es-ES" sz="5600" b="1" u="sng" dirty="0" smtClean="0">
                <a:solidFill>
                  <a:srgbClr val="FF0000"/>
                </a:solidFill>
              </a:rPr>
              <a:t>PHONEDUINO</a:t>
            </a:r>
            <a:endParaRPr lang="es-ES" sz="5600" b="1" u="sng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072964"/>
            <a:ext cx="6400800" cy="1752600"/>
          </a:xfrm>
        </p:spPr>
        <p:txBody>
          <a:bodyPr/>
          <a:lstStyle/>
          <a:p>
            <a:r>
              <a:rPr lang="es-ES" dirty="0" smtClean="0"/>
              <a:t>Jaime Llanos Melchor GII</a:t>
            </a:r>
          </a:p>
          <a:p>
            <a:r>
              <a:rPr lang="es-ES" dirty="0" err="1"/>
              <a:t>Y</a:t>
            </a:r>
            <a:r>
              <a:rPr lang="es-ES" dirty="0" err="1" smtClean="0"/>
              <a:t>oel</a:t>
            </a:r>
            <a:r>
              <a:rPr lang="es-ES" dirty="0" smtClean="0"/>
              <a:t> Iglesias Jiménez GII</a:t>
            </a:r>
          </a:p>
          <a:p>
            <a:r>
              <a:rPr lang="es-ES" dirty="0" smtClean="0"/>
              <a:t>Rubén Moreno Martín GII+MAT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6" y="116632"/>
            <a:ext cx="21620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2088232"/>
          </a:xfrm>
        </p:spPr>
        <p:txBody>
          <a:bodyPr>
            <a:normAutofit/>
          </a:bodyPr>
          <a:lstStyle/>
          <a:p>
            <a:r>
              <a:rPr lang="es-ES" sz="6000" dirty="0" smtClean="0"/>
              <a:t>¿? </a:t>
            </a:r>
            <a:br>
              <a:rPr lang="es-ES" sz="6000" dirty="0" smtClean="0"/>
            </a:br>
            <a:r>
              <a:rPr lang="es-ES" sz="6000" dirty="0" smtClean="0"/>
              <a:t>Preguntas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333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361074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66809"/>
              </p:ext>
            </p:extLst>
          </p:nvPr>
        </p:nvGraphicFramePr>
        <p:xfrm>
          <a:off x="3779911" y="22385"/>
          <a:ext cx="5364089" cy="67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825"/>
                <a:gridCol w="1787825"/>
                <a:gridCol w="1788439"/>
              </a:tblGrid>
              <a:tr h="21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PRODUCTO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CANTIDAD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PRECIO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5823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2.8" TFT Touch Shield for Arduino with Resistive Touch Screen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32,39 Euros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61042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Adafruit FONA 800 uFL Shield Starter Pack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50,93 Euros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57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kern="1800">
                          <a:effectLst/>
                        </a:rPr>
                        <a:t>Adafruit FONA 800 Shield – Voice/Data Cellular GSM for Arduino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Incluido en </a:t>
                      </a:r>
                      <a:r>
                        <a:rPr lang="es-ES" sz="800" dirty="0" err="1">
                          <a:effectLst/>
                        </a:rPr>
                        <a:t>Adafruit</a:t>
                      </a:r>
                      <a:r>
                        <a:rPr lang="es-ES" sz="800" dirty="0">
                          <a:effectLst/>
                        </a:rPr>
                        <a:t> FONA 800 </a:t>
                      </a:r>
                      <a:r>
                        <a:rPr lang="es-ES" sz="800" dirty="0" err="1">
                          <a:effectLst/>
                        </a:rPr>
                        <a:t>uFL</a:t>
                      </a:r>
                      <a:r>
                        <a:rPr lang="es-ES" sz="800" dirty="0">
                          <a:effectLst/>
                        </a:rPr>
                        <a:t> </a:t>
                      </a:r>
                      <a:r>
                        <a:rPr lang="es-ES" sz="800" dirty="0" err="1">
                          <a:effectLst/>
                        </a:rPr>
                        <a:t>Shield</a:t>
                      </a:r>
                      <a:r>
                        <a:rPr lang="es-ES" sz="800" dirty="0">
                          <a:effectLst/>
                        </a:rPr>
                        <a:t> Starter Pack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78702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Slim Sticker-type GSM/Cellular Quad-Band Antenna - 3dBi uFL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Incluido en Adafruit FONA 800 uFL Shield Starter Pack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71341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Lithium Ion Polymer Battery - 3.7v 1200mAh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Incluido en Adafruit FONA 800 uFL Shield Starter Pack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71341">
                <a:tc>
                  <a:txBody>
                    <a:bodyPr/>
                    <a:lstStyle/>
                    <a:p>
                      <a:r>
                        <a:rPr lang="es-ES" sz="800" dirty="0">
                          <a:effectLst/>
                        </a:rPr>
                        <a:t>Mini Metal Speaker w/ </a:t>
                      </a:r>
                      <a:r>
                        <a:rPr lang="es-ES" sz="800" dirty="0" err="1">
                          <a:effectLst/>
                        </a:rPr>
                        <a:t>Wires</a:t>
                      </a:r>
                      <a:r>
                        <a:rPr lang="es-ES" sz="800" dirty="0">
                          <a:effectLst/>
                        </a:rPr>
                        <a:t> - 8 ohm 0.5W</a:t>
                      </a:r>
                      <a:endParaRPr lang="es-ES" sz="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Incluido en Adafruit FONA 800 uFL Shield Starter Pack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86110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Wired Miniature Electret Microphone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Incluido en Adafruit FONA 800 uFL Shield Starter Pack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86018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Cell-phone TRRS Headset - Earbud Headphones w/ Microphone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Incluido en Adafruit FONA 800 uFL Shield Starter Pack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68809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Vibrating Mini Motor Disc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Incluido en Adafruit FONA 800 uFL Shield Starter Pack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88596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Arduino UNO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Incluido en el pack de Arduino UNO proporcionado por el profesor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706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TORNEADO 2,54MM HEMBRA RECTA DOBLE LARGA 72 CONTACTOS</a:t>
                      </a:r>
                    </a:p>
                    <a:p>
                      <a:pPr algn="ctr"/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2.85 Euros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496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10 CONTACTOS - LARGOS</a:t>
                      </a:r>
                    </a:p>
                    <a:p>
                      <a:pPr algn="ctr"/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 x 0.54 Euros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549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6 CONTACTOS - LARGOS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 x 0.58 Euros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549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8 CONTACTOS - LARGOS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4 x 0.58 Euros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  <a:tr h="348834">
                <a:tc>
                  <a:txBody>
                    <a:bodyPr/>
                    <a:lstStyle/>
                    <a:p>
                      <a:pPr algn="ctr"/>
                      <a:r>
                        <a:rPr lang="es-ES" sz="800">
                          <a:effectLst/>
                        </a:rPr>
                        <a:t>PRECIO FINAL</a:t>
                      </a:r>
                      <a:endParaRPr lang="es-ES" sz="8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90.73 Euros</a:t>
                      </a:r>
                      <a:endParaRPr lang="es-E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887" marR="448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709160"/>
          </a:xfrm>
        </p:spPr>
        <p:txBody>
          <a:bodyPr/>
          <a:lstStyle/>
          <a:p>
            <a:r>
              <a:rPr lang="es-ES" dirty="0" smtClean="0"/>
              <a:t>Comprobación de funcionamiento </a:t>
            </a:r>
          </a:p>
          <a:p>
            <a:pPr marL="137160" indent="0">
              <a:buNone/>
            </a:pPr>
            <a:r>
              <a:rPr lang="es-ES" dirty="0" smtClean="0"/>
              <a:t>de la pantalla.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68" y="0"/>
            <a:ext cx="2221047" cy="3429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" y="2276872"/>
            <a:ext cx="4829231" cy="272236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19" y="4077072"/>
            <a:ext cx="4904886" cy="27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Soldar la FONA a </a:t>
            </a:r>
          </a:p>
          <a:p>
            <a:pPr marL="137160" indent="0">
              <a:buNone/>
            </a:pPr>
            <a:r>
              <a:rPr lang="es-ES" dirty="0" smtClean="0"/>
              <a:t>la placa de </a:t>
            </a:r>
            <a:r>
              <a:rPr lang="es-ES" dirty="0" err="1" smtClean="0"/>
              <a:t>arduino</a:t>
            </a:r>
            <a:r>
              <a:rPr lang="es-ES" dirty="0" smtClean="0"/>
              <a:t> y</a:t>
            </a:r>
          </a:p>
          <a:p>
            <a:pPr marL="137160" indent="0">
              <a:buNone/>
            </a:pPr>
            <a:r>
              <a:rPr lang="es-ES" dirty="0"/>
              <a:t>a</a:t>
            </a:r>
            <a:r>
              <a:rPr lang="es-ES" dirty="0" smtClean="0"/>
              <a:t> la pantalla y los </a:t>
            </a:r>
          </a:p>
          <a:p>
            <a:pPr marL="137160" indent="0">
              <a:buNone/>
            </a:pPr>
            <a:r>
              <a:rPr lang="es-ES" dirty="0" smtClean="0"/>
              <a:t>componentes.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4197282"/>
            <a:ext cx="4719883" cy="266071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99" y="1361734"/>
            <a:ext cx="4889866" cy="275654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93" y="4436020"/>
            <a:ext cx="4024629" cy="22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con la FONA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3168352" cy="5620382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6752"/>
            <a:ext cx="3191389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Diferentes problemas de montaje a la hora de soldar y conectar los pines.</a:t>
            </a:r>
          </a:p>
          <a:p>
            <a:r>
              <a:rPr lang="es-ES" dirty="0" smtClean="0"/>
              <a:t>Con el sistema operativo (Windows 10).</a:t>
            </a:r>
          </a:p>
          <a:p>
            <a:r>
              <a:rPr lang="es-ES" dirty="0" smtClean="0"/>
              <a:t>Encontrar como usar la batería.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hardware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600200"/>
            <a:ext cx="6360114" cy="4708525"/>
          </a:xfrm>
        </p:spPr>
      </p:pic>
    </p:spTree>
    <p:extLst>
      <p:ext uri="{BB962C8B-B14F-4D97-AF65-F5344CB8AC3E}">
        <p14:creationId xmlns:p14="http://schemas.microsoft.com/office/powerpoint/2010/main" val="30170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Realización de un menú</a:t>
            </a:r>
          </a:p>
          <a:p>
            <a:r>
              <a:rPr lang="es-ES" dirty="0" smtClean="0"/>
              <a:t>Inclusión de funciones externas (juegos, reproductor mp3,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r>
              <a:rPr lang="es-ES" dirty="0" smtClean="0"/>
              <a:t>Modulo </a:t>
            </a:r>
            <a:r>
              <a:rPr lang="es-ES" dirty="0" err="1" smtClean="0"/>
              <a:t>wifi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Uso del dispositivo de almacenamiento secundario con un tarjeta SD.</a:t>
            </a:r>
          </a:p>
          <a:p>
            <a:r>
              <a:rPr lang="es-ES" dirty="0" smtClean="0"/>
              <a:t>Tamaño, carcasa.</a:t>
            </a:r>
          </a:p>
          <a:p>
            <a:r>
              <a:rPr lang="es-ES" dirty="0" err="1" smtClean="0"/>
              <a:t>Etc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, etc…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341</Words>
  <Application>Microsoft Office PowerPoint</Application>
  <PresentationFormat>Presentación en pantalla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Vértice</vt:lpstr>
      <vt:lpstr>PHONEDUINO</vt:lpstr>
      <vt:lpstr>Componentes</vt:lpstr>
      <vt:lpstr>Montaje</vt:lpstr>
      <vt:lpstr>Montaje</vt:lpstr>
      <vt:lpstr>Pruebas con la FONA</vt:lpstr>
      <vt:lpstr>Problemas</vt:lpstr>
      <vt:lpstr>Esquema hardware</vt:lpstr>
      <vt:lpstr>Análisis del código</vt:lpstr>
      <vt:lpstr>Mejoras</vt:lpstr>
      <vt:lpstr>¿? 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Ruben1</dc:creator>
  <cp:lastModifiedBy>Ruben1</cp:lastModifiedBy>
  <cp:revision>8</cp:revision>
  <dcterms:created xsi:type="dcterms:W3CDTF">2017-04-19T11:10:48Z</dcterms:created>
  <dcterms:modified xsi:type="dcterms:W3CDTF">2017-04-19T12:52:56Z</dcterms:modified>
</cp:coreProperties>
</file>