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0" r:id="rId8"/>
    <p:sldId id="258" r:id="rId9"/>
    <p:sldId id="259" r:id="rId10"/>
    <p:sldId id="261" r:id="rId11"/>
    <p:sldId id="263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075" autoAdjust="0"/>
  </p:normalViewPr>
  <p:slideViewPr>
    <p:cSldViewPr>
      <p:cViewPr>
        <p:scale>
          <a:sx n="76" d="100"/>
          <a:sy n="76" d="100"/>
        </p:scale>
        <p:origin x="-7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764EC8-4C1D-41D0-8D64-98E6E2873507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27856"/>
            <a:ext cx="7772400" cy="1470025"/>
          </a:xfrm>
        </p:spPr>
        <p:txBody>
          <a:bodyPr>
            <a:normAutofit/>
          </a:bodyPr>
          <a:lstStyle/>
          <a:p>
            <a:r>
              <a:rPr lang="es-ES" sz="5600" b="1" u="sng" dirty="0" smtClean="0">
                <a:solidFill>
                  <a:schemeClr val="accent1"/>
                </a:solidFill>
              </a:rPr>
              <a:t>PHONEDUINO</a:t>
            </a:r>
            <a:endParaRPr lang="es-ES" sz="5600" b="1" u="sng" dirty="0">
              <a:solidFill>
                <a:schemeClr val="accent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072964"/>
            <a:ext cx="6400800" cy="1752600"/>
          </a:xfrm>
        </p:spPr>
        <p:txBody>
          <a:bodyPr/>
          <a:lstStyle/>
          <a:p>
            <a:r>
              <a:rPr lang="es-ES" dirty="0" smtClean="0"/>
              <a:t>Jaime Llanos Melchor GII</a:t>
            </a:r>
          </a:p>
          <a:p>
            <a:r>
              <a:rPr lang="es-ES" dirty="0" err="1"/>
              <a:t>Y</a:t>
            </a:r>
            <a:r>
              <a:rPr lang="es-ES" dirty="0" err="1" smtClean="0"/>
              <a:t>oel</a:t>
            </a:r>
            <a:r>
              <a:rPr lang="es-ES" dirty="0" smtClean="0"/>
              <a:t> Iglesias Jiménez GII</a:t>
            </a:r>
          </a:p>
          <a:p>
            <a:r>
              <a:rPr lang="es-ES" dirty="0" smtClean="0"/>
              <a:t>Rubén Moreno Martín GII+MAT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6" y="116632"/>
            <a:ext cx="21620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con la FONA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9018"/>
            <a:ext cx="2915060" cy="497231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6"/>
            <a:ext cx="291201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Diferentes problemas de montaje a la hora de soldar y conectar los pines.</a:t>
            </a:r>
          </a:p>
          <a:p>
            <a:r>
              <a:rPr lang="es-ES" dirty="0" smtClean="0"/>
              <a:t>Con el sistema operativo (Windows 10).</a:t>
            </a:r>
          </a:p>
          <a:p>
            <a:r>
              <a:rPr lang="es-ES" dirty="0" smtClean="0"/>
              <a:t>Encontrar como usar el </a:t>
            </a:r>
            <a:r>
              <a:rPr lang="es-ES" dirty="0" err="1" smtClean="0"/>
              <a:t>Phoneduino</a:t>
            </a:r>
            <a:r>
              <a:rPr lang="es-ES" dirty="0" smtClean="0"/>
              <a:t> con la batería. </a:t>
            </a:r>
          </a:p>
          <a:p>
            <a:r>
              <a:rPr lang="es-ES" dirty="0" smtClean="0"/>
              <a:t>Con el altavoz, cables muy finos.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09160"/>
          </a:xfrm>
        </p:spPr>
        <p:txBody>
          <a:bodyPr/>
          <a:lstStyle/>
          <a:p>
            <a:r>
              <a:rPr lang="es-ES" dirty="0" smtClean="0"/>
              <a:t>Realización de un menú.</a:t>
            </a:r>
          </a:p>
          <a:p>
            <a:r>
              <a:rPr lang="es-ES" dirty="0" smtClean="0"/>
              <a:t>Añadir funcionalidad de radio, de mensajería (SMS), GPS… etc.</a:t>
            </a:r>
          </a:p>
          <a:p>
            <a:r>
              <a:rPr lang="es-ES" dirty="0" smtClean="0"/>
              <a:t>Inclusión de funciones externas (juegos, reproductor mp3,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Modulo </a:t>
            </a:r>
            <a:r>
              <a:rPr lang="es-ES" dirty="0" err="1" smtClean="0"/>
              <a:t>wifi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Mejorar el tamaño del terminal.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2088232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¿? </a:t>
            </a:r>
            <a:br>
              <a:rPr lang="es-ES" sz="6000" dirty="0" smtClean="0"/>
            </a:br>
            <a:r>
              <a:rPr lang="es-ES" sz="6000" dirty="0" smtClean="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33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496944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16775"/>
              </p:ext>
            </p:extLst>
          </p:nvPr>
        </p:nvGraphicFramePr>
        <p:xfrm>
          <a:off x="1043608" y="1484785"/>
          <a:ext cx="7200800" cy="4968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992"/>
                <a:gridCol w="2399992"/>
                <a:gridCol w="2400816"/>
              </a:tblGrid>
              <a:tr h="244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PRODUCTO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PRECIO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2.8" TFT Touch Shield for Arduino with Resistive Touch Screen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32,39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effectLst/>
                        </a:rPr>
                        <a:t>FONA </a:t>
                      </a:r>
                      <a:r>
                        <a:rPr lang="es-ES" sz="1100" dirty="0">
                          <a:effectLst/>
                        </a:rPr>
                        <a:t>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50,93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kern="1800" dirty="0" smtClean="0">
                          <a:effectLst/>
                        </a:rPr>
                        <a:t>FONA </a:t>
                      </a:r>
                      <a:r>
                        <a:rPr lang="es-ES" sz="1100" kern="1800" dirty="0">
                          <a:effectLst/>
                        </a:rPr>
                        <a:t>800 </a:t>
                      </a:r>
                      <a:r>
                        <a:rPr lang="es-ES" sz="1100" kern="1800" dirty="0" err="1">
                          <a:effectLst/>
                        </a:rPr>
                        <a:t>Shield</a:t>
                      </a:r>
                      <a:r>
                        <a:rPr lang="es-ES" sz="1100" kern="1800" dirty="0">
                          <a:effectLst/>
                        </a:rPr>
                        <a:t> – </a:t>
                      </a:r>
                      <a:r>
                        <a:rPr lang="es-ES" sz="1100" kern="1800" dirty="0" err="1">
                          <a:effectLst/>
                        </a:rPr>
                        <a:t>Voice</a:t>
                      </a:r>
                      <a:r>
                        <a:rPr lang="es-ES" sz="1100" kern="1800" dirty="0">
                          <a:effectLst/>
                        </a:rPr>
                        <a:t>/Data </a:t>
                      </a:r>
                      <a:r>
                        <a:rPr lang="es-ES" sz="1100" kern="1800" dirty="0" err="1">
                          <a:effectLst/>
                        </a:rPr>
                        <a:t>Cellular</a:t>
                      </a:r>
                      <a:r>
                        <a:rPr lang="es-ES" sz="1100" kern="1800" dirty="0">
                          <a:effectLst/>
                        </a:rPr>
                        <a:t> GSM </a:t>
                      </a:r>
                      <a:r>
                        <a:rPr lang="es-ES" sz="1100" kern="1800" dirty="0" err="1">
                          <a:effectLst/>
                        </a:rPr>
                        <a:t>for</a:t>
                      </a:r>
                      <a:r>
                        <a:rPr lang="es-ES" sz="1100" kern="1800" dirty="0">
                          <a:effectLst/>
                        </a:rPr>
                        <a:t> </a:t>
                      </a:r>
                      <a:r>
                        <a:rPr lang="es-ES" sz="1100" kern="1800" dirty="0" err="1">
                          <a:effectLst/>
                        </a:rPr>
                        <a:t>Arduino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FONA </a:t>
                      </a:r>
                      <a:r>
                        <a:rPr lang="es-ES" sz="1100" dirty="0">
                          <a:effectLst/>
                        </a:rPr>
                        <a:t>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4988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Slim Sticker-type GSM/Cellular Quad-Band Antenna - 3dBi uFL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FONA </a:t>
                      </a:r>
                      <a:r>
                        <a:rPr lang="es-ES" sz="1100" dirty="0">
                          <a:effectLst/>
                        </a:rPr>
                        <a:t>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Lithium Ion Polymer Battery - 3.7v 1200mAh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</a:t>
                      </a:r>
                      <a:r>
                        <a:rPr lang="es-ES" sz="1100" dirty="0">
                          <a:effectLst/>
                        </a:rPr>
                        <a:t>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Mini Metal Speaker w/ Wires - 8 ohm 0.5W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FONA </a:t>
                      </a:r>
                      <a:r>
                        <a:rPr lang="es-ES" sz="1100" dirty="0">
                          <a:effectLst/>
                        </a:rPr>
                        <a:t>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257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Wired Miniature Electret Microphone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</a:t>
                      </a:r>
                      <a:r>
                        <a:rPr lang="es-ES" sz="1100" dirty="0">
                          <a:effectLst/>
                        </a:rPr>
                        <a:t>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4988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Cell-phone TRRS Headset - Earbud Headphones w/ Microphone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</a:t>
                      </a:r>
                      <a:r>
                        <a:rPr lang="es-ES" sz="1100" dirty="0" smtClean="0">
                          <a:effectLst/>
                        </a:rPr>
                        <a:t>en </a:t>
                      </a:r>
                      <a:r>
                        <a:rPr lang="es-ES" sz="1100" dirty="0">
                          <a:effectLst/>
                        </a:rPr>
                        <a:t>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Componentes</a:t>
            </a:r>
            <a:br>
              <a:rPr lang="es-ES" dirty="0" smtClean="0"/>
            </a:b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0568"/>
              </p:ext>
            </p:extLst>
          </p:nvPr>
        </p:nvGraphicFramePr>
        <p:xfrm>
          <a:off x="1043608" y="1484785"/>
          <a:ext cx="6984775" cy="4752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992"/>
                <a:gridCol w="2327992"/>
                <a:gridCol w="2328791"/>
              </a:tblGrid>
              <a:tr h="464133">
                <a:tc>
                  <a:txBody>
                    <a:bodyPr/>
                    <a:lstStyle/>
                    <a:p>
                      <a:r>
                        <a:rPr lang="es-ES" sz="1100" dirty="0" err="1">
                          <a:effectLst/>
                        </a:rPr>
                        <a:t>Vibrating</a:t>
                      </a:r>
                      <a:r>
                        <a:rPr lang="es-ES" sz="1100" dirty="0">
                          <a:effectLst/>
                        </a:rPr>
                        <a:t> Mini Motor Disc</a:t>
                      </a:r>
                      <a:endParaRPr lang="es-ES" sz="11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Incluido en </a:t>
                      </a:r>
                      <a:r>
                        <a:rPr lang="es-ES" sz="1100" dirty="0" smtClean="0">
                          <a:solidFill>
                            <a:schemeClr val="bg1"/>
                          </a:solidFill>
                          <a:effectLst/>
                        </a:rPr>
                        <a:t>FONA 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800 </a:t>
                      </a: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uFL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Shield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Starter Pack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86302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Arduino UNO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en el pack de </a:t>
                      </a:r>
                      <a:r>
                        <a:rPr lang="es-ES" sz="1100" dirty="0" err="1">
                          <a:effectLst/>
                        </a:rPr>
                        <a:t>Arduino</a:t>
                      </a:r>
                      <a:r>
                        <a:rPr lang="es-ES" sz="1100" dirty="0">
                          <a:effectLst/>
                        </a:rPr>
                        <a:t> UNO proporcionado por el profesor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4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TORNEADO 2,54MM HEMBRA RECTA DOBLE LARGA 72 CONTACTOS</a:t>
                      </a:r>
                      <a:endParaRPr lang="es-ES" sz="1100">
                        <a:effectLst/>
                      </a:endParaRPr>
                    </a:p>
                    <a:p>
                      <a:pPr algn="ctr"/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2.85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10 CONTACTOS - LARGOS</a:t>
                      </a:r>
                      <a:endParaRPr lang="es-ES" sz="1100">
                        <a:effectLst/>
                      </a:endParaRPr>
                    </a:p>
                    <a:p>
                      <a:pPr algn="ctr"/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 x 0.54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5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6 CONTACTOS - LARGOS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 x 0.58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5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8 CONTACTOS - LARGOS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 x 0.58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00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PRECIO FINAL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90.73 Euros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" y="2756955"/>
            <a:ext cx="4445462" cy="3336388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45" y="2780928"/>
            <a:ext cx="4381578" cy="32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4527155" cy="33977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97" y="2132856"/>
            <a:ext cx="4559203" cy="34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7" y="3919808"/>
            <a:ext cx="3836996" cy="287972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04" y="4077072"/>
            <a:ext cx="3705356" cy="27809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380"/>
            <a:ext cx="3851920" cy="288894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35" y="1196752"/>
            <a:ext cx="36957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hardware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600200"/>
            <a:ext cx="6360114" cy="4708525"/>
          </a:xfrm>
        </p:spPr>
      </p:pic>
    </p:spTree>
    <p:extLst>
      <p:ext uri="{BB962C8B-B14F-4D97-AF65-F5344CB8AC3E}">
        <p14:creationId xmlns:p14="http://schemas.microsoft.com/office/powerpoint/2010/main" val="30170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09160"/>
          </a:xfrm>
        </p:spPr>
        <p:txBody>
          <a:bodyPr/>
          <a:lstStyle/>
          <a:p>
            <a:pPr marL="137160" indent="0" algn="ctr">
              <a:buNone/>
            </a:pPr>
            <a:r>
              <a:rPr lang="es-ES" dirty="0" smtClean="0"/>
              <a:t>Comprobación de funcionamiento </a:t>
            </a:r>
          </a:p>
          <a:p>
            <a:pPr marL="137160" indent="0" algn="ctr">
              <a:buNone/>
            </a:pPr>
            <a:r>
              <a:rPr lang="es-ES" dirty="0" smtClean="0"/>
              <a:t>de la pantalla.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154660"/>
            <a:ext cx="1847916" cy="285293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" y="3410009"/>
            <a:ext cx="3277585" cy="184765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17" y="3301996"/>
            <a:ext cx="3657081" cy="20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ES" dirty="0" smtClean="0"/>
              <a:t>Soldar la FONA a </a:t>
            </a:r>
          </a:p>
          <a:p>
            <a:pPr marL="137160" indent="0">
              <a:buNone/>
            </a:pPr>
            <a:r>
              <a:rPr lang="es-ES" dirty="0" smtClean="0"/>
              <a:t>la placa de </a:t>
            </a:r>
            <a:r>
              <a:rPr lang="es-ES" dirty="0" err="1" smtClean="0"/>
              <a:t>Arduino</a:t>
            </a:r>
            <a:r>
              <a:rPr lang="es-ES" dirty="0" smtClean="0"/>
              <a:t>, y</a:t>
            </a:r>
          </a:p>
          <a:p>
            <a:pPr marL="137160" indent="0">
              <a:buNone/>
            </a:pPr>
            <a:r>
              <a:rPr lang="es-ES" dirty="0"/>
              <a:t>s</a:t>
            </a:r>
            <a:r>
              <a:rPr lang="es-ES" dirty="0" smtClean="0"/>
              <a:t>oldar la pantalla encima</a:t>
            </a:r>
          </a:p>
          <a:p>
            <a:pPr marL="137160" indent="0">
              <a:buNone/>
            </a:pPr>
            <a:r>
              <a:rPr lang="es-ES" dirty="0" smtClean="0"/>
              <a:t>de ambos.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43" y="4221088"/>
            <a:ext cx="4137215" cy="233225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44" y="1560771"/>
            <a:ext cx="4208228" cy="237228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21088"/>
            <a:ext cx="4024629" cy="22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</TotalTime>
  <Words>348</Words>
  <Application>Microsoft Office PowerPoint</Application>
  <PresentationFormat>Presentación en pantalla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Vértice</vt:lpstr>
      <vt:lpstr>PHONEDUINO</vt:lpstr>
      <vt:lpstr>Componentes</vt:lpstr>
      <vt:lpstr>Componentes </vt:lpstr>
      <vt:lpstr>Componentes</vt:lpstr>
      <vt:lpstr>Componentes</vt:lpstr>
      <vt:lpstr>Componentes</vt:lpstr>
      <vt:lpstr>Esquema hardware</vt:lpstr>
      <vt:lpstr>Montaje</vt:lpstr>
      <vt:lpstr>Montaje</vt:lpstr>
      <vt:lpstr>Pruebas con la FONA</vt:lpstr>
      <vt:lpstr>Análisis del código</vt:lpstr>
      <vt:lpstr>Problemas</vt:lpstr>
      <vt:lpstr>Mejoras</vt:lpstr>
      <vt:lpstr>¿? 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Ruben1</dc:creator>
  <cp:lastModifiedBy>jaime llanos</cp:lastModifiedBy>
  <cp:revision>14</cp:revision>
  <dcterms:created xsi:type="dcterms:W3CDTF">2017-04-19T11:10:48Z</dcterms:created>
  <dcterms:modified xsi:type="dcterms:W3CDTF">2017-04-23T09:21:03Z</dcterms:modified>
</cp:coreProperties>
</file>