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>
        <p:scale>
          <a:sx n="76" d="100"/>
          <a:sy n="76" d="100"/>
        </p:scale>
        <p:origin x="-114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764EC8-4C1D-41D0-8D64-98E6E2873507}" type="datetimeFigureOut">
              <a:rPr lang="es-ES" smtClean="0"/>
              <a:t>20/04/2017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27856"/>
            <a:ext cx="7772400" cy="1470025"/>
          </a:xfrm>
        </p:spPr>
        <p:txBody>
          <a:bodyPr>
            <a:normAutofit/>
          </a:bodyPr>
          <a:lstStyle/>
          <a:p>
            <a:r>
              <a:rPr lang="es-ES" sz="5600" b="1" u="sng" dirty="0" smtClean="0">
                <a:solidFill>
                  <a:schemeClr val="accent1"/>
                </a:solidFill>
              </a:rPr>
              <a:t>PHONEDUINO</a:t>
            </a:r>
            <a:endParaRPr lang="es-ES" sz="5600" b="1" u="sng" dirty="0">
              <a:solidFill>
                <a:schemeClr val="accent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072964"/>
            <a:ext cx="6400800" cy="1752600"/>
          </a:xfrm>
        </p:spPr>
        <p:txBody>
          <a:bodyPr/>
          <a:lstStyle/>
          <a:p>
            <a:r>
              <a:rPr lang="es-ES" dirty="0" smtClean="0"/>
              <a:t>Jaime Llanos Melchor GII</a:t>
            </a:r>
          </a:p>
          <a:p>
            <a:r>
              <a:rPr lang="es-ES" dirty="0" err="1"/>
              <a:t>Y</a:t>
            </a:r>
            <a:r>
              <a:rPr lang="es-ES" dirty="0" err="1" smtClean="0"/>
              <a:t>oel</a:t>
            </a:r>
            <a:r>
              <a:rPr lang="es-ES" dirty="0" smtClean="0"/>
              <a:t> Iglesias Jiménez GII</a:t>
            </a:r>
          </a:p>
          <a:p>
            <a:r>
              <a:rPr lang="es-ES" dirty="0" smtClean="0"/>
              <a:t>Rubén Moreno Martín GII+MAT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6" y="116632"/>
            <a:ext cx="21620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09160"/>
          </a:xfrm>
        </p:spPr>
        <p:txBody>
          <a:bodyPr/>
          <a:lstStyle/>
          <a:p>
            <a:r>
              <a:rPr lang="es-ES" dirty="0" smtClean="0"/>
              <a:t>Realización de un </a:t>
            </a:r>
            <a:r>
              <a:rPr lang="es-ES" dirty="0" smtClean="0"/>
              <a:t>menú.</a:t>
            </a:r>
          </a:p>
          <a:p>
            <a:r>
              <a:rPr lang="es-ES" dirty="0" smtClean="0"/>
              <a:t>Añadir funcionalidad de radio, de mensajería (SMS), GPS… etc.</a:t>
            </a:r>
            <a:endParaRPr lang="es-ES" dirty="0" smtClean="0"/>
          </a:p>
          <a:p>
            <a:r>
              <a:rPr lang="es-ES" dirty="0" smtClean="0"/>
              <a:t>Inclusión de funciones externas (juegos, reproductor mp3,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Modulo </a:t>
            </a:r>
            <a:r>
              <a:rPr lang="es-ES" dirty="0" err="1" smtClean="0"/>
              <a:t>wifi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Mejorar el t</a:t>
            </a:r>
            <a:r>
              <a:rPr lang="es-ES" dirty="0" smtClean="0"/>
              <a:t>amaño del terminal.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2088232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¿? </a:t>
            </a:r>
            <a:br>
              <a:rPr lang="es-ES" sz="6000" dirty="0" smtClean="0"/>
            </a:br>
            <a:r>
              <a:rPr lang="es-ES" sz="6000" dirty="0" smtClean="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33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808" y="188640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1026" name="Picture 2" descr="C:\Users\jaime\Desktop\tabl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156"/>
            <a:ext cx="6973888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ime\Desktop\tabl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2" y="4263372"/>
            <a:ext cx="696408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hardware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600200"/>
            <a:ext cx="6360114" cy="4708525"/>
          </a:xfrm>
        </p:spPr>
      </p:pic>
    </p:spTree>
    <p:extLst>
      <p:ext uri="{BB962C8B-B14F-4D97-AF65-F5344CB8AC3E}">
        <p14:creationId xmlns:p14="http://schemas.microsoft.com/office/powerpoint/2010/main" val="30170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09160"/>
          </a:xfrm>
        </p:spPr>
        <p:txBody>
          <a:bodyPr/>
          <a:lstStyle/>
          <a:p>
            <a:pPr marL="137160" indent="0" algn="ctr">
              <a:buNone/>
            </a:pPr>
            <a:r>
              <a:rPr lang="es-ES" dirty="0" smtClean="0"/>
              <a:t>Comprobación de funcionamiento </a:t>
            </a:r>
          </a:p>
          <a:p>
            <a:pPr marL="137160" indent="0" algn="ctr">
              <a:buNone/>
            </a:pPr>
            <a:r>
              <a:rPr lang="es-ES" dirty="0" smtClean="0"/>
              <a:t>de la pantalla.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154660"/>
            <a:ext cx="1847916" cy="285293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" y="3410009"/>
            <a:ext cx="3277585" cy="184765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17" y="3301996"/>
            <a:ext cx="3657081" cy="20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ES" dirty="0" smtClean="0"/>
              <a:t>Soldar la FONA a </a:t>
            </a:r>
          </a:p>
          <a:p>
            <a:pPr marL="137160" indent="0">
              <a:buNone/>
            </a:pPr>
            <a:r>
              <a:rPr lang="es-ES" dirty="0" smtClean="0"/>
              <a:t>la placa de </a:t>
            </a:r>
            <a:r>
              <a:rPr lang="es-ES" dirty="0" err="1" smtClean="0"/>
              <a:t>A</a:t>
            </a:r>
            <a:r>
              <a:rPr lang="es-ES" dirty="0" err="1" smtClean="0"/>
              <a:t>rduino</a:t>
            </a:r>
            <a:r>
              <a:rPr lang="es-ES" dirty="0" smtClean="0"/>
              <a:t>, </a:t>
            </a:r>
            <a:r>
              <a:rPr lang="es-ES" dirty="0" smtClean="0"/>
              <a:t>y</a:t>
            </a:r>
          </a:p>
          <a:p>
            <a:pPr marL="137160" indent="0">
              <a:buNone/>
            </a:pPr>
            <a:r>
              <a:rPr lang="es-ES" dirty="0"/>
              <a:t>s</a:t>
            </a:r>
            <a:r>
              <a:rPr lang="es-ES" dirty="0" smtClean="0"/>
              <a:t>oldar </a:t>
            </a:r>
            <a:r>
              <a:rPr lang="es-ES" dirty="0" smtClean="0"/>
              <a:t>la </a:t>
            </a:r>
            <a:r>
              <a:rPr lang="es-ES" dirty="0" smtClean="0"/>
              <a:t>pantalla </a:t>
            </a:r>
            <a:r>
              <a:rPr lang="es-ES" dirty="0" smtClean="0"/>
              <a:t>encima</a:t>
            </a:r>
          </a:p>
          <a:p>
            <a:pPr marL="137160" indent="0">
              <a:buNone/>
            </a:pPr>
            <a:r>
              <a:rPr lang="es-ES" dirty="0" smtClean="0"/>
              <a:t>de ambos.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43" y="4221088"/>
            <a:ext cx="4137215" cy="233225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44" y="1560771"/>
            <a:ext cx="4208228" cy="237228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21088"/>
            <a:ext cx="4024629" cy="22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con la FONA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9018"/>
            <a:ext cx="2915060" cy="497231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6"/>
            <a:ext cx="291201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Diferentes problemas de montaje a la hora de soldar y conectar los pines.</a:t>
            </a:r>
          </a:p>
          <a:p>
            <a:r>
              <a:rPr lang="es-ES" dirty="0" smtClean="0"/>
              <a:t>Con el sistema operativo (Windows 10).</a:t>
            </a:r>
          </a:p>
          <a:p>
            <a:r>
              <a:rPr lang="es-ES" dirty="0" smtClean="0"/>
              <a:t>Encontrar como usar </a:t>
            </a:r>
            <a:r>
              <a:rPr lang="es-ES" dirty="0" smtClean="0"/>
              <a:t>el </a:t>
            </a:r>
            <a:r>
              <a:rPr lang="es-ES" dirty="0" err="1" smtClean="0"/>
              <a:t>Phoneduino</a:t>
            </a:r>
            <a:r>
              <a:rPr lang="es-ES" dirty="0" smtClean="0"/>
              <a:t> con la</a:t>
            </a:r>
            <a:r>
              <a:rPr lang="es-ES" dirty="0" smtClean="0"/>
              <a:t> </a:t>
            </a:r>
            <a:r>
              <a:rPr lang="es-ES" dirty="0" smtClean="0"/>
              <a:t>batería. </a:t>
            </a:r>
          </a:p>
          <a:p>
            <a:r>
              <a:rPr lang="es-ES" dirty="0" smtClean="0"/>
              <a:t>Con el altavoz, cables muy finos.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</TotalTime>
  <Words>132</Words>
  <Application>Microsoft Office PowerPoint</Application>
  <PresentationFormat>Presentación en pantalla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Vértice</vt:lpstr>
      <vt:lpstr>PHONEDUINO</vt:lpstr>
      <vt:lpstr>Componentes</vt:lpstr>
      <vt:lpstr>Componentes</vt:lpstr>
      <vt:lpstr>Esquema hardware</vt:lpstr>
      <vt:lpstr>Montaje</vt:lpstr>
      <vt:lpstr>Montaje</vt:lpstr>
      <vt:lpstr>Pruebas con la FONA</vt:lpstr>
      <vt:lpstr>Análisis del código</vt:lpstr>
      <vt:lpstr>Problemas</vt:lpstr>
      <vt:lpstr>Mejoras</vt:lpstr>
      <vt:lpstr>¿? 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Ruben1</dc:creator>
  <cp:lastModifiedBy>jaime llanos</cp:lastModifiedBy>
  <cp:revision>12</cp:revision>
  <dcterms:created xsi:type="dcterms:W3CDTF">2017-04-19T11:10:48Z</dcterms:created>
  <dcterms:modified xsi:type="dcterms:W3CDTF">2017-04-20T10:07:00Z</dcterms:modified>
</cp:coreProperties>
</file>