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59" r:id="rId9"/>
    <p:sldId id="261" r:id="rId10"/>
    <p:sldId id="262" r:id="rId11"/>
    <p:sldId id="260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4EC8-4C1D-41D0-8D64-98E6E2873507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9764EC8-4C1D-41D0-8D64-98E6E2873507}" type="datetimeFigureOut">
              <a:rPr lang="es-ES" smtClean="0"/>
              <a:t>21/04/2017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9B9A58A-A5CC-4DF0-B6B8-E28EC5CA71F3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504" y="27856"/>
            <a:ext cx="7772400" cy="1470025"/>
          </a:xfrm>
        </p:spPr>
        <p:txBody>
          <a:bodyPr>
            <a:normAutofit/>
          </a:bodyPr>
          <a:lstStyle/>
          <a:p>
            <a:r>
              <a:rPr lang="es-ES" sz="5600" b="1" u="sng" dirty="0" smtClean="0">
                <a:solidFill>
                  <a:srgbClr val="FF0000"/>
                </a:solidFill>
              </a:rPr>
              <a:t>PHONEDUINO</a:t>
            </a:r>
            <a:endParaRPr lang="es-ES" sz="5600" b="1" u="sng" dirty="0">
              <a:solidFill>
                <a:srgbClr val="FF0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5072964"/>
            <a:ext cx="6400800" cy="1752600"/>
          </a:xfrm>
        </p:spPr>
        <p:txBody>
          <a:bodyPr/>
          <a:lstStyle/>
          <a:p>
            <a:r>
              <a:rPr lang="es-ES" dirty="0" smtClean="0"/>
              <a:t>Jaime Llanos Melchor GII</a:t>
            </a:r>
          </a:p>
          <a:p>
            <a:r>
              <a:rPr lang="es-ES" dirty="0" err="1"/>
              <a:t>Y</a:t>
            </a:r>
            <a:r>
              <a:rPr lang="es-ES" dirty="0" err="1" smtClean="0"/>
              <a:t>oel</a:t>
            </a:r>
            <a:r>
              <a:rPr lang="es-ES" dirty="0" smtClean="0"/>
              <a:t> Iglesias Jiménez GII</a:t>
            </a:r>
          </a:p>
          <a:p>
            <a:r>
              <a:rPr lang="es-ES" dirty="0" smtClean="0"/>
              <a:t>Rubén Moreno Martín GII+MAT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06" y="116632"/>
            <a:ext cx="216201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Diferentes problemas de montaje a la hora de soldar y conectar los pines.</a:t>
            </a:r>
          </a:p>
          <a:p>
            <a:r>
              <a:rPr lang="es-ES" dirty="0" smtClean="0"/>
              <a:t>Con el sistema operativo (Windows 10).</a:t>
            </a:r>
          </a:p>
          <a:p>
            <a:r>
              <a:rPr lang="es-ES" dirty="0" smtClean="0"/>
              <a:t>Encontrar como usar la batería. </a:t>
            </a:r>
          </a:p>
          <a:p>
            <a:r>
              <a:rPr lang="es-ES" dirty="0" smtClean="0"/>
              <a:t>Poca memoria de la placa de </a:t>
            </a:r>
            <a:r>
              <a:rPr lang="es-ES" dirty="0" err="1" smtClean="0"/>
              <a:t>arduino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73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Esquema hardware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600200"/>
            <a:ext cx="6360114" cy="4708525"/>
          </a:xfrm>
        </p:spPr>
      </p:pic>
    </p:spTree>
    <p:extLst>
      <p:ext uri="{BB962C8B-B14F-4D97-AF65-F5344CB8AC3E}">
        <p14:creationId xmlns:p14="http://schemas.microsoft.com/office/powerpoint/2010/main" val="30170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del código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6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Mejoras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Realización de un menú.</a:t>
            </a:r>
          </a:p>
          <a:p>
            <a:r>
              <a:rPr lang="es-ES" dirty="0" smtClean="0"/>
              <a:t>Inclusión de funciones externas (juegos, reproductor mp3, </a:t>
            </a:r>
            <a:r>
              <a:rPr lang="es-ES" dirty="0" err="1" smtClean="0"/>
              <a:t>etc</a:t>
            </a:r>
            <a:r>
              <a:rPr lang="es-ES" dirty="0" smtClean="0"/>
              <a:t>).</a:t>
            </a:r>
          </a:p>
          <a:p>
            <a:r>
              <a:rPr lang="es-ES" dirty="0" smtClean="0"/>
              <a:t>Modulo </a:t>
            </a:r>
            <a:r>
              <a:rPr lang="es-ES" dirty="0" err="1" smtClean="0"/>
              <a:t>wifi</a:t>
            </a:r>
            <a:r>
              <a:rPr lang="es-ES" dirty="0" smtClean="0"/>
              <a:t>.</a:t>
            </a:r>
          </a:p>
          <a:p>
            <a:r>
              <a:rPr lang="es-ES" dirty="0" smtClean="0"/>
              <a:t>Uso del dispositivo de almacenamiento secundario con un tarjeta SD.</a:t>
            </a:r>
          </a:p>
          <a:p>
            <a:r>
              <a:rPr lang="es-ES" dirty="0" smtClean="0"/>
              <a:t>Tamaño, carcasa.</a:t>
            </a:r>
          </a:p>
          <a:p>
            <a:r>
              <a:rPr lang="es-ES" dirty="0" err="1" smtClean="0"/>
              <a:t>Etc</a:t>
            </a:r>
            <a:r>
              <a:rPr lang="es-ES" dirty="0" smtClean="0"/>
              <a:t>, </a:t>
            </a:r>
            <a:r>
              <a:rPr lang="es-ES" dirty="0" err="1" smtClean="0"/>
              <a:t>etc</a:t>
            </a:r>
            <a:r>
              <a:rPr lang="es-ES" dirty="0" smtClean="0"/>
              <a:t>, etc…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27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2088232"/>
          </a:xfrm>
        </p:spPr>
        <p:txBody>
          <a:bodyPr>
            <a:normAutofit/>
          </a:bodyPr>
          <a:lstStyle/>
          <a:p>
            <a:r>
              <a:rPr lang="es-ES" sz="6000" dirty="0" smtClean="0"/>
              <a:t>¿? </a:t>
            </a:r>
            <a:br>
              <a:rPr lang="es-ES" sz="6000" dirty="0" smtClean="0"/>
            </a:br>
            <a:r>
              <a:rPr lang="es-ES" sz="6000" dirty="0" smtClean="0"/>
              <a:t>Preguntas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33339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88640"/>
            <a:ext cx="8496944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Componentes</a:t>
            </a:r>
            <a:endParaRPr lang="es-ES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602619"/>
              </p:ext>
            </p:extLst>
          </p:nvPr>
        </p:nvGraphicFramePr>
        <p:xfrm>
          <a:off x="1043608" y="1484785"/>
          <a:ext cx="7200800" cy="49685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9992"/>
                <a:gridCol w="2399992"/>
                <a:gridCol w="2400816"/>
              </a:tblGrid>
              <a:tr h="2442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PRODUCTO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CANTIDAD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PRECIO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28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2.8" TFT Touch Shield for Arduino with Resistive Touch Screen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32,39 Euros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0344"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Adafruit FONA 800 uFL Shield Starter Pack</a:t>
                      </a:r>
                      <a:endParaRPr lang="es-ES" sz="11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50,93 Euros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21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kern="1800">
                          <a:effectLst/>
                        </a:rPr>
                        <a:t>Adafruit FONA 800 Shield – Voice/Data Cellular GSM for Arduino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Incluido en </a:t>
                      </a:r>
                      <a:r>
                        <a:rPr lang="es-ES" sz="1100" dirty="0" err="1">
                          <a:effectLst/>
                        </a:rPr>
                        <a:t>Adafruit</a:t>
                      </a:r>
                      <a:r>
                        <a:rPr lang="es-ES" sz="1100" dirty="0">
                          <a:effectLst/>
                        </a:rPr>
                        <a:t> FONA 800 </a:t>
                      </a:r>
                      <a:r>
                        <a:rPr lang="es-ES" sz="1100" dirty="0" err="1">
                          <a:effectLst/>
                        </a:rPr>
                        <a:t>uFL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Shield</a:t>
                      </a:r>
                      <a:r>
                        <a:rPr lang="es-ES" sz="1100" dirty="0">
                          <a:effectLst/>
                        </a:rPr>
                        <a:t> Starter Pack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4988"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Slim Sticker-type GSM/Cellular Quad-Band Antenna - 3dBi uFL</a:t>
                      </a:r>
                      <a:endParaRPr lang="es-ES" sz="11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Incluido en </a:t>
                      </a:r>
                      <a:r>
                        <a:rPr lang="es-ES" sz="1100" dirty="0" err="1">
                          <a:effectLst/>
                        </a:rPr>
                        <a:t>Adafruit</a:t>
                      </a:r>
                      <a:r>
                        <a:rPr lang="es-ES" sz="1100" dirty="0">
                          <a:effectLst/>
                        </a:rPr>
                        <a:t> FONA 800 </a:t>
                      </a:r>
                      <a:r>
                        <a:rPr lang="es-ES" sz="1100" dirty="0" err="1">
                          <a:effectLst/>
                        </a:rPr>
                        <a:t>uFL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Shield</a:t>
                      </a:r>
                      <a:r>
                        <a:rPr lang="es-ES" sz="1100" dirty="0">
                          <a:effectLst/>
                        </a:rPr>
                        <a:t> Starter Pack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0344"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Lithium Ion Polymer Battery - 3.7v 1200mAh</a:t>
                      </a:r>
                      <a:endParaRPr lang="es-ES" sz="11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Incluido en Adafruit FONA 800 uFL Shield Starter Pack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0344"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Mini Metal Speaker w/ Wires - 8 ohm 0.5W</a:t>
                      </a:r>
                      <a:endParaRPr lang="es-ES" sz="11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Incluido en Adafruit FONA 800 uFL Shield Starter Pack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8257"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Wired Miniature Electret Microphone</a:t>
                      </a:r>
                      <a:endParaRPr lang="es-ES" sz="11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Incluido en Adafruit FONA 800 uFL Shield Starter Pack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4988"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Cell-phone TRRS Headset - Earbud Headphones w/ Microphone</a:t>
                      </a:r>
                      <a:endParaRPr lang="es-ES" sz="11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Incluido en </a:t>
                      </a:r>
                      <a:r>
                        <a:rPr lang="es-ES" sz="1100" dirty="0" err="1">
                          <a:effectLst/>
                        </a:rPr>
                        <a:t>Adafruit</a:t>
                      </a:r>
                      <a:r>
                        <a:rPr lang="es-ES" sz="1100" dirty="0">
                          <a:effectLst/>
                        </a:rPr>
                        <a:t> FONA 800 </a:t>
                      </a:r>
                      <a:r>
                        <a:rPr lang="es-ES" sz="1100" dirty="0" err="1">
                          <a:effectLst/>
                        </a:rPr>
                        <a:t>uFL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Shield</a:t>
                      </a:r>
                      <a:r>
                        <a:rPr lang="es-ES" sz="1100" dirty="0">
                          <a:effectLst/>
                        </a:rPr>
                        <a:t> Starter Pack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Componentes</a:t>
            </a:r>
            <a:br>
              <a:rPr lang="es-ES" dirty="0" smtClean="0"/>
            </a:b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978602"/>
              </p:ext>
            </p:extLst>
          </p:nvPr>
        </p:nvGraphicFramePr>
        <p:xfrm>
          <a:off x="1043608" y="1484785"/>
          <a:ext cx="6984775" cy="4752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7992"/>
                <a:gridCol w="2327992"/>
                <a:gridCol w="2328791"/>
              </a:tblGrid>
              <a:tr h="464133">
                <a:tc>
                  <a:txBody>
                    <a:bodyPr/>
                    <a:lstStyle/>
                    <a:p>
                      <a:r>
                        <a:rPr lang="es-ES" sz="1100" dirty="0" err="1">
                          <a:effectLst/>
                        </a:rPr>
                        <a:t>Vibrating</a:t>
                      </a:r>
                      <a:r>
                        <a:rPr lang="es-ES" sz="1100" dirty="0">
                          <a:effectLst/>
                        </a:rPr>
                        <a:t> Mini Motor Disc</a:t>
                      </a:r>
                      <a:endParaRPr lang="es-ES" sz="11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Incluido en </a:t>
                      </a:r>
                      <a:r>
                        <a:rPr lang="es-ES" sz="1100" dirty="0" err="1">
                          <a:solidFill>
                            <a:schemeClr val="bg1"/>
                          </a:solidFill>
                          <a:effectLst/>
                        </a:rPr>
                        <a:t>Adafruit</a:t>
                      </a: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 FONA 800 </a:t>
                      </a:r>
                      <a:r>
                        <a:rPr lang="es-ES" sz="1100" dirty="0" err="1">
                          <a:solidFill>
                            <a:schemeClr val="bg1"/>
                          </a:solidFill>
                          <a:effectLst/>
                        </a:rPr>
                        <a:t>uFL</a:t>
                      </a: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s-ES" sz="1100" dirty="0" err="1">
                          <a:solidFill>
                            <a:schemeClr val="bg1"/>
                          </a:solidFill>
                          <a:effectLst/>
                        </a:rPr>
                        <a:t>Shield</a:t>
                      </a: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 Starter Pack</a:t>
                      </a:r>
                      <a:endParaRPr lang="es-E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786302"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Arduino UNO</a:t>
                      </a:r>
                      <a:endParaRPr lang="es-ES" sz="11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Incluido en el pack de </a:t>
                      </a:r>
                      <a:r>
                        <a:rPr lang="es-ES" sz="1100" dirty="0" err="1">
                          <a:effectLst/>
                        </a:rPr>
                        <a:t>Arduino</a:t>
                      </a:r>
                      <a:r>
                        <a:rPr lang="es-ES" sz="1100" dirty="0">
                          <a:effectLst/>
                        </a:rPr>
                        <a:t> UNO proporcionado por el profesor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43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REGLETA PIN TORNEADO 2,54MM HEMBRA RECTA DOBLE LARGA 72 CONTACTOS</a:t>
                      </a:r>
                      <a:endParaRPr lang="es-ES" sz="1100">
                        <a:effectLst/>
                      </a:endParaRPr>
                    </a:p>
                    <a:p>
                      <a:pPr algn="ctr"/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2.85 Euros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02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REGLETA PIN 2,54MM HEMBRA RECTA 10 CONTACTOS - LARGOS</a:t>
                      </a:r>
                      <a:endParaRPr lang="es-ES" sz="1100">
                        <a:effectLst/>
                      </a:endParaRPr>
                    </a:p>
                    <a:p>
                      <a:pPr algn="ctr"/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 x 0.54 Euros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57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REGLETA PIN 2,54MM HEMBRA RECTA 6 CONTACTOS - LARGOS</a:t>
                      </a:r>
                      <a:endParaRPr lang="es-ES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 b="1">
                        <a:solidFill>
                          <a:srgbClr val="4F81B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 x 0.58 Euros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57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REGLETA PIN 2,54MM HEMBRA RECTA 8 CONTACTOS - LARGOS</a:t>
                      </a:r>
                      <a:endParaRPr lang="es-ES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 b="1">
                        <a:solidFill>
                          <a:srgbClr val="4F81B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 x 0.58 Euros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6003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effectLst/>
                        </a:rPr>
                        <a:t>PRECIO FINAL</a:t>
                      </a:r>
                      <a:endParaRPr lang="es-ES" sz="11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90.73 Euros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9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" y="2756955"/>
            <a:ext cx="4445462" cy="3336388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45" y="2780928"/>
            <a:ext cx="4381578" cy="328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4527155" cy="339770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97" y="2132856"/>
            <a:ext cx="4559203" cy="342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4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Componentes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7" y="3919808"/>
            <a:ext cx="3836996" cy="2879725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504" y="4077072"/>
            <a:ext cx="3705356" cy="27809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380"/>
            <a:ext cx="3851920" cy="288894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35" y="1196752"/>
            <a:ext cx="369570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s-ES" dirty="0" smtClean="0"/>
              <a:t>Montaje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709160"/>
          </a:xfrm>
        </p:spPr>
        <p:txBody>
          <a:bodyPr/>
          <a:lstStyle/>
          <a:p>
            <a:r>
              <a:rPr lang="es-ES" dirty="0" smtClean="0"/>
              <a:t>Comprobación de funcionamiento </a:t>
            </a:r>
          </a:p>
          <a:p>
            <a:pPr marL="137160" indent="0">
              <a:buNone/>
            </a:pPr>
            <a:r>
              <a:rPr lang="es-ES" dirty="0" smtClean="0"/>
              <a:t>de la pantalla.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668" y="0"/>
            <a:ext cx="2221047" cy="34290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" y="2276872"/>
            <a:ext cx="4829231" cy="2722361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19" y="4077072"/>
            <a:ext cx="4904886" cy="276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Montaje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Soldar la FONA a </a:t>
            </a:r>
          </a:p>
          <a:p>
            <a:pPr marL="137160" indent="0">
              <a:buNone/>
            </a:pPr>
            <a:r>
              <a:rPr lang="es-ES" dirty="0" smtClean="0"/>
              <a:t>la placa de </a:t>
            </a:r>
            <a:r>
              <a:rPr lang="es-ES" dirty="0" err="1" smtClean="0"/>
              <a:t>arduino</a:t>
            </a:r>
            <a:r>
              <a:rPr lang="es-ES" dirty="0" smtClean="0"/>
              <a:t> y</a:t>
            </a:r>
          </a:p>
          <a:p>
            <a:pPr marL="137160" indent="0">
              <a:buNone/>
            </a:pPr>
            <a:r>
              <a:rPr lang="es-ES" dirty="0"/>
              <a:t>a</a:t>
            </a:r>
            <a:r>
              <a:rPr lang="es-ES" dirty="0" smtClean="0"/>
              <a:t> la pantalla y los </a:t>
            </a:r>
          </a:p>
          <a:p>
            <a:pPr marL="137160" indent="0">
              <a:buNone/>
            </a:pPr>
            <a:r>
              <a:rPr lang="es-ES" dirty="0" smtClean="0"/>
              <a:t>componentes.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4197282"/>
            <a:ext cx="4719883" cy="266071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99" y="1361734"/>
            <a:ext cx="4889866" cy="275654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93" y="4436020"/>
            <a:ext cx="4024629" cy="226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con la FONA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3168352" cy="5620382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96752"/>
            <a:ext cx="3191389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118</TotalTime>
  <Words>354</Words>
  <Application>Microsoft Office PowerPoint</Application>
  <PresentationFormat>Presentación en pantalla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Vértice</vt:lpstr>
      <vt:lpstr>PHONEDUINO</vt:lpstr>
      <vt:lpstr>Componentes</vt:lpstr>
      <vt:lpstr>Componentes </vt:lpstr>
      <vt:lpstr>Componentes</vt:lpstr>
      <vt:lpstr>Componentes</vt:lpstr>
      <vt:lpstr>Componentes</vt:lpstr>
      <vt:lpstr>Montaje</vt:lpstr>
      <vt:lpstr>Montaje</vt:lpstr>
      <vt:lpstr>Pruebas con la FONA</vt:lpstr>
      <vt:lpstr>Problemas</vt:lpstr>
      <vt:lpstr>Esquema hardware</vt:lpstr>
      <vt:lpstr>Análisis del código</vt:lpstr>
      <vt:lpstr>Mejoras</vt:lpstr>
      <vt:lpstr>¿?  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Ruben1</dc:creator>
  <cp:lastModifiedBy>Ruben1</cp:lastModifiedBy>
  <cp:revision>11</cp:revision>
  <dcterms:created xsi:type="dcterms:W3CDTF">2017-04-19T11:10:48Z</dcterms:created>
  <dcterms:modified xsi:type="dcterms:W3CDTF">2017-04-21T13:00:12Z</dcterms:modified>
</cp:coreProperties>
</file>