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841D7-71A4-4E6C-9B8E-072FD75227C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3018A-6958-47BA-AD61-41D28B200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3018A-6958-47BA-AD61-41D28B200D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6F21-BAB1-4842-9036-36A9D43A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C9CE-6142-429E-BC71-0718C913B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F898-FB64-48E2-BD0A-B697E6B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1578-7416-4542-958B-14A7DFF9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EC8B-26C8-4FC2-8344-4FC4F319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A57C-D6BF-4907-BC9F-2723E2CA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430F-BA08-4AB7-B4AE-557848C0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416B-8467-4C26-A27D-59A80D67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0E2D-A0A9-4543-8F25-BE1FF905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F746-8029-463E-AA65-AB627A9B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41C46-CA79-47C3-BC06-98C95FF3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C1DF-D067-40A2-80E6-6752E907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48FE-D401-4908-9919-31662975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D06D-431C-4234-92B9-E7E0BE33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4F0E-6236-4F4D-9A1B-8717933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F432-B8D5-47B6-946F-3D744F9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6E90-EA44-4660-8A54-86B528D5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63BD-3967-4474-BB52-C4689A6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913B-E759-46A8-A103-1422A3C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BC8C-0E02-494A-B68D-2474CCE8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0F11-E3A1-4E23-9D5A-C75EAC5B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F4C0-3309-4240-865C-2A2E5060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9E67-8FC1-44C6-8CAB-479ECF18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4CA5-128D-4333-ADC7-2D34C1C2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CA17-D188-4745-AA96-A6BDF99D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BCF-5F96-4022-93D1-AF01AEE8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FFF6-723D-410D-9BEE-0AA49AF1D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C895-3461-46FA-8330-25D9BB30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DAB4-88C4-4650-9DBB-A1095C1D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3ED34-E652-489D-8035-DE0AF8ED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A3E74-DA16-4A1F-9536-4403EC22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509A-C23D-433D-AA6B-D5D4D20D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2BF2-B4BB-4C87-99E2-A500D148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78B96-3F08-4765-B25D-5F9FBE13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5686A-B111-4618-A985-E559370B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E2776-9873-4A91-BAC3-6B35E3AC5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61031-1916-43AD-AA62-1FDB6091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F7A6D-D952-4593-B1D1-0B34346F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7A600-FE82-44C8-8F7C-E31CCAF0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A62-EB10-4AFF-94E1-4F276478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D298A-78FC-4F16-9818-432A81A7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B4653-FFF6-4741-8BB1-399D280B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40CC1-62CB-4F23-B17C-7FD89499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1586C-67FB-4D9D-8323-781B2A57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2416E-32CE-464C-8935-B52987FD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D908-446A-44AD-B9E2-D108E04F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5D93-E493-4653-9009-90CC276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3177-7D23-4C2D-84FA-40CA558C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FB8A0-6428-4055-B756-1B3F5E140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28F0-03C4-4DE7-A41B-070FC005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66F0-9312-422F-892B-EEB8154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2F360-4A83-4985-896C-C7CB528D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4EF-155D-4D9E-8F94-6A49FBF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6AC7B-251F-4690-B2A5-FA9A32C92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3C55-1AF0-47F2-9B9E-6ECEC2718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F9A0-0034-4FA4-A773-3A330FC6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50C8-A0CC-4B00-9296-C087F9A6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7954-1CD2-480C-82ED-A9D46FE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869DC-1A00-4203-8555-5479315B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A31F-EFAB-4B51-9511-05E0B7EA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C495-A158-414E-91BA-35E9165DB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9E1-6AED-453D-B925-9F47B6C377E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998-C670-4BC3-9436-773AE7C3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D24A-DC6D-433B-A82B-9EDDE9BA3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7941-03E2-4F0C-8D13-C45F58E7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5B1-6FD3-4C2D-8811-2B7B9FD9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F83F-0D68-4225-B35F-A87DFCF7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 name is **Jaime Landers**, what is **your name** friend?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1E869-5AC9-43EC-BCEB-6A60D3893C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5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Jaime Landers</dc:creator>
  <cp:lastModifiedBy>Jaime Landers</cp:lastModifiedBy>
  <cp:revision>1</cp:revision>
  <dcterms:created xsi:type="dcterms:W3CDTF">2020-10-16T10:57:16Z</dcterms:created>
  <dcterms:modified xsi:type="dcterms:W3CDTF">2020-10-16T10:57:16Z</dcterms:modified>
</cp:coreProperties>
</file>