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C9064-65A8-47FE-A897-BDC23120603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B3815-A895-4F54-9EBB-C8A0D97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demo is created by FPPT using C# - Download free templates from http://FPPT.com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B3815-A895-4F54-9EBB-C8A0D971B6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783C-D9C0-4648-9B65-C727A13C4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2555-0743-47BD-BD96-D87559F67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1A69-AF5B-40CB-955F-0CE1AED3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4E54-0E48-4AD6-ABC1-E0D0B096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EBE4-D926-44BD-B86D-1720BE3F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84E7-706F-48C0-B194-96B21E00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8953D-D67B-4310-B07F-0F2713774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0E29-DB80-422D-8216-7C7687F0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C4E6-58AC-4D82-9172-B17E68F9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00E1-31EE-413B-8C33-040B895B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3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35A49-DF22-476B-B964-6EF8E7662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FFFA5-689B-469A-8F55-038CF4EF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A2DC-49C9-4714-8924-7A6F312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4651-85A4-4681-9989-1D0C728C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3600-DD73-4616-9C15-D6DE1424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2FE4-23FE-4579-B92E-B0142931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53AC-3856-4816-AB98-B3F9E860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F6B2-4B7B-4EC3-AD6A-6E858A6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9839-ED03-43F4-BD5A-49851201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CD39-7ED6-4C0F-8322-117B8BB1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541B-2F74-454B-B889-5FB8EA99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BCAC9-9E6E-4BD6-90C2-D111D4D6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67BC-08DD-40B8-A4FE-D3A5A0B6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4EC0-CC65-46EC-A3BF-4BCC57DD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E557-8C3D-467F-946C-21C8A52E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A0BB-C653-45D3-8AA3-4BCB153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BC80-1967-4D27-BC73-ADE8F6E91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6D9D0-1A43-4733-B4C5-B927DD4F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7F95-FB8D-4E1A-8701-8FA0D929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2971-2EFC-4233-8D7A-85998794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7246-3979-4727-B992-9BC9D99B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0469-FE00-4119-AE3C-121E17A0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C441-A304-417F-BD8C-5184424A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228D4-87A3-4311-937B-94681472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7EB4C-FD6A-4A46-8457-DB323A091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6B769-EEC7-4B0A-A32C-C9655F136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BFAA9-06FC-4923-94C5-8D2E92FE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D6579-B6A3-42E1-AE1E-7838020A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BBF90-1A5B-4E04-87CB-9075F1E5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1443-A5B2-4F38-BD75-B1832C06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F7D6-848C-4FF0-9956-BD02F876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01D31-D376-4055-A4E8-38F4694C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70AB6-3543-44BF-9E83-12FBC000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B2B10-6EAC-4235-A3B5-70D1F664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37982-B1D6-4EE5-B9DC-BA048C60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9E542-D0DC-4AAC-9C83-20BE15FA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903E-0C56-4660-A686-AEE6B39A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1853-C903-42CC-A7C4-02770A7D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294E-6A59-4ADC-8046-EA4F51DF3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161F9-05EC-4771-AE18-E4B3FBE2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23518-6E10-4132-84FF-F5AC3926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2DEC-2678-46D1-9A05-00EEE4E5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3D21-79E4-4672-8440-5F2B3D33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5B56E-11C9-4DEE-A110-77790800A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8EA2-0242-4FB9-925C-E8697767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6D8B1-E142-42E3-8880-ECA679F0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8697F-2E9D-4ED4-A474-D094D90A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3DB7-58AB-41EC-B9B2-9A070D05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5F843-69D8-48A5-AC50-DA4BD3D0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15B98-DD7C-4AA3-8C85-533A06F6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5108-6B98-44B8-81AA-EC9CC0858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73B6-0D27-406B-A041-275B61A30F43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914CF-B48C-4C3B-B948-78C4D075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7A29-7666-492D-A8A7-13DEF018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E3BA-2EB9-468A-9F60-643A4A572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4244-F171-4967-8F38-A20503B7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FPPT.com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8DC5-95FB-453E-BB3D-36B1E12F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 goes here
You can add text
Item 3</a:t>
            </a:r>
          </a:p>
        </p:txBody>
      </p:sp>
    </p:spTree>
    <p:extLst>
      <p:ext uri="{BB962C8B-B14F-4D97-AF65-F5344CB8AC3E}">
        <p14:creationId xmlns:p14="http://schemas.microsoft.com/office/powerpoint/2010/main" val="173944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FPPT.com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FPPT.com</dc:title>
  <dc:creator>Jaime Landers</dc:creator>
  <cp:lastModifiedBy>Jaime Landers</cp:lastModifiedBy>
  <cp:revision>1</cp:revision>
  <dcterms:created xsi:type="dcterms:W3CDTF">2020-10-16T10:10:54Z</dcterms:created>
  <dcterms:modified xsi:type="dcterms:W3CDTF">2020-10-16T10:10:54Z</dcterms:modified>
</cp:coreProperties>
</file>