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1F51A-E50C-49FC-991D-D93383BB453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CE6AE-4990-4AB4-AEFE-4BDE2674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demo is created by FPPT using C# - Download free templates from http://FPPT.com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CE6AE-4990-4AB4-AEFE-4BDE26748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6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C295-063A-46E7-AEAA-50B776059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E3224-D0BC-41B7-A6B4-7BA7820DE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8A06-B591-4F56-9AC4-454376C9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9E65-8053-40C9-A616-4861276B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081D-4261-471A-BBD3-2D7FA5D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9353-5B95-40BE-8043-5EBF7DEE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DA5F0-CF4F-4EF1-8281-37F2EE98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ED62-1AAE-4EA2-9F1E-3BE7A991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D563-9B22-4CA5-AFD4-302BD124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A40B-54EB-47DB-90C4-26A13E2C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4F641-1E9A-41E6-BF31-18D3381EE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AF00C-D8D5-4E56-B7B0-4A1A7EEEA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4E8A-3FEA-4640-A8AB-108685F4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5D20-A0E6-4DC0-89D3-43D2651A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81F1-BAF5-49F1-B6E5-DBFFACE3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C0D8-4EC4-405A-B190-FE9E57E7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67BB-19F3-4AF7-81DB-D8B28FC8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A9CE-5FD8-4454-B5C1-7077F46D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68C5-8619-4B9C-B244-8F346D2C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A0C-2DF6-4E59-895A-16245E6F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E1C-FDC7-4ADA-A4A7-2B60DBE8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7A9F-C754-4A9E-83C3-749F7E16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C46AF-4F98-43C8-8486-759111BA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F03A-C817-4A59-9E54-3B79BD49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811E-4731-4414-B228-4371A943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59B5-F24C-48F1-AA0A-3DF034D9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8F17-14CD-439B-9E05-AE914E50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E71F-31FB-470A-8F31-9A05CEE95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04C48-F8B7-4232-A3C7-6F94EF1A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452D-DA3E-4BBF-8E2C-AFB545B4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19AC7-C020-42E8-874F-5CC5F5A0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1C84-8ACF-4B73-9B67-71959045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1B35-E607-40C8-8835-0A3D9522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2920E-F22C-449A-B8BB-0F9AF8902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4263D-EEB4-4BE7-A01A-04F7D4DA4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44ECD-B913-4A4B-9345-8D7126D02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FE4E7-77FA-41A8-84F3-B77E1F40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9B4FE-D810-4383-8E5A-FF99A1C8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4CA8C-5729-4255-BD90-528E06D0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0361-9F72-4D6E-B256-4C154CF6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F7144-4108-4661-9AF2-B971D6E9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1412D-D26C-4BA8-B676-4CC94879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B5E22-5AA0-4284-8B26-B0E5F46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0A799-469B-4E61-AA8F-F1F35C50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33654-7AC0-4B97-BE36-F1EFB2D7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98309-670A-4DDD-BBD2-0E2817FE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8BE7-828A-4AC5-AA35-AD28DA69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66A1-C4B0-49B6-8919-48A361FF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ED63-FD25-4A96-9806-146A3BA4D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48407-76C0-4889-A945-DA2091CB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EFA0-3D1F-4E41-9BD0-3F0DD0BA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27788-229F-4EC7-A813-997D5BA6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5F35-00FC-4A3B-A651-F9E540B4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2379F-9F33-4877-9AEE-EE779FFE1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770CE-61EE-479D-B513-43D3387E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1445D-798D-489B-B16C-87AA0C11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E37DD-3A2D-4D44-8728-5F480AE4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9C97-129C-4CA6-9EE1-DD96B0F4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1D59D-7952-46DC-968D-8FCDAF14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B1C5-2775-41C4-9AF3-D8DCEE6D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B333-F02B-4AD1-A5E3-321ABA8D7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8018-F555-4EED-8C2C-DAC1AF9F468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5F46-4E4F-454B-BAC2-8E8BA84D5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5C99-6E23-490C-B195-271B82A1F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F2F4-BD76-4DDF-8507-957D678B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1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3520-EE54-4B94-A660-7C9CD169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64A1-AC52-4C30-AF20-0EDF35AE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 name is **Jaime Landers**, what is **your name** friend?</a:t>
            </a:r>
          </a:p>
        </p:txBody>
      </p:sp>
    </p:spTree>
    <p:extLst>
      <p:ext uri="{BB962C8B-B14F-4D97-AF65-F5344CB8AC3E}">
        <p14:creationId xmlns:p14="http://schemas.microsoft.com/office/powerpoint/2010/main" val="405473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Jaime Landers</dc:creator>
  <cp:lastModifiedBy>Jaime Landers</cp:lastModifiedBy>
  <cp:revision>1</cp:revision>
  <dcterms:created xsi:type="dcterms:W3CDTF">2020-10-16T10:19:39Z</dcterms:created>
  <dcterms:modified xsi:type="dcterms:W3CDTF">2020-10-16T10:19:39Z</dcterms:modified>
</cp:coreProperties>
</file>