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screen4x3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1.jpeg" /><Relationship Id="rId3" Type="http://schemas.openxmlformats.org/officeDocument/2006/relationships/image" Target="../media/image2.jpeg" /><Relationship Id="rId4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/>
              <a:t>Hello World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 rot="0"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b="0" dirty="0"/>
              <a:t>My name is </a:t>
            </a:r>
            <a:r>
              <a:rPr b="1" dirty="0"/>
              <a:t>Jaime Landers</a:t>
            </a:r>
            <a:r>
              <a:rPr b="0" dirty="0"/>
              <a:t>, what is </a:t>
            </a:r>
            <a:r>
              <a:rPr b="1" dirty="0"/>
              <a:t>your name</a:t>
            </a:r>
            <a:r>
              <a:rPr/>
              <a:t> friend?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2537333" y="3030093"/>
            <a:ext cx="1778000" cy="177800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white">
          <a:xfrm rot="0">
            <a:off x="4442333" y="3030093"/>
            <a:ext cx="1778000" cy="177800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white">
          <a:xfrm rot="0">
            <a:off x="6347333" y="3030093"/>
            <a:ext cx="1778000" cy="1778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7" name="SyncfusionLicense"/>
          <p:cNvSpPr txBox="1">
            <a:spLocks noChangeArrowheads="1"/>
          </p:cNvSpPr>
          <p:nvPr/>
        </p:nvSpPr>
        <p:spPr bwMode="white">
          <a:xfrm rot="0">
            <a:off x="3365500" y="6096000"/>
            <a:ext cx="5461000" cy="381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400" dirty="0"/>
            </a:pPr>
            <a:r>
              <a:rPr dirty="0">
                <a:solidFill>
                  <a:srgbClr val="000000"/>
                </a:solidFill>
              </a:rPr>
              <a:t>Created with a trial version of Syncfusion Essential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2020-10-16T20:08:48Z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