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99101-D835-45E5-90E6-D5420AC34F40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5AADE-1546-4FD6-BCFF-8F15459E8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97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AADE-1546-4FD6-BCFF-8F15459E8B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37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4348-F4C5-4AE0-8A49-B7CF46608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A4391-9578-44C8-81A6-49F5977A2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DC236-95E3-402B-9312-FB3312940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A4C3-5966-49C4-8AB0-2217F3B6248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5F392-7B21-4F13-895F-E3D8B198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B086C-27F6-44EA-A629-DC7273BD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0E09-EEF6-4B1B-84FD-88FC2723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7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7CE41-835B-4175-B766-82EBB445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A4160-28C7-4A64-A900-DBA0A95F4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73620-B506-4B70-B7C3-54423503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A4C3-5966-49C4-8AB0-2217F3B6248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A3CCA-4CEB-4577-B1C5-7B494893D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A73AD-E629-4F0A-9E1E-C8D3AF99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0E09-EEF6-4B1B-84FD-88FC2723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E30E3-DFB7-42A7-B481-98B7718E5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DFDDF-0FA0-40F6-BAA4-60B276939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C693F-68CB-42C9-A48C-E4DDD1618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A4C3-5966-49C4-8AB0-2217F3B6248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C0AB6-62D7-4B5F-A8FC-14FF86A0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E1F8B-90F4-43ED-A140-6EE4C9BB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0E09-EEF6-4B1B-84FD-88FC2723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9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900E-EB9E-43FC-AF7D-78D6A012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DFF90-40C5-4724-BA2A-37D945B29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49C9D-EB21-485F-B05E-D6D53B350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A4C3-5966-49C4-8AB0-2217F3B6248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A55E3-E437-410A-BB20-4F7B25D0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477A7-9255-481D-9969-DF6057E2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0E09-EEF6-4B1B-84FD-88FC2723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8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D7C7-F3AE-49C8-B857-CBF0AB16F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73331-8325-45C0-8B34-DDCBBC201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664AA-225D-44E6-8552-BB453F69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A4C3-5966-49C4-8AB0-2217F3B6248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944DF-3E55-475A-8B8E-C7906646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27B9C-1722-4137-B050-9D6FF265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0E09-EEF6-4B1B-84FD-88FC2723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4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F6CAA-20F2-45A0-8B5C-461EBB5A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76626-48E3-4438-AF50-8D2DCAF1B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9FC37-84D7-4DCB-9899-FF4A4F539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ACB17-9B37-43AF-9AB3-32335BF1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A4C3-5966-49C4-8AB0-2217F3B6248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10180-02BB-478B-B286-D55E71E2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78793-D467-4195-A45E-84B793A8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0E09-EEF6-4B1B-84FD-88FC2723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0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BEF64-1432-44B0-81A8-0FA05ED4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7E20C-F528-44B7-8B57-CFDAB80A7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4DDE2-B478-4C6C-81D6-95D574038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84AA0-950A-4A5F-94E7-957715EBE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29BFDC-178B-4B6D-A65E-C5C54DA3F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3C3AF4-A542-4B89-AAB4-2C8B2354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A4C3-5966-49C4-8AB0-2217F3B6248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34338-3228-4706-A4F4-4C6B4D11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997A0-41B6-4765-A393-7C85AD25B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0E09-EEF6-4B1B-84FD-88FC2723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0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D010-1268-45B8-A733-86CF1F6EA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A91D3-FC8B-4BF2-A25E-6FCBCE26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A4C3-5966-49C4-8AB0-2217F3B6248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C8B85-602F-4F73-892D-B8C91E8F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E3BB3-20B0-4B79-8B98-395F2789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0E09-EEF6-4B1B-84FD-88FC2723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79E17-468A-49BD-B09A-6A5AAAFC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A4C3-5966-49C4-8AB0-2217F3B6248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A167B-0102-4AAA-B3A8-99706A36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7B65D-4210-480D-8132-0C49A419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0E09-EEF6-4B1B-84FD-88FC2723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3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034A-3DDA-4DD5-B146-A73AA8D3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890C9-BDC4-4BA0-8322-676D30915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10F3A-06F7-4E27-B0BC-0D973231C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8F0FC-B298-4307-8E28-22FDDABB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A4C3-5966-49C4-8AB0-2217F3B6248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F0E8B-157F-407C-B9FC-D4605726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20740-E83B-48B0-93AF-E265757E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0E09-EEF6-4B1B-84FD-88FC2723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25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9774-94CB-4765-8A2B-B5FAD203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F5F94-E582-4CAE-BE89-22E556FE1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4E7AE-21A0-46A4-A047-1084FBF07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EE83E-1447-42B4-B5E7-C3381B56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A4C3-5966-49C4-8AB0-2217F3B6248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1D937-E135-4F32-96D5-3E4B435B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17323-9B12-43FF-8841-C84253CC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0E09-EEF6-4B1B-84FD-88FC2723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8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4088F5-9684-4512-9421-D0E0AFCC6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BAB20-639A-40F7-A1E3-6833CE5A9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473C3-88B0-4D39-9358-9F3A739DC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AA4C3-5966-49C4-8AB0-2217F3B6248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6E053-6F28-4A14-95A1-22BF58F8B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75179-F826-4847-B2F3-35AD3F4E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E0E09-EEF6-4B1B-84FD-88FC2723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5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E514-5D1C-4628-9181-F49FC69B0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Arial" panose="020B0604020202020204" pitchFamily="34" charset="0"/>
              </a:rPr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AA8F7-BC5F-4AC9-9717-22C7607CA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My name is **Jaime Landers**, what is **your name** friend?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256AD-01EF-49A9-B25C-D5228E53032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778000" cy="177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3595BE-1A29-4E0D-8F95-F369A8B81D19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778000" cy="177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AAEB7B-DC9C-49ED-B8DF-F5E94B64AC47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778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83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Calibri</vt:lpstr>
      <vt:lpstr>Arial</vt:lpstr>
      <vt:lpstr>Office Theme</vt:lpstr>
      <vt:lpstr>Hello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Jaime Landers</dc:creator>
  <cp:lastModifiedBy>Jaime Landers</cp:lastModifiedBy>
  <cp:revision>1</cp:revision>
  <dcterms:created xsi:type="dcterms:W3CDTF">2020-10-16T16:29:43Z</dcterms:created>
  <dcterms:modified xsi:type="dcterms:W3CDTF">2020-10-16T16:29:43Z</dcterms:modified>
</cp:coreProperties>
</file>