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Hello World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My name is **Jaime Landers**, what is **your name** friend?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2020-10-16T18:19:44Z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