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1.jpeg" /><Relationship Id="rId3" Type="http://schemas.openxmlformats.org/officeDocument/2006/relationships/image" Target="../media/image2.jpeg" /><Relationship Id="rId4" Type="http://schemas.openxmlformats.org/officeDocument/2006/relationships/image" Target="../media/image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/>
              <a:t>Hello World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 rot="0">
            <a:off x="675894" y="1799971"/>
            <a:ext cx="11102213" cy="9867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/>
              <a:t>My name is **Jaime Landers**, what is **your name** friend?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6347333" y="3030093"/>
            <a:ext cx="1778000" cy="177800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 rot="0">
            <a:off x="6347333" y="3030093"/>
            <a:ext cx="1778000" cy="177800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white">
          <a:xfrm rot="0">
            <a:off x="6347333" y="3030093"/>
            <a:ext cx="1778000" cy="17780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2020-10-16T18:14:33Z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