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192000" cy="6858000" type="screen4x3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</a:defRPr>
    </a:lvl9pPr>
  </p:defaultTextStyle>
  <p:extLst>
    <p:ext uri="{521415D9-36F7-43E2-AB2F-B90AF26B5E84}"/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1.jpeg" /><Relationship Id="rId3" Type="http://schemas.openxmlformats.org/officeDocument/2006/relationships/image" Target="../media/image2.jpeg" /><Relationship Id="rId4" Type="http://schemas.openxmlformats.org/officeDocument/2006/relationships/image" Target="../media/image3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/>
              <a:t>Hello World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 rot="0">
            <a:off x="675894" y="1799971"/>
            <a:ext cx="11102213" cy="98679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/>
              <a:t>For **Python** and **Java**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 rot="0">
            <a:off x="2537333" y="3030093"/>
            <a:ext cx="1778000" cy="1778000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white">
          <a:xfrm rot="0">
            <a:off x="4442333" y="3030093"/>
            <a:ext cx="1778000" cy="1778000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 bwMode="white">
          <a:xfrm rot="0">
            <a:off x="6347333" y="3030093"/>
            <a:ext cx="1778000" cy="1778000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7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12.0000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terms:modified xsi:type="dcterms:W3CDTF">2020-10-16T18:47:42Z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