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media/image3.jpeg" ContentType="image/jpeg"/>
  <Override PartName="/ppt/media/image2.jpeg" ContentType="image/jpeg"/>
  <Override PartName="/ppt/media/image1.jpeg" ContentType="image/jpeg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 wrap="none"/>
          <a:p>
            <a:r>
              <a:rPr lang="en-GB"/>
              <a:t>Click to edit the notes format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r>
              <a:rPr lang="en-GB" sz="1400"/>
              <a:t>&lt;header&gt;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GB" sz="1400"/>
              <a:t>&lt;date/time&gt;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GB" sz="1400"/>
              <a:t>&lt;footer&gt;</a:t>
            </a:r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EF426681-83DB-4BAD-BCD3-BFF60FD9BBCF}" type="slidenum">
              <a:rPr lang="en-GB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 wrap="none"/>
          <a:p>
            <a:r>
              <a:rPr lang="en-GB"/>
              <a:t>For each one talk about how it can be used in a neural network (or perhaps do this all at once at the end).</a:t>
            </a:r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 wrap="none"/>
          <a:p>
            <a:r>
              <a:rPr lang="en-GB"/>
              <a:t>Speed crucial in a commercial environment</a:t>
            </a:r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"/>
            </a:pPr>
            <a:r>
              <a:rPr lang="en-GB"/>
              <a:t>Why</a:t>
            </a:r>
            <a:endParaRPr/>
          </a:p>
          <a:p>
            <a:pPr lvl="1">
              <a:buSzPct val="45000"/>
              <a:buFont typeface="StarSymbol"/>
              <a:buChar char=""/>
            </a:pPr>
            <a:r>
              <a:rPr lang="en-GB"/>
              <a:t>Stock market is complex, so needs to be modelled, which neural networks do a good job of</a:t>
            </a:r>
            <a:endParaRPr/>
          </a:p>
          <a:p>
            <a:pPr>
              <a:buSzPct val="45000"/>
              <a:buFont typeface="StarSymbol"/>
              <a:buChar char=""/>
            </a:pPr>
            <a:r>
              <a:rPr lang="en-GB"/>
              <a:t>Learning algorithm</a:t>
            </a:r>
            <a:endParaRPr/>
          </a:p>
          <a:p>
            <a:pPr lvl="1">
              <a:buSzPct val="45000"/>
              <a:buFont typeface="StarSymbol"/>
              <a:buChar char=""/>
            </a:pPr>
            <a:r>
              <a:rPr lang="en-GB"/>
              <a:t>Backpropagation popular since they are good at generalizing and easy to implement, however the optimal network configuration is hard to work out</a:t>
            </a:r>
            <a:endParaRPr/>
          </a:p>
          <a:p>
            <a:pPr lvl="1">
              <a:buSzPct val="45000"/>
              <a:buFont typeface="StarSymbol"/>
              <a:buChar char=""/>
            </a:pPr>
            <a:r>
              <a:rPr lang="en-GB"/>
              <a:t>Recurrence/self-organising networks also used</a:t>
            </a:r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88700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9000" y="40590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70040" cy="438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9000" y="40590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88696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GB" sz="1400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GB" sz="1400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286F34B4-127D-483E-B52E-DF7398316324}" type="slidenum">
              <a:rPr lang="en-GB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Applications</a:t>
            </a:r>
            <a:endParaRPr/>
          </a:p>
        </p:txBody>
      </p:sp>
      <p:pic>
        <p:nvPicPr>
          <p:cNvPr descr="" id="4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989320" y="1717560"/>
            <a:ext cx="2650680" cy="4294440"/>
          </a:xfrm>
          <a:prstGeom prst="rect">
            <a:avLst/>
          </a:prstGeom>
        </p:spPr>
      </p:pic>
      <p:pic>
        <p:nvPicPr>
          <p:cNvPr descr="" id="4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792000" y="3996000"/>
            <a:ext cx="3960000" cy="1980000"/>
          </a:xfrm>
          <a:prstGeom prst="rect">
            <a:avLst/>
          </a:prstGeom>
        </p:spPr>
      </p:pic>
      <p:sp>
        <p:nvSpPr>
          <p:cNvPr id="45" name="TextShape 2"/>
          <p:cNvSpPr txBox="1"/>
          <p:nvPr/>
        </p:nvSpPr>
        <p:spPr>
          <a:xfrm>
            <a:off x="1440000" y="3564000"/>
            <a:ext cx="280800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GB"/>
              <a:t>Stock market prediction</a:t>
            </a:r>
            <a:endParaRPr/>
          </a:p>
        </p:txBody>
      </p:sp>
      <p:sp>
        <p:nvSpPr>
          <p:cNvPr id="46" name="TextShape 3"/>
          <p:cNvSpPr txBox="1"/>
          <p:nvPr/>
        </p:nvSpPr>
        <p:spPr>
          <a:xfrm>
            <a:off x="1152000" y="6048000"/>
            <a:ext cx="3312000" cy="427320"/>
          </a:xfrm>
          <a:prstGeom prst="rect">
            <a:avLst/>
          </a:prstGeom>
        </p:spPr>
      </p:sp>
      <p:sp>
        <p:nvSpPr>
          <p:cNvPr id="47" name="TextShape 4"/>
          <p:cNvSpPr txBox="1"/>
          <p:nvPr/>
        </p:nvSpPr>
        <p:spPr>
          <a:xfrm>
            <a:off x="1152000" y="6120000"/>
            <a:ext cx="342000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GB"/>
              <a:t>Optical character recognition</a:t>
            </a:r>
            <a:endParaRPr/>
          </a:p>
        </p:txBody>
      </p:sp>
      <p:sp>
        <p:nvSpPr>
          <p:cNvPr id="48" name="TextShape 5"/>
          <p:cNvSpPr txBox="1"/>
          <p:nvPr/>
        </p:nvSpPr>
        <p:spPr>
          <a:xfrm>
            <a:off x="6156000" y="6156000"/>
            <a:ext cx="252000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GB"/>
              <a:t>Image compression</a:t>
            </a:r>
            <a:endParaRPr/>
          </a:p>
        </p:txBody>
      </p:sp>
      <p:pic>
        <p:nvPicPr>
          <p:cNvPr descr="" id="49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009440" y="1656000"/>
            <a:ext cx="3632760" cy="1872000"/>
          </a:xfrm>
          <a:prstGeom prst="rect">
            <a:avLst/>
          </a:prstGeom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Application Types</a:t>
            </a:r>
            <a:endParaRPr/>
          </a:p>
        </p:txBody>
      </p:sp>
      <p:sp>
        <p:nvSpPr>
          <p:cNvPr id="51" name="TextShape 2"/>
          <p:cNvSpPr txBox="1"/>
          <p:nvPr/>
        </p:nvSpPr>
        <p:spPr>
          <a:xfrm>
            <a:off x="504000" y="1769040"/>
            <a:ext cx="8870040" cy="550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GB"/>
              <a:t>Classification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/>
              <a:t>Assigning objects to a predetermined group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/>
              <a:t>Uses a training set to create classifiers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/>
              <a:t>Clustering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/>
              <a:t>Grouping objects similar to each other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/>
              <a:t>Like classification but without knowing the class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/>
              <a:t>Commonly uses a distance relationship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/>
              <a:t>Pattern Association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/>
              <a:t>Can be used to reduce noise or corruption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/>
              <a:t>Can be split into auto/hetero-association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/>
              <a:t>Vector Quantization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/>
              <a:t>Associates each input with the nearest vector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/>
              <a:t>Process is similar to clustering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/>
              <a:t>Can compress large amounts of input data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/>
              <a:t>Not lossless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288000" y="301320"/>
            <a:ext cx="9288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Optical Character Recognition (OCR)</a:t>
            </a:r>
            <a:endParaRPr/>
          </a:p>
        </p:txBody>
      </p:sp>
      <p:sp>
        <p:nvSpPr>
          <p:cNvPr id="53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GB"/>
              <a:t>Algorithms used to be processor intensive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/>
              <a:t>Caused significant delay in recognition time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/>
              <a:t>Neural networks seen as efficient without extensive processing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/>
              <a:t>Can be learnt with back propagation algorithm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/>
              <a:t>Initial learning time is one time only 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Image Compression</a:t>
            </a:r>
            <a:endParaRPr/>
          </a:p>
        </p:txBody>
      </p:sp>
      <p:sp>
        <p:nvSpPr>
          <p:cNvPr id="55" name="TextShape 2"/>
          <p:cNvSpPr txBox="1"/>
          <p:nvPr/>
        </p:nvSpPr>
        <p:spPr>
          <a:xfrm>
            <a:off x="504000" y="1769040"/>
            <a:ext cx="8870040" cy="5070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GB"/>
              <a:t>Can decompose an image into a set of vectors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/>
              <a:t>This can be based off brightness, colour etc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/>
              <a:t>Vector quantisation can then be used in a neural network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/>
              <a:t>Has several learning algorithms that can be used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/>
              <a:t>Competitive learning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/>
              <a:t>Kohonen self-organising feature map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/>
              <a:t>Frequency sensitive competitive learning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Stock Market Prediction</a:t>
            </a:r>
            <a:endParaRPr/>
          </a:p>
        </p:txBody>
      </p:sp>
      <p:sp>
        <p:nvSpPr>
          <p:cNvPr id="57" name="TextShape 2"/>
          <p:cNvSpPr txBox="1"/>
          <p:nvPr/>
        </p:nvSpPr>
        <p:spPr>
          <a:xfrm>
            <a:off x="576000" y="180756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GB"/>
              <a:t>Why use neural networks?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/>
              <a:t>Good at finding patterns in data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/>
              <a:t>Can find non-linear patterns with multiple layers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/>
              <a:t>The network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/>
              <a:t>Have to decide how many inputs to use – complex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/>
              <a:t>Which learning algorithm is most ideal?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