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779F90-A310-4CD4-BC73-21F285356F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Airbnb_mallorca_project_final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C7B972-10EC-4C56-8CD2-9D76BA6202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6/10/22 18:09:13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9" id="10" name="slide10">
            <a:extLst>
              <a:ext uri="{FF2B5EF4-FFF2-40B4-BE49-F238E27FC236}">
                <a16:creationId xmlns:a16="http://schemas.microsoft.com/office/drawing/2014/main" id="{E1A8FFF8-6B38-430F-9095-6B1D6AD17A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3E483A5A-0B7D-452D-82A0-443539263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3" name="slide3">
            <a:extLst>
              <a:ext uri="{FF2B5EF4-FFF2-40B4-BE49-F238E27FC236}">
                <a16:creationId xmlns:a16="http://schemas.microsoft.com/office/drawing/2014/main" id="{F2422E74-335E-4458-A635-74B2DE483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4" name="slide4">
            <a:extLst>
              <a:ext uri="{FF2B5EF4-FFF2-40B4-BE49-F238E27FC236}">
                <a16:creationId xmlns:a16="http://schemas.microsoft.com/office/drawing/2014/main" id="{5DAA237E-F2A8-46A3-9C37-325420C50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5" name="slide5">
            <a:extLst>
              <a:ext uri="{FF2B5EF4-FFF2-40B4-BE49-F238E27FC236}">
                <a16:creationId xmlns:a16="http://schemas.microsoft.com/office/drawing/2014/main" id="{64BD96D2-FF0A-46E8-9119-F0AFBFFDE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5" id="6" name="slide6">
            <a:extLst>
              <a:ext uri="{FF2B5EF4-FFF2-40B4-BE49-F238E27FC236}">
                <a16:creationId xmlns:a16="http://schemas.microsoft.com/office/drawing/2014/main" id="{451B8C5C-6CC8-478F-91A1-A43467DA4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6" id="7" name="slide7">
            <a:extLst>
              <a:ext uri="{FF2B5EF4-FFF2-40B4-BE49-F238E27FC236}">
                <a16:creationId xmlns:a16="http://schemas.microsoft.com/office/drawing/2014/main" id="{F4C45C25-25B9-43BC-80E9-C133CD712C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7" id="8" name="slide8">
            <a:extLst>
              <a:ext uri="{FF2B5EF4-FFF2-40B4-BE49-F238E27FC236}">
                <a16:creationId xmlns:a16="http://schemas.microsoft.com/office/drawing/2014/main" id="{DEA79210-8082-439F-A3F9-A189626158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8" id="9" name="slide9">
            <a:extLst>
              <a:ext uri="{FF2B5EF4-FFF2-40B4-BE49-F238E27FC236}">
                <a16:creationId xmlns:a16="http://schemas.microsoft.com/office/drawing/2014/main" id="{D83BBE81-5329-4B87-A6AE-E3D5489B62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2022-10-06T16:09:15Z</dcterms:created>
  <dcterms:modified xsi:type="dcterms:W3CDTF">2022-10-06T16:09:15Z</dcterms:modified>
</cp:coreProperties>
</file>