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68" r:id="rId2"/>
    <p:sldId id="257" r:id="rId3"/>
    <p:sldId id="265" r:id="rId4"/>
    <p:sldId id="266" r:id="rId5"/>
    <p:sldId id="269" r:id="rId6"/>
    <p:sldId id="259" r:id="rId7"/>
    <p:sldId id="260" r:id="rId8"/>
    <p:sldId id="262" r:id="rId9"/>
    <p:sldId id="267" r:id="rId10"/>
    <p:sldId id="271" r:id="rId11"/>
    <p:sldId id="27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yberdh.shinyapps.io/TwitterSentiment/" TargetMode="Externa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erdh/Text_Analysis" TargetMode="External"/><Relationship Id="rId4" Type="http://schemas.openxmlformats.org/officeDocument/2006/relationships/hyperlink" Target="https://cran.cnr.berkeley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1400" i="0" dirty="0" smtClean="0">
                <a:latin typeface="BentonSans Regular"/>
                <a:cs typeface="BentonSans Regular"/>
              </a:rPr>
              <a:t>October 14,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https://cyberdh.shinyapps.io/TwitterSentiment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10-04 at 11.00.0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Text-Analysis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are a PC, then please also make sure you have downloaded R, otherwise R studio won’t work!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https://cran.cnr.berkeley.edu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Dendrograms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77915" r="-7791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54325</TotalTime>
  <Words>366</Words>
  <Application>Microsoft Macintosh PowerPoint</Application>
  <PresentationFormat>On-screen Show (4:3)</PresentationFormat>
  <Paragraphs>46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uglyTheme</vt:lpstr>
      <vt:lpstr>R: Basics for Humanists</vt:lpstr>
      <vt:lpstr>The basics</vt:lpstr>
      <vt:lpstr>What is it good for?</vt:lpstr>
      <vt:lpstr>More Uses</vt:lpstr>
      <vt:lpstr>Shakespeare Dendrogram</vt:lpstr>
      <vt:lpstr>RStudio</vt:lpstr>
      <vt:lpstr>Wordclouds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28</cp:revision>
  <dcterms:created xsi:type="dcterms:W3CDTF">2016-01-27T17:35:04Z</dcterms:created>
  <dcterms:modified xsi:type="dcterms:W3CDTF">2016-10-23T15:12:28Z</dcterms:modified>
</cp:coreProperties>
</file>