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68" r:id="rId2"/>
    <p:sldId id="257" r:id="rId3"/>
    <p:sldId id="273" r:id="rId4"/>
    <p:sldId id="265" r:id="rId5"/>
    <p:sldId id="266" r:id="rId6"/>
    <p:sldId id="269" r:id="rId7"/>
    <p:sldId id="259" r:id="rId8"/>
    <p:sldId id="260" r:id="rId9"/>
    <p:sldId id="261" r:id="rId10"/>
    <p:sldId id="262" r:id="rId11"/>
    <p:sldId id="267" r:id="rId12"/>
    <p:sldId id="271" r:id="rId13"/>
    <p:sldId id="27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5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20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7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20" y="1014417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3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1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" y="1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1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9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71"/>
            <a:ext cx="444500" cy="431032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6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71"/>
            <a:ext cx="444500" cy="431032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6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6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4" y="6028271"/>
            <a:ext cx="444501" cy="431032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6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6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1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rstudioconnect.com/ghthomas/Twitter/" TargetMode="Externa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2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1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7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7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2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5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2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1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80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5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2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1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6"/>
            <a:ext cx="9144000" cy="31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https://beta.rstudioconnect.com/ghthomas/Twitter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04-29 at 1.1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6946"/>
            <a:ext cx="7442200" cy="43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</a:t>
            </a:r>
            <a:r>
              <a:rPr lang="en-US" dirty="0" smtClean="0"/>
              <a:t>variables unless they are inside functions</a:t>
            </a:r>
            <a:endParaRPr lang="en-US" dirty="0" smtClean="0"/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800" b="1" dirty="0" smtClean="0"/>
              <a:t>Web App </a:t>
            </a:r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dirty="0" err="1" smtClean="0">
                <a:sym typeface="Wingdings"/>
              </a:rPr>
              <a:t>RNotebook</a:t>
            </a:r>
            <a:r>
              <a:rPr lang="en-US" sz="2800" b="1" dirty="0" smtClean="0">
                <a:sym typeface="Wingdings"/>
              </a:rPr>
              <a:t>  </a:t>
            </a:r>
            <a:r>
              <a:rPr lang="en-US" sz="2800" b="1" dirty="0" err="1" smtClean="0">
                <a:sym typeface="Wingdings"/>
              </a:rPr>
              <a:t>RScript</a:t>
            </a:r>
            <a:endParaRPr lang="en-US" sz="2800" b="1" dirty="0" smtClean="0">
              <a:sym typeface="Wingdings"/>
            </a:endParaRPr>
          </a:p>
          <a:p>
            <a:pPr marL="0" indent="0">
              <a:buNone/>
            </a:pPr>
            <a:endParaRPr lang="en-US" sz="2800" b="1" dirty="0">
              <a:sym typeface="Wingdings"/>
            </a:endParaRPr>
          </a:p>
          <a:p>
            <a:r>
              <a:rPr lang="en-US" sz="2800" dirty="0" smtClean="0"/>
              <a:t>the web app provides a lightweight introduction to each method with some adjustable parameters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RNotebook</a:t>
            </a:r>
            <a:r>
              <a:rPr lang="en-US" sz="2800" dirty="0" smtClean="0"/>
              <a:t> is fully annotated code that explains how each line works and why it is included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RScript</a:t>
            </a:r>
            <a:r>
              <a:rPr lang="en-US" sz="2800" dirty="0" smtClean="0"/>
              <a:t> provides a lightly commented scripted for ease of manipulation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891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5" name="Picture 4" descr="Screen Shot 2016-04-29 at 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120901"/>
            <a:ext cx="7340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Dendrograms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883176"/>
            <a:ext cx="3451753" cy="50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77915" r="-7791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9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8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</a:t>
            </a:r>
            <a:r>
              <a:rPr lang="en-US" dirty="0" smtClean="0"/>
              <a:t>“prince” </a:t>
            </a:r>
            <a:r>
              <a:rPr lang="en-US" dirty="0" smtClean="0"/>
              <a:t>on </a:t>
            </a:r>
            <a:r>
              <a:rPr lang="en-US" dirty="0" smtClean="0"/>
              <a:t>4/29/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7" name="Content Placeholder 6" descr="Screen Shot 2016-04-29 at 12.45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1" r="-31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42415</TotalTime>
  <Words>415</Words>
  <Application>Microsoft Macintosh PowerPoint</Application>
  <PresentationFormat>On-screen Show (4:3)</PresentationFormat>
  <Paragraphs>57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uglyTheme</vt:lpstr>
      <vt:lpstr>R: Basics for Humanists</vt:lpstr>
      <vt:lpstr>The basics</vt:lpstr>
      <vt:lpstr>Tutorial Structure</vt:lpstr>
      <vt:lpstr>What is it good for?</vt:lpstr>
      <vt:lpstr>More Uses</vt:lpstr>
      <vt:lpstr>Shakespeare Dendrogram</vt:lpstr>
      <vt:lpstr>RStudio</vt:lpstr>
      <vt:lpstr>wordclouds</vt:lpstr>
      <vt:lpstr>Twitter: “prince” on 4/29/16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29</cp:revision>
  <dcterms:created xsi:type="dcterms:W3CDTF">2016-01-27T17:35:04Z</dcterms:created>
  <dcterms:modified xsi:type="dcterms:W3CDTF">2016-04-29T17:17:33Z</dcterms:modified>
</cp:coreProperties>
</file>