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68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7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4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7" y="1014415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0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8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69"/>
            <a:ext cx="444500" cy="431031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4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69"/>
            <a:ext cx="444500" cy="431031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4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4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3" y="6028269"/>
            <a:ext cx="444501" cy="431031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4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4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8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levels/1/challenges/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0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4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</a:t>
            </a:r>
            <a:r>
              <a:rPr lang="en-US" sz="1200" i="0" dirty="0" smtClean="0">
                <a:latin typeface="BentonSans Regular"/>
                <a:cs typeface="BentonSans Regular"/>
              </a:rPr>
              <a:t>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4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1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3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1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0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79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3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1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0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4"/>
            <a:ext cx="9144000" cy="3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variables</a:t>
            </a:r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7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29174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r, Me </a:t>
            </a:r>
            <a:r>
              <a:rPr lang="en-US" dirty="0" err="1" smtClean="0"/>
              <a:t>Matey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get started!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http://tryr.codeschool.com/levels/1/challenges/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24078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5" name="Content Placeholder 4" descr="Screen Shot 2016-03-23 at 5.25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71" r="-29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28977</TotalTime>
  <Words>358</Words>
  <Application>Microsoft Macintosh PowerPoint</Application>
  <PresentationFormat>On-screen Show (4:3)</PresentationFormat>
  <Paragraphs>51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uglyTheme</vt:lpstr>
      <vt:lpstr>R: Basics for Humanists</vt:lpstr>
      <vt:lpstr>The basics</vt:lpstr>
      <vt:lpstr>What is it good for?</vt:lpstr>
      <vt:lpstr>MORE Uses</vt:lpstr>
      <vt:lpstr>r, Me Matey!</vt:lpstr>
      <vt:lpstr>GiTHUB</vt:lpstr>
      <vt:lpstr>RStudio</vt:lpstr>
      <vt:lpstr>wordclouds</vt:lpstr>
      <vt:lpstr>Twitter</vt:lpstr>
      <vt:lpstr>Why use wordclouds?</vt:lpstr>
      <vt:lpstr>Which witch?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19</cp:revision>
  <dcterms:created xsi:type="dcterms:W3CDTF">2016-01-27T17:35:04Z</dcterms:created>
  <dcterms:modified xsi:type="dcterms:W3CDTF">2016-03-23T21:27:02Z</dcterms:modified>
</cp:coreProperties>
</file>