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r.codeschool.com/levels/1/challenges/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yberdh/Text_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Tassie Gniady</a:t>
            </a:r>
          </a:p>
          <a:p>
            <a:r>
              <a:rPr lang="en-US" dirty="0" smtClean="0"/>
              <a:t>Grace Thomas</a:t>
            </a:r>
          </a:p>
          <a:p>
            <a:r>
              <a:rPr lang="en-US" dirty="0" err="1" smtClean="0"/>
              <a:t>CyberDH</a:t>
            </a:r>
            <a:endParaRPr lang="en-US" dirty="0" smtClean="0"/>
          </a:p>
          <a:p>
            <a:r>
              <a:rPr lang="en-US" dirty="0" smtClean="0"/>
              <a:t>Research Technologies, UITS, Indiana University</a:t>
            </a:r>
          </a:p>
          <a:p>
            <a:r>
              <a:rPr lang="en-US" dirty="0" err="1" smtClean="0"/>
              <a:t>cyberdh@iu.edu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1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LDA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964"/>
            <a:ext cx="9144000" cy="31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20" r="-180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Tassie, Grace, and Adam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variables</a:t>
            </a:r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4" name="Picture 3" descr="Screen Shot 2016-01-29 at 6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641725"/>
            <a:ext cx="685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1530873"/>
            <a:ext cx="3540102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r, Me </a:t>
            </a:r>
            <a:r>
              <a:rPr lang="en-US" dirty="0" err="1" smtClean="0"/>
              <a:t>Matey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get started!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http://tryr.codeschool.com/levels/1/challenges/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Text_Analysis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repository. </a:t>
            </a:r>
          </a:p>
        </p:txBody>
      </p:sp>
    </p:spTree>
    <p:extLst>
      <p:ext uri="{BB962C8B-B14F-4D97-AF65-F5344CB8AC3E}">
        <p14:creationId xmlns:p14="http://schemas.microsoft.com/office/powerpoint/2010/main" val="24078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72" y="3633507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4" y="22665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Hashtags</a:t>
            </a:r>
            <a:endParaRPr lang="en-US" dirty="0"/>
          </a:p>
        </p:txBody>
      </p:sp>
      <p:pic>
        <p:nvPicPr>
          <p:cNvPr id="4" name="Content Placeholder 3" descr="Screen Shot 2016-01-29 at 6.24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16" r="-287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66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11646</TotalTime>
  <Words>274</Words>
  <Application>Microsoft Macintosh PowerPoint</Application>
  <PresentationFormat>On-screen Show (4:3)</PresentationFormat>
  <Paragraphs>42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Precedent</vt:lpstr>
      <vt:lpstr>Introduction To R</vt:lpstr>
      <vt:lpstr>The basics</vt:lpstr>
      <vt:lpstr>What is it good for?</vt:lpstr>
      <vt:lpstr>MORE Uses</vt:lpstr>
      <vt:lpstr>r, Me Matey!</vt:lpstr>
      <vt:lpstr>GiTHUB</vt:lpstr>
      <vt:lpstr>RStudio</vt:lpstr>
      <vt:lpstr>wordclouds</vt:lpstr>
      <vt:lpstr>Hashtags</vt:lpstr>
      <vt:lpstr>Why use wordclouds?</vt:lpstr>
      <vt:lpstr>Which witch?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16</cp:revision>
  <dcterms:created xsi:type="dcterms:W3CDTF">2016-01-27T17:35:04Z</dcterms:created>
  <dcterms:modified xsi:type="dcterms:W3CDTF">2016-02-04T19:41:29Z</dcterms:modified>
</cp:coreProperties>
</file>