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 id="2147483764" r:id="rId6"/>
  </p:sldMasterIdLst>
  <p:notesMasterIdLst>
    <p:notesMasterId r:id="rId15"/>
  </p:notesMasterIdLst>
  <p:sldIdLst>
    <p:sldId id="1749" r:id="rId7"/>
    <p:sldId id="1741" r:id="rId8"/>
    <p:sldId id="1753" r:id="rId9"/>
    <p:sldId id="1754" r:id="rId10"/>
    <p:sldId id="1750" r:id="rId11"/>
    <p:sldId id="1751" r:id="rId12"/>
    <p:sldId id="1752" r:id="rId13"/>
    <p:sldId id="1748" r:id="rId14"/>
  </p:sldIdLst>
  <p:sldSz cx="9144000" cy="6858000" type="screen4x3"/>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C213"/>
    <a:srgbClr val="347195"/>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56C6EA-1F66-4CA2-8C65-D80751CC4906}" v="408" dt="2023-02-01T16:34:52.8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196" autoAdjust="0"/>
  </p:normalViewPr>
  <p:slideViewPr>
    <p:cSldViewPr snapToGrid="0">
      <p:cViewPr varScale="1">
        <p:scale>
          <a:sx n="114" d="100"/>
          <a:sy n="114" d="100"/>
        </p:scale>
        <p:origin x="152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2/2/2023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38150" y="585788"/>
            <a:ext cx="102483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2702540"/>
            <a:ext cx="3125915" cy="830997"/>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3962400"/>
            <a:ext cx="3123437" cy="253916"/>
          </a:xfrm>
          <a:noFill/>
        </p:spPr>
        <p:txBody>
          <a:bodyPr wrap="square" lIns="0" tIns="0" rIns="0" bIns="0">
            <a:spAutoFit/>
          </a:bodyPr>
          <a:lstStyle>
            <a:lvl1pPr marL="0" indent="0">
              <a:spcBef>
                <a:spcPts val="0"/>
              </a:spcBef>
              <a:buNone/>
              <a:defRPr sz="165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4000500" y="0"/>
            <a:ext cx="51435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2520" userDrawn="1">
          <p15:clr>
            <a:srgbClr val="FBAE40"/>
          </p15:clr>
        </p15:guide>
        <p15:guide id="5" orient="horz" pos="2160" userDrawn="1">
          <p15:clr>
            <a:srgbClr val="FBAE40"/>
          </p15:clr>
        </p15:guide>
        <p15:guide id="6" orient="horz" pos="2229" userDrawn="1">
          <p15:clr>
            <a:srgbClr val="5ACBF0"/>
          </p15:clr>
        </p15:guide>
        <p15:guide id="7" pos="2247"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5555457" y="0"/>
            <a:ext cx="35885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2811780" y="457200"/>
            <a:ext cx="256032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269747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544068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5606413" y="639764"/>
            <a:ext cx="442913" cy="808035"/>
          </a:xfrm>
          <a:noFill/>
        </p:spPr>
        <p:txBody>
          <a:bodyPr anchor="ctr">
            <a:noAutofit/>
          </a:bodyPr>
          <a:lstStyle>
            <a:lvl1pPr marL="0" indent="0">
              <a:buNone/>
              <a:defRPr sz="27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5606413" y="2207307"/>
            <a:ext cx="442913" cy="808035"/>
          </a:xfrm>
          <a:noFill/>
        </p:spPr>
        <p:txBody>
          <a:bodyPr anchor="ctr">
            <a:noAutofit/>
          </a:bodyPr>
          <a:lstStyle>
            <a:lvl1pPr marL="0" indent="0">
              <a:buNone/>
              <a:defRPr sz="27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5606413" y="3815044"/>
            <a:ext cx="442913" cy="808035"/>
          </a:xfrm>
          <a:noFill/>
        </p:spPr>
        <p:txBody>
          <a:bodyPr anchor="ctr">
            <a:noAutofit/>
          </a:bodyPr>
          <a:lstStyle>
            <a:lvl1pPr marL="0" indent="0">
              <a:buNone/>
              <a:defRPr sz="27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5606413" y="5352442"/>
            <a:ext cx="442913" cy="808035"/>
          </a:xfrm>
          <a:noFill/>
        </p:spPr>
        <p:txBody>
          <a:bodyPr anchor="ctr">
            <a:noAutofit/>
          </a:bodyPr>
          <a:lstStyle>
            <a:lvl1pPr marL="0" indent="0">
              <a:buNone/>
              <a:defRPr sz="27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2812257" y="1401763"/>
            <a:ext cx="2559844" cy="923330"/>
          </a:xfrm>
        </p:spPr>
        <p:txBody>
          <a:bodyPr/>
          <a:lstStyle>
            <a:lvl1pPr marL="0" marR="0" indent="0" algn="l" defTabSz="699354" rtl="0" eaLnBrk="1" fontAlgn="base" latinLnBrk="0" hangingPunct="1">
              <a:lnSpc>
                <a:spcPct val="100000"/>
              </a:lnSpc>
              <a:spcBef>
                <a:spcPts val="1350"/>
              </a:spcBef>
              <a:spcAft>
                <a:spcPct val="0"/>
              </a:spcAft>
              <a:buClrTx/>
              <a:buSzTx/>
              <a:buFontTx/>
              <a:buNone/>
              <a:tabLst/>
              <a:defRPr sz="1500"/>
            </a:lvl1pPr>
            <a:lvl2pPr>
              <a:defRPr sz="1500"/>
            </a:lvl2pPr>
            <a:lvl3pPr>
              <a:defRPr sz="1500"/>
            </a:lvl3pPr>
            <a:lvl4pPr>
              <a:defRPr sz="1500"/>
            </a:lvl4pPr>
            <a:lvl5pPr>
              <a:defRPr sz="1500"/>
            </a:lvl5pPr>
          </a:lstStyle>
          <a:p>
            <a:pPr marL="0" marR="0" lvl="0" indent="0" algn="l" defTabSz="699354" rtl="0" eaLnBrk="1" fontAlgn="base" latinLnBrk="0" hangingPunct="1">
              <a:lnSpc>
                <a:spcPct val="100000"/>
              </a:lnSpc>
              <a:spcBef>
                <a:spcPts val="1350"/>
              </a:spcBef>
              <a:spcAft>
                <a:spcPct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15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15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15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15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15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15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15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15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15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15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15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15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15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15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5555456" y="1447800"/>
            <a:ext cx="44958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2559844"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6127273" y="293485"/>
            <a:ext cx="2701316" cy="1500592"/>
          </a:xfrm>
          <a:noFill/>
        </p:spPr>
        <p:txBody>
          <a:bodyPr anchor="ctr">
            <a:noAutofit/>
          </a:bodyPr>
          <a:lstStyle>
            <a:lvl1pPr marL="0" indent="0">
              <a:buNone/>
              <a:defRPr sz="165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6127273" y="1883075"/>
            <a:ext cx="2701316" cy="1500592"/>
          </a:xfrm>
          <a:noFill/>
        </p:spPr>
        <p:txBody>
          <a:bodyPr anchor="ctr">
            <a:noAutofit/>
          </a:bodyPr>
          <a:lstStyle>
            <a:lvl1pPr marL="0" indent="0">
              <a:buNone/>
              <a:defRPr sz="165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6127273" y="3472665"/>
            <a:ext cx="2701316" cy="1500592"/>
          </a:xfrm>
          <a:noFill/>
        </p:spPr>
        <p:txBody>
          <a:bodyPr anchor="ctr">
            <a:noAutofit/>
          </a:bodyPr>
          <a:lstStyle>
            <a:lvl1pPr marL="0" indent="0">
              <a:buNone/>
              <a:defRPr sz="165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6127273" y="5062254"/>
            <a:ext cx="2701316" cy="1500592"/>
          </a:xfrm>
          <a:noFill/>
        </p:spPr>
        <p:txBody>
          <a:bodyPr anchor="ctr">
            <a:noAutofit/>
          </a:bodyPr>
          <a:lstStyle>
            <a:lvl1pPr marL="0" indent="0">
              <a:buNone/>
              <a:defRPr sz="165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2/2/2023</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31513793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06613658"/>
      </p:ext>
    </p:extLst>
  </p:cSld>
  <p:clrMapOvr>
    <a:masterClrMapping/>
  </p:clrMapOvr>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45802810"/>
      </p:ext>
    </p:extLst>
  </p:cSld>
  <p:clrMapOvr>
    <a:masterClrMapping/>
  </p:clrMapOvr>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17395307"/>
      </p:ext>
    </p:extLst>
  </p:cSld>
  <p:clrMapOvr>
    <a:masterClrMapping/>
  </p:clrMapOvr>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45501105"/>
      </p:ext>
    </p:extLst>
  </p:cSld>
  <p:clrMapOvr>
    <a:masterClrMapping/>
  </p:clrMapOvr>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43072795"/>
      </p:ext>
    </p:extLst>
  </p:cSld>
  <p:clrMapOvr>
    <a:masterClrMapping/>
  </p:clrMapOvr>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91242894"/>
      </p:ext>
    </p:extLst>
  </p:cSld>
  <p:clrMapOvr>
    <a:masterClrMapping/>
  </p:clrMapOvr>
  <p:transition>
    <p:fade/>
  </p:transition>
  <p:extLst>
    <p:ext uri="{DCECCB84-F9BA-43D5-87BE-67443E8EF086}">
      <p15:sldGuideLst xmlns:p15="http://schemas.microsoft.com/office/powerpoint/2012/main">
        <p15:guide id="1" pos="584" userDrawn="1">
          <p15:clr>
            <a:srgbClr val="A4A3A4"/>
          </p15:clr>
        </p15:guide>
        <p15:guide id="2" pos="722" userDrawn="1">
          <p15:clr>
            <a:srgbClr val="A4A3A4"/>
          </p15:clr>
        </p15:guide>
        <p15:guide id="3" pos="1030" userDrawn="1">
          <p15:clr>
            <a:srgbClr val="A4A3A4"/>
          </p15:clr>
        </p15:guide>
        <p15:guide id="4" pos="1167" userDrawn="1">
          <p15:clr>
            <a:srgbClr val="A4A3A4"/>
          </p15:clr>
        </p15:guide>
        <p15:guide id="5" pos="1475" userDrawn="1">
          <p15:clr>
            <a:srgbClr val="A4A3A4"/>
          </p15:clr>
        </p15:guide>
        <p15:guide id="6" pos="1613" userDrawn="1">
          <p15:clr>
            <a:srgbClr val="A4A3A4"/>
          </p15:clr>
        </p15:guide>
        <p15:guide id="7" pos="1921" userDrawn="1">
          <p15:clr>
            <a:srgbClr val="A4A3A4"/>
          </p15:clr>
        </p15:guide>
        <p15:guide id="8" pos="2058" userDrawn="1">
          <p15:clr>
            <a:srgbClr val="A4A3A4"/>
          </p15:clr>
        </p15:guide>
        <p15:guide id="9" pos="2366" userDrawn="1">
          <p15:clr>
            <a:srgbClr val="A4A3A4"/>
          </p15:clr>
        </p15:guide>
        <p15:guide id="10" pos="2504" userDrawn="1">
          <p15:clr>
            <a:srgbClr val="A4A3A4"/>
          </p15:clr>
        </p15:guide>
        <p15:guide id="11" pos="2812" userDrawn="1">
          <p15:clr>
            <a:srgbClr val="A4A3A4"/>
          </p15:clr>
        </p15:guide>
        <p15:guide id="12" pos="2949" userDrawn="1">
          <p15:clr>
            <a:srgbClr val="A4A3A4"/>
          </p15:clr>
        </p15:guide>
        <p15:guide id="13" pos="3257" userDrawn="1">
          <p15:clr>
            <a:srgbClr val="A4A3A4"/>
          </p15:clr>
        </p15:guide>
        <p15:guide id="14" pos="3395" userDrawn="1">
          <p15:clr>
            <a:srgbClr val="A4A3A4"/>
          </p15:clr>
        </p15:guide>
        <p15:guide id="15" pos="3703" userDrawn="1">
          <p15:clr>
            <a:srgbClr val="A4A3A4"/>
          </p15:clr>
        </p15:guide>
        <p15:guide id="16" pos="3840" userDrawn="1">
          <p15:clr>
            <a:srgbClr val="A4A3A4"/>
          </p15:clr>
        </p15:guide>
        <p15:guide id="17" pos="4147" userDrawn="1">
          <p15:clr>
            <a:srgbClr val="A4A3A4"/>
          </p15:clr>
        </p15:guide>
        <p15:guide id="18" pos="4286" userDrawn="1">
          <p15:clr>
            <a:srgbClr val="A4A3A4"/>
          </p15:clr>
        </p15:guide>
        <p15:guide id="19" pos="4592" userDrawn="1">
          <p15:clr>
            <a:srgbClr val="A4A3A4"/>
          </p15:clr>
        </p15:guide>
        <p15:guide id="20" pos="4731" userDrawn="1">
          <p15:clr>
            <a:srgbClr val="A4A3A4"/>
          </p15:clr>
        </p15:guide>
        <p15:guide id="21" pos="5038" userDrawn="1">
          <p15:clr>
            <a:srgbClr val="A4A3A4"/>
          </p15:clr>
        </p15:guide>
        <p15:guide id="22" pos="5175" userDrawn="1">
          <p15:clr>
            <a:srgbClr val="A4A3A4"/>
          </p15:clr>
        </p15:guide>
        <p15:guide id="23" orient="horz" pos="905" userDrawn="1">
          <p15:clr>
            <a:srgbClr val="5ACBF0"/>
          </p15:clr>
        </p15:guide>
        <p15:guide id="24" orient="horz" pos="1271" userDrawn="1">
          <p15:clr>
            <a:srgbClr val="5ACBF0"/>
          </p15:clr>
        </p15:guide>
        <p15:guide id="25" orient="horz" pos="288"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21227690"/>
      </p:ext>
    </p:extLst>
  </p:cSld>
  <p:clrMapOvr>
    <a:masterClrMapping/>
  </p:clrMapOvr>
  <p:transition>
    <p:fade/>
  </p:transition>
  <p:extLst>
    <p:ext uri="{DCECCB84-F9BA-43D5-87BE-67443E8EF086}">
      <p15:sldGuideLst xmlns:p15="http://schemas.microsoft.com/office/powerpoint/2012/main">
        <p15:guide id="1" pos="584" userDrawn="1">
          <p15:clr>
            <a:srgbClr val="A4A3A4"/>
          </p15:clr>
        </p15:guide>
        <p15:guide id="2" pos="722" userDrawn="1">
          <p15:clr>
            <a:srgbClr val="A4A3A4"/>
          </p15:clr>
        </p15:guide>
        <p15:guide id="3" pos="1030" userDrawn="1">
          <p15:clr>
            <a:srgbClr val="A4A3A4"/>
          </p15:clr>
        </p15:guide>
        <p15:guide id="4" pos="1167" userDrawn="1">
          <p15:clr>
            <a:srgbClr val="A4A3A4"/>
          </p15:clr>
        </p15:guide>
        <p15:guide id="5" pos="1475" userDrawn="1">
          <p15:clr>
            <a:srgbClr val="A4A3A4"/>
          </p15:clr>
        </p15:guide>
        <p15:guide id="6" pos="1613" userDrawn="1">
          <p15:clr>
            <a:srgbClr val="A4A3A4"/>
          </p15:clr>
        </p15:guide>
        <p15:guide id="7" pos="1921" userDrawn="1">
          <p15:clr>
            <a:srgbClr val="A4A3A4"/>
          </p15:clr>
        </p15:guide>
        <p15:guide id="8" pos="2058" userDrawn="1">
          <p15:clr>
            <a:srgbClr val="A4A3A4"/>
          </p15:clr>
        </p15:guide>
        <p15:guide id="9" pos="2366" userDrawn="1">
          <p15:clr>
            <a:srgbClr val="A4A3A4"/>
          </p15:clr>
        </p15:guide>
        <p15:guide id="10" pos="2504" userDrawn="1">
          <p15:clr>
            <a:srgbClr val="A4A3A4"/>
          </p15:clr>
        </p15:guide>
        <p15:guide id="11" pos="2812" userDrawn="1">
          <p15:clr>
            <a:srgbClr val="A4A3A4"/>
          </p15:clr>
        </p15:guide>
        <p15:guide id="12" pos="2949" userDrawn="1">
          <p15:clr>
            <a:srgbClr val="A4A3A4"/>
          </p15:clr>
        </p15:guide>
        <p15:guide id="13" pos="3257" userDrawn="1">
          <p15:clr>
            <a:srgbClr val="A4A3A4"/>
          </p15:clr>
        </p15:guide>
        <p15:guide id="14" pos="3395" userDrawn="1">
          <p15:clr>
            <a:srgbClr val="A4A3A4"/>
          </p15:clr>
        </p15:guide>
        <p15:guide id="15" pos="3703" userDrawn="1">
          <p15:clr>
            <a:srgbClr val="A4A3A4"/>
          </p15:clr>
        </p15:guide>
        <p15:guide id="16" pos="3840" userDrawn="1">
          <p15:clr>
            <a:srgbClr val="A4A3A4"/>
          </p15:clr>
        </p15:guide>
        <p15:guide id="17" pos="4147" userDrawn="1">
          <p15:clr>
            <a:srgbClr val="A4A3A4"/>
          </p15:clr>
        </p15:guide>
        <p15:guide id="18" pos="4286" userDrawn="1">
          <p15:clr>
            <a:srgbClr val="A4A3A4"/>
          </p15:clr>
        </p15:guide>
        <p15:guide id="19" pos="4592" userDrawn="1">
          <p15:clr>
            <a:srgbClr val="A4A3A4"/>
          </p15:clr>
        </p15:guide>
        <p15:guide id="20" pos="4731" userDrawn="1">
          <p15:clr>
            <a:srgbClr val="A4A3A4"/>
          </p15:clr>
        </p15:guide>
        <p15:guide id="21" pos="5038" userDrawn="1">
          <p15:clr>
            <a:srgbClr val="A4A3A4"/>
          </p15:clr>
        </p15:guide>
        <p15:guide id="22" pos="5175" userDrawn="1">
          <p15:clr>
            <a:srgbClr val="A4A3A4"/>
          </p15:clr>
        </p15:guide>
        <p15:guide id="23" orient="horz" pos="905" userDrawn="1">
          <p15:clr>
            <a:srgbClr val="5ACBF0"/>
          </p15:clr>
        </p15:guide>
        <p15:guide id="24" orient="horz" pos="1271" userDrawn="1">
          <p15:clr>
            <a:srgbClr val="5ACBF0"/>
          </p15:clr>
        </p15:guide>
        <p15:guide id="25" orient="horz" pos="288"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17045089"/>
      </p:ext>
    </p:extLst>
  </p:cSld>
  <p:clrMapOvr>
    <a:masterClrMapping/>
  </p:clrMapOvr>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81375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502444" y="4236720"/>
            <a:ext cx="53720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2604295" y="4236720"/>
            <a:ext cx="53720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4706145" y="4236720"/>
            <a:ext cx="53720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6807994" y="4236720"/>
            <a:ext cx="53720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502920" y="457200"/>
            <a:ext cx="8204122"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43814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253661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4635078"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6733543"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8"/>
            <a:ext cx="9144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bg1"/>
                </a:solidFill>
                <a:latin typeface="+mj-lt"/>
              </a:defRPr>
            </a:lvl1pPr>
          </a:lstStyle>
          <a:p>
            <a:pPr marL="0" marR="0" lvl="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436960" y="5254464"/>
            <a:ext cx="1974056" cy="738664"/>
          </a:xfrm>
        </p:spPr>
        <p:txBody>
          <a:bodyPr/>
          <a:lstStyle>
            <a:lvl1pPr marL="0" indent="0">
              <a:buNone/>
              <a:defRPr sz="1200"/>
            </a:lvl1pPr>
            <a:lvl2pPr marL="171450" indent="0">
              <a:buNone/>
              <a:defRPr sz="1200"/>
            </a:lvl2pPr>
            <a:lvl3pPr marL="342900" indent="0">
              <a:buNone/>
              <a:defRPr sz="1200"/>
            </a:lvl3pPr>
            <a:lvl4pPr marL="496491" indent="0">
              <a:buNone/>
              <a:defRPr sz="1200"/>
            </a:lvl4pPr>
            <a:lvl5pPr marL="641747" indent="0">
              <a:buNone/>
              <a:defRPr sz="1200"/>
            </a:lvl5pPr>
          </a:lstStyle>
          <a:p>
            <a:pPr lvl="0" defTabSz="699354" fontAlgn="base">
              <a:spcBef>
                <a:spcPts val="1350"/>
              </a:spcBef>
              <a:spcAft>
                <a:spcPct val="0"/>
              </a:spcAft>
              <a:defRPr/>
            </a:pPr>
            <a:r>
              <a:rPr lang="en-US" sz="1200" dirty="0">
                <a:ea typeface="Segoe UI" pitchFamily="34" charset="0"/>
                <a:cs typeface="Segoe UI" pitchFamily="34" charset="0"/>
              </a:rPr>
              <a:t>Lorem ipsum dolor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consectetuer</a:t>
            </a:r>
            <a:r>
              <a:rPr lang="en-US" sz="1200" dirty="0">
                <a:ea typeface="Segoe UI" pitchFamily="34" charset="0"/>
                <a:cs typeface="Segoe UI" pitchFamily="34" charset="0"/>
              </a:rPr>
              <a:t> </a:t>
            </a:r>
            <a:r>
              <a:rPr lang="en-US" sz="1200" dirty="0" err="1">
                <a:ea typeface="Segoe UI" pitchFamily="34" charset="0"/>
                <a:cs typeface="Segoe UI" pitchFamily="34" charset="0"/>
              </a:rPr>
              <a:t>adipiscing</a:t>
            </a:r>
            <a:r>
              <a:rPr lang="en-US" sz="1200" dirty="0">
                <a:ea typeface="Segoe UI" pitchFamily="34" charset="0"/>
                <a:cs typeface="Segoe UI" pitchFamily="34" charset="0"/>
              </a:rPr>
              <a:t> </a:t>
            </a:r>
            <a:r>
              <a:rPr lang="en-US" sz="1200" dirty="0" err="1">
                <a:ea typeface="Segoe UI" pitchFamily="34" charset="0"/>
                <a:cs typeface="Segoe UI" pitchFamily="34" charset="0"/>
              </a:rPr>
              <a:t>elit</a:t>
            </a:r>
            <a:r>
              <a:rPr lang="en-US" sz="1200" dirty="0">
                <a:ea typeface="Segoe UI" pitchFamily="34" charset="0"/>
                <a:cs typeface="Segoe UI" pitchFamily="34" charset="0"/>
              </a:rPr>
              <a:t>. Maecenas </a:t>
            </a:r>
            <a:r>
              <a:rPr lang="en-US" sz="1200" dirty="0" err="1">
                <a:ea typeface="Segoe UI" pitchFamily="34" charset="0"/>
                <a:cs typeface="Segoe UI" pitchFamily="34" charset="0"/>
              </a:rPr>
              <a:t>porttitor</a:t>
            </a:r>
            <a:r>
              <a:rPr lang="en-US" sz="1200" dirty="0">
                <a:ea typeface="Segoe UI" pitchFamily="34" charset="0"/>
                <a:cs typeface="Segoe UI" pitchFamily="34" charset="0"/>
              </a:rPr>
              <a:t> </a:t>
            </a:r>
            <a:r>
              <a:rPr lang="en-US" sz="1200" dirty="0" err="1">
                <a:ea typeface="Segoe UI" pitchFamily="34" charset="0"/>
                <a:cs typeface="Segoe UI" pitchFamily="34" charset="0"/>
              </a:rPr>
              <a:t>congue</a:t>
            </a:r>
            <a:r>
              <a:rPr lang="en-US" sz="1200" dirty="0">
                <a:ea typeface="Segoe UI" pitchFamily="34" charset="0"/>
                <a:cs typeface="Segoe UI" pitchFamily="34" charset="0"/>
              </a:rPr>
              <a:t> </a:t>
            </a:r>
            <a:r>
              <a:rPr lang="en-US" sz="1200" dirty="0" err="1">
                <a:ea typeface="Segoe UI" pitchFamily="34" charset="0"/>
                <a:cs typeface="Segoe UI" pitchFamily="34" charset="0"/>
              </a:rPr>
              <a:t>massa</a:t>
            </a:r>
            <a:r>
              <a:rPr lang="en-US" sz="12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2535821" y="5254464"/>
            <a:ext cx="1974056" cy="738664"/>
          </a:xfrm>
        </p:spPr>
        <p:txBody>
          <a:bodyPr/>
          <a:lstStyle>
            <a:lvl1pPr marL="0" indent="0">
              <a:buNone/>
              <a:defRPr sz="1200"/>
            </a:lvl1pPr>
            <a:lvl2pPr marL="171450" indent="0">
              <a:buNone/>
              <a:defRPr sz="1200"/>
            </a:lvl2pPr>
            <a:lvl3pPr marL="342900" indent="0">
              <a:buNone/>
              <a:defRPr sz="1200"/>
            </a:lvl3pPr>
            <a:lvl4pPr marL="496491" indent="0">
              <a:buNone/>
              <a:defRPr sz="1200"/>
            </a:lvl4pPr>
            <a:lvl5pPr marL="641747" indent="0">
              <a:buNone/>
              <a:defRPr sz="1200"/>
            </a:lvl5pPr>
          </a:lstStyle>
          <a:p>
            <a:pPr lvl="0" defTabSz="699354" fontAlgn="base">
              <a:spcBef>
                <a:spcPts val="1350"/>
              </a:spcBef>
              <a:spcAft>
                <a:spcPct val="0"/>
              </a:spcAft>
              <a:defRPr/>
            </a:pPr>
            <a:r>
              <a:rPr lang="en-US" sz="1200" dirty="0">
                <a:ea typeface="Segoe UI" pitchFamily="34" charset="0"/>
                <a:cs typeface="Segoe UI" pitchFamily="34" charset="0"/>
              </a:rPr>
              <a:t>Lorem ipsum dolor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consectetuer</a:t>
            </a:r>
            <a:r>
              <a:rPr lang="en-US" sz="1200" dirty="0">
                <a:ea typeface="Segoe UI" pitchFamily="34" charset="0"/>
                <a:cs typeface="Segoe UI" pitchFamily="34" charset="0"/>
              </a:rPr>
              <a:t> </a:t>
            </a:r>
            <a:r>
              <a:rPr lang="en-US" sz="1200" dirty="0" err="1">
                <a:ea typeface="Segoe UI" pitchFamily="34" charset="0"/>
                <a:cs typeface="Segoe UI" pitchFamily="34" charset="0"/>
              </a:rPr>
              <a:t>adipiscing</a:t>
            </a:r>
            <a:r>
              <a:rPr lang="en-US" sz="1200" dirty="0">
                <a:ea typeface="Segoe UI" pitchFamily="34" charset="0"/>
                <a:cs typeface="Segoe UI" pitchFamily="34" charset="0"/>
              </a:rPr>
              <a:t> </a:t>
            </a:r>
            <a:r>
              <a:rPr lang="en-US" sz="1200" dirty="0" err="1">
                <a:ea typeface="Segoe UI" pitchFamily="34" charset="0"/>
                <a:cs typeface="Segoe UI" pitchFamily="34" charset="0"/>
              </a:rPr>
              <a:t>elit</a:t>
            </a:r>
            <a:r>
              <a:rPr lang="en-US" sz="1200" dirty="0">
                <a:ea typeface="Segoe UI" pitchFamily="34" charset="0"/>
                <a:cs typeface="Segoe UI" pitchFamily="34" charset="0"/>
              </a:rPr>
              <a:t>. Maecenas </a:t>
            </a:r>
            <a:r>
              <a:rPr lang="en-US" sz="1200" dirty="0" err="1">
                <a:ea typeface="Segoe UI" pitchFamily="34" charset="0"/>
                <a:cs typeface="Segoe UI" pitchFamily="34" charset="0"/>
              </a:rPr>
              <a:t>porttitor</a:t>
            </a:r>
            <a:r>
              <a:rPr lang="en-US" sz="1200" dirty="0">
                <a:ea typeface="Segoe UI" pitchFamily="34" charset="0"/>
                <a:cs typeface="Segoe UI" pitchFamily="34" charset="0"/>
              </a:rPr>
              <a:t> </a:t>
            </a:r>
            <a:r>
              <a:rPr lang="en-US" sz="1200" dirty="0" err="1">
                <a:ea typeface="Segoe UI" pitchFamily="34" charset="0"/>
                <a:cs typeface="Segoe UI" pitchFamily="34" charset="0"/>
              </a:rPr>
              <a:t>congue</a:t>
            </a:r>
            <a:r>
              <a:rPr lang="en-US" sz="1200" dirty="0">
                <a:ea typeface="Segoe UI" pitchFamily="34" charset="0"/>
                <a:cs typeface="Segoe UI" pitchFamily="34" charset="0"/>
              </a:rPr>
              <a:t> </a:t>
            </a:r>
            <a:r>
              <a:rPr lang="en-US" sz="1200" dirty="0" err="1">
                <a:ea typeface="Segoe UI" pitchFamily="34" charset="0"/>
                <a:cs typeface="Segoe UI" pitchFamily="34" charset="0"/>
              </a:rPr>
              <a:t>massa</a:t>
            </a:r>
            <a:r>
              <a:rPr lang="en-US" sz="12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4634682" y="5254464"/>
            <a:ext cx="1974056" cy="738664"/>
          </a:xfrm>
        </p:spPr>
        <p:txBody>
          <a:bodyPr/>
          <a:lstStyle>
            <a:lvl1pPr marL="0" indent="0">
              <a:buNone/>
              <a:defRPr sz="1200"/>
            </a:lvl1pPr>
            <a:lvl2pPr marL="171450" indent="0">
              <a:buNone/>
              <a:defRPr sz="1200"/>
            </a:lvl2pPr>
            <a:lvl3pPr marL="342900" indent="0">
              <a:buNone/>
              <a:defRPr sz="1200"/>
            </a:lvl3pPr>
            <a:lvl4pPr marL="496491" indent="0">
              <a:buNone/>
              <a:defRPr sz="1200"/>
            </a:lvl4pPr>
            <a:lvl5pPr marL="641747" indent="0">
              <a:buNone/>
              <a:defRPr sz="1200"/>
            </a:lvl5pPr>
          </a:lstStyle>
          <a:p>
            <a:pPr lvl="0" defTabSz="699354" fontAlgn="base">
              <a:spcBef>
                <a:spcPts val="1350"/>
              </a:spcBef>
              <a:spcAft>
                <a:spcPct val="0"/>
              </a:spcAft>
              <a:defRPr/>
            </a:pPr>
            <a:r>
              <a:rPr lang="en-US" sz="1200" dirty="0">
                <a:ea typeface="Segoe UI" pitchFamily="34" charset="0"/>
                <a:cs typeface="Segoe UI" pitchFamily="34" charset="0"/>
              </a:rPr>
              <a:t>Lorem ipsum dolor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consectetuer</a:t>
            </a:r>
            <a:r>
              <a:rPr lang="en-US" sz="1200" dirty="0">
                <a:ea typeface="Segoe UI" pitchFamily="34" charset="0"/>
                <a:cs typeface="Segoe UI" pitchFamily="34" charset="0"/>
              </a:rPr>
              <a:t> </a:t>
            </a:r>
            <a:r>
              <a:rPr lang="en-US" sz="1200" dirty="0" err="1">
                <a:ea typeface="Segoe UI" pitchFamily="34" charset="0"/>
                <a:cs typeface="Segoe UI" pitchFamily="34" charset="0"/>
              </a:rPr>
              <a:t>adipiscing</a:t>
            </a:r>
            <a:r>
              <a:rPr lang="en-US" sz="1200" dirty="0">
                <a:ea typeface="Segoe UI" pitchFamily="34" charset="0"/>
                <a:cs typeface="Segoe UI" pitchFamily="34" charset="0"/>
              </a:rPr>
              <a:t> </a:t>
            </a:r>
            <a:r>
              <a:rPr lang="en-US" sz="1200" dirty="0" err="1">
                <a:ea typeface="Segoe UI" pitchFamily="34" charset="0"/>
                <a:cs typeface="Segoe UI" pitchFamily="34" charset="0"/>
              </a:rPr>
              <a:t>elit</a:t>
            </a:r>
            <a:r>
              <a:rPr lang="en-US" sz="1200" dirty="0">
                <a:ea typeface="Segoe UI" pitchFamily="34" charset="0"/>
                <a:cs typeface="Segoe UI" pitchFamily="34" charset="0"/>
              </a:rPr>
              <a:t>. Maecenas </a:t>
            </a:r>
            <a:r>
              <a:rPr lang="en-US" sz="1200" dirty="0" err="1">
                <a:ea typeface="Segoe UI" pitchFamily="34" charset="0"/>
                <a:cs typeface="Segoe UI" pitchFamily="34" charset="0"/>
              </a:rPr>
              <a:t>porttitor</a:t>
            </a:r>
            <a:r>
              <a:rPr lang="en-US" sz="1200" dirty="0">
                <a:ea typeface="Segoe UI" pitchFamily="34" charset="0"/>
                <a:cs typeface="Segoe UI" pitchFamily="34" charset="0"/>
              </a:rPr>
              <a:t> </a:t>
            </a:r>
            <a:r>
              <a:rPr lang="en-US" sz="1200" dirty="0" err="1">
                <a:ea typeface="Segoe UI" pitchFamily="34" charset="0"/>
                <a:cs typeface="Segoe UI" pitchFamily="34" charset="0"/>
              </a:rPr>
              <a:t>congue</a:t>
            </a:r>
            <a:r>
              <a:rPr lang="en-US" sz="1200" dirty="0">
                <a:ea typeface="Segoe UI" pitchFamily="34" charset="0"/>
                <a:cs typeface="Segoe UI" pitchFamily="34" charset="0"/>
              </a:rPr>
              <a:t> </a:t>
            </a:r>
            <a:r>
              <a:rPr lang="en-US" sz="1200" dirty="0" err="1">
                <a:ea typeface="Segoe UI" pitchFamily="34" charset="0"/>
                <a:cs typeface="Segoe UI" pitchFamily="34" charset="0"/>
              </a:rPr>
              <a:t>massa</a:t>
            </a:r>
            <a:r>
              <a:rPr lang="en-US" sz="12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6733543" y="5254464"/>
            <a:ext cx="1974056" cy="738664"/>
          </a:xfrm>
        </p:spPr>
        <p:txBody>
          <a:bodyPr/>
          <a:lstStyle>
            <a:lvl1pPr marL="0" indent="0">
              <a:buNone/>
              <a:defRPr sz="1200"/>
            </a:lvl1pPr>
            <a:lvl2pPr marL="171450" indent="0">
              <a:buNone/>
              <a:defRPr sz="1200"/>
            </a:lvl2pPr>
            <a:lvl3pPr marL="342900" indent="0">
              <a:buNone/>
              <a:defRPr sz="1200"/>
            </a:lvl3pPr>
            <a:lvl4pPr marL="496491" indent="0">
              <a:buNone/>
              <a:defRPr sz="1200"/>
            </a:lvl4pPr>
            <a:lvl5pPr marL="641747" indent="0">
              <a:buNone/>
              <a:defRPr sz="1200"/>
            </a:lvl5pPr>
          </a:lstStyle>
          <a:p>
            <a:pPr lvl="0" defTabSz="699354" fontAlgn="base">
              <a:spcBef>
                <a:spcPts val="1350"/>
              </a:spcBef>
              <a:spcAft>
                <a:spcPct val="0"/>
              </a:spcAft>
              <a:defRPr/>
            </a:pPr>
            <a:r>
              <a:rPr lang="en-US" sz="1200" dirty="0">
                <a:ea typeface="Segoe UI" pitchFamily="34" charset="0"/>
                <a:cs typeface="Segoe UI" pitchFamily="34" charset="0"/>
              </a:rPr>
              <a:t>Lorem ipsum dolor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consectetuer</a:t>
            </a:r>
            <a:r>
              <a:rPr lang="en-US" sz="1200" dirty="0">
                <a:ea typeface="Segoe UI" pitchFamily="34" charset="0"/>
                <a:cs typeface="Segoe UI" pitchFamily="34" charset="0"/>
              </a:rPr>
              <a:t> </a:t>
            </a:r>
            <a:r>
              <a:rPr lang="en-US" sz="1200" dirty="0" err="1">
                <a:ea typeface="Segoe UI" pitchFamily="34" charset="0"/>
                <a:cs typeface="Segoe UI" pitchFamily="34" charset="0"/>
              </a:rPr>
              <a:t>adipiscing</a:t>
            </a:r>
            <a:r>
              <a:rPr lang="en-US" sz="1200" dirty="0">
                <a:ea typeface="Segoe UI" pitchFamily="34" charset="0"/>
                <a:cs typeface="Segoe UI" pitchFamily="34" charset="0"/>
              </a:rPr>
              <a:t> </a:t>
            </a:r>
            <a:r>
              <a:rPr lang="en-US" sz="1200" dirty="0" err="1">
                <a:ea typeface="Segoe UI" pitchFamily="34" charset="0"/>
                <a:cs typeface="Segoe UI" pitchFamily="34" charset="0"/>
              </a:rPr>
              <a:t>elit</a:t>
            </a:r>
            <a:r>
              <a:rPr lang="en-US" sz="1200" dirty="0">
                <a:ea typeface="Segoe UI" pitchFamily="34" charset="0"/>
                <a:cs typeface="Segoe UI" pitchFamily="34" charset="0"/>
              </a:rPr>
              <a:t>. Maecenas </a:t>
            </a:r>
            <a:r>
              <a:rPr lang="en-US" sz="1200" dirty="0" err="1">
                <a:ea typeface="Segoe UI" pitchFamily="34" charset="0"/>
                <a:cs typeface="Segoe UI" pitchFamily="34" charset="0"/>
              </a:rPr>
              <a:t>porttitor</a:t>
            </a:r>
            <a:r>
              <a:rPr lang="en-US" sz="1200" dirty="0">
                <a:ea typeface="Segoe UI" pitchFamily="34" charset="0"/>
                <a:cs typeface="Segoe UI" pitchFamily="34" charset="0"/>
              </a:rPr>
              <a:t> </a:t>
            </a:r>
            <a:r>
              <a:rPr lang="en-US" sz="1200" dirty="0" err="1">
                <a:ea typeface="Segoe UI" pitchFamily="34" charset="0"/>
                <a:cs typeface="Segoe UI" pitchFamily="34" charset="0"/>
              </a:rPr>
              <a:t>congue</a:t>
            </a:r>
            <a:r>
              <a:rPr lang="en-US" sz="1200" dirty="0">
                <a:ea typeface="Segoe UI" pitchFamily="34" charset="0"/>
                <a:cs typeface="Segoe UI" pitchFamily="34" charset="0"/>
              </a:rPr>
              <a:t> </a:t>
            </a:r>
            <a:r>
              <a:rPr lang="en-US" sz="1200" dirty="0" err="1">
                <a:ea typeface="Segoe UI" pitchFamily="34" charset="0"/>
                <a:cs typeface="Segoe UI" pitchFamily="34" charset="0"/>
              </a:rPr>
              <a:t>massa</a:t>
            </a:r>
            <a:r>
              <a:rPr lang="en-US" sz="12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40"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39821821"/>
      </p:ext>
    </p:extLst>
  </p:cSld>
  <p:clrMapOvr>
    <a:masterClrMapping/>
  </p:clrMapOvr>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35784980"/>
      </p:ext>
    </p:extLst>
  </p:cSld>
  <p:clrMapOvr>
    <a:masterClrMapping/>
  </p:clrMapOvr>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5003241"/>
      </p:ext>
    </p:extLst>
  </p:cSld>
  <p:clrMapOvr>
    <a:masterClrMapping/>
  </p:clrMapOvr>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73693912"/>
      </p:ext>
    </p:extLst>
  </p:cSld>
  <p:clrMapOvr>
    <a:masterClrMapping/>
  </p:clrMapOvr>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72947845"/>
      </p:ext>
    </p:extLst>
  </p:cSld>
  <p:clrMapOvr>
    <a:masterClrMapping/>
  </p:clrMapOvr>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81114018"/>
      </p:ext>
    </p:extLst>
  </p:cSld>
  <p:clrMapOvr>
    <a:masterClrMapping/>
  </p:clrMapOvr>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32740309"/>
      </p:ext>
    </p:extLst>
  </p:cSld>
  <p:clrMapOvr>
    <a:masterClrMapping/>
  </p:clrMapOvr>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854274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3874172" y="2158212"/>
            <a:ext cx="144719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699354" fontAlgn="base">
              <a:lnSpc>
                <a:spcPct val="90000"/>
              </a:lnSpc>
              <a:spcBef>
                <a:spcPct val="0"/>
              </a:spcBef>
              <a:spcAft>
                <a:spcPct val="0"/>
              </a:spcAft>
            </a:pPr>
            <a:endParaRPr lang="en-IN" sz="18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3874172" y="4378763"/>
            <a:ext cx="144719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699354" fontAlgn="base">
              <a:lnSpc>
                <a:spcPct val="90000"/>
              </a:lnSpc>
              <a:spcBef>
                <a:spcPct val="0"/>
              </a:spcBef>
              <a:spcAft>
                <a:spcPct val="0"/>
              </a:spcAft>
            </a:pPr>
            <a:endParaRPr lang="en-IN" sz="18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4471450" y="3381762"/>
            <a:ext cx="1846134" cy="789410"/>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699354" fontAlgn="base">
              <a:lnSpc>
                <a:spcPct val="90000"/>
              </a:lnSpc>
              <a:spcBef>
                <a:spcPct val="0"/>
              </a:spcBef>
              <a:spcAft>
                <a:spcPct val="0"/>
              </a:spcAft>
            </a:pPr>
            <a:endParaRPr lang="en-IN" sz="18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2826416" y="3381762"/>
            <a:ext cx="1846134" cy="789410"/>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699354" fontAlgn="base">
              <a:lnSpc>
                <a:spcPct val="90000"/>
              </a:lnSpc>
              <a:spcBef>
                <a:spcPct val="0"/>
              </a:spcBef>
              <a:spcAft>
                <a:spcPct val="0"/>
              </a:spcAft>
            </a:pPr>
            <a:endParaRPr lang="en-IN" sz="18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29718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6141720" y="3228301"/>
            <a:ext cx="300228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441722" y="2003425"/>
            <a:ext cx="2543175" cy="1224875"/>
          </a:xfrm>
        </p:spPr>
        <p:txBody>
          <a:bodyPr anchor="ctr">
            <a:noAutofit/>
          </a:bodyPr>
          <a:lstStyle>
            <a:lvl1pPr marL="0" indent="0" algn="r" defTabSz="699354" fontAlgn="base">
              <a:spcBef>
                <a:spcPts val="1350"/>
              </a:spcBef>
              <a:spcAft>
                <a:spcPct val="0"/>
              </a:spcAft>
              <a:buNone/>
              <a:defRPr sz="1200">
                <a:solidFill>
                  <a:schemeClr val="tx1"/>
                </a:solidFill>
              </a:defRPr>
            </a:lvl1pPr>
            <a:lvl2pPr marL="171450" indent="0" algn="r">
              <a:spcBef>
                <a:spcPts val="0"/>
              </a:spcBef>
              <a:buNone/>
              <a:defRPr sz="1200">
                <a:solidFill>
                  <a:schemeClr val="tx1"/>
                </a:solidFill>
              </a:defRPr>
            </a:lvl2pPr>
            <a:lvl3pPr marL="342900" indent="0" algn="r">
              <a:spcBef>
                <a:spcPts val="0"/>
              </a:spcBef>
              <a:buNone/>
              <a:defRPr sz="1200">
                <a:solidFill>
                  <a:schemeClr val="tx1"/>
                </a:solidFill>
              </a:defRPr>
            </a:lvl3pPr>
            <a:lvl4pPr marL="496491" indent="0" algn="r">
              <a:spcBef>
                <a:spcPts val="0"/>
              </a:spcBef>
              <a:buNone/>
              <a:defRPr sz="1200">
                <a:solidFill>
                  <a:schemeClr val="tx1"/>
                </a:solidFill>
              </a:defRPr>
            </a:lvl4pPr>
            <a:lvl5pPr marL="641747" indent="0" algn="r">
              <a:spcBef>
                <a:spcPts val="0"/>
              </a:spcBef>
              <a:buNone/>
              <a:defRPr sz="1200">
                <a:solidFill>
                  <a:schemeClr val="tx1"/>
                </a:solidFill>
              </a:defRPr>
            </a:lvl5pPr>
          </a:lstStyle>
          <a:p>
            <a:pPr lvl="0" algn="r" defTabSz="699354" fontAlgn="base">
              <a:spcBef>
                <a:spcPts val="1350"/>
              </a:spcBef>
              <a:spcAft>
                <a:spcPct val="0"/>
              </a:spcAft>
              <a:defRPr/>
            </a:pPr>
            <a:r>
              <a:rPr lang="en-US" sz="1200" dirty="0">
                <a:ea typeface="Segoe UI" pitchFamily="34" charset="0"/>
                <a:cs typeface="Segoe UI" pitchFamily="34" charset="0"/>
              </a:rPr>
              <a:t>Lorem ipsum dolor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consectetuer</a:t>
            </a:r>
            <a:r>
              <a:rPr lang="en-US" sz="1200" dirty="0">
                <a:ea typeface="Segoe UI" pitchFamily="34" charset="0"/>
                <a:cs typeface="Segoe UI" pitchFamily="34" charset="0"/>
              </a:rPr>
              <a:t> </a:t>
            </a:r>
            <a:r>
              <a:rPr lang="en-US" sz="1200" dirty="0" err="1">
                <a:ea typeface="Segoe UI" pitchFamily="34" charset="0"/>
                <a:cs typeface="Segoe UI" pitchFamily="34" charset="0"/>
              </a:rPr>
              <a:t>adipiscing</a:t>
            </a:r>
            <a:r>
              <a:rPr lang="en-US" sz="1200" dirty="0">
                <a:ea typeface="Segoe UI" pitchFamily="34" charset="0"/>
                <a:cs typeface="Segoe UI" pitchFamily="34" charset="0"/>
              </a:rPr>
              <a:t> </a:t>
            </a:r>
            <a:r>
              <a:rPr lang="en-US" sz="1200" dirty="0" err="1">
                <a:ea typeface="Segoe UI" pitchFamily="34" charset="0"/>
                <a:cs typeface="Segoe UI" pitchFamily="34" charset="0"/>
              </a:rPr>
              <a:t>elit</a:t>
            </a:r>
            <a:r>
              <a:rPr lang="en-US" sz="1200" dirty="0">
                <a:ea typeface="Segoe UI" pitchFamily="34" charset="0"/>
                <a:cs typeface="Segoe UI" pitchFamily="34" charset="0"/>
              </a:rPr>
              <a:t>. Maecenas </a:t>
            </a:r>
            <a:r>
              <a:rPr lang="en-US" sz="1200" dirty="0" err="1">
                <a:ea typeface="Segoe UI" pitchFamily="34" charset="0"/>
                <a:cs typeface="Segoe UI" pitchFamily="34" charset="0"/>
              </a:rPr>
              <a:t>porttitor</a:t>
            </a:r>
            <a:r>
              <a:rPr lang="en-US" sz="1200" dirty="0">
                <a:ea typeface="Segoe UI" pitchFamily="34" charset="0"/>
                <a:cs typeface="Segoe UI" pitchFamily="34" charset="0"/>
              </a:rPr>
              <a:t> </a:t>
            </a:r>
            <a:r>
              <a:rPr lang="en-US" sz="1200" dirty="0" err="1">
                <a:ea typeface="Segoe UI" pitchFamily="34" charset="0"/>
                <a:cs typeface="Segoe UI" pitchFamily="34" charset="0"/>
              </a:rPr>
              <a:t>congue</a:t>
            </a:r>
            <a:r>
              <a:rPr lang="en-US" sz="1200" dirty="0">
                <a:ea typeface="Segoe UI" pitchFamily="34" charset="0"/>
                <a:cs typeface="Segoe UI" pitchFamily="34" charset="0"/>
              </a:rPr>
              <a:t> </a:t>
            </a:r>
            <a:r>
              <a:rPr lang="en-US" sz="1200" dirty="0" err="1">
                <a:ea typeface="Segoe UI" pitchFamily="34" charset="0"/>
                <a:cs typeface="Segoe UI" pitchFamily="34" charset="0"/>
              </a:rPr>
              <a:t>massa</a:t>
            </a:r>
            <a:r>
              <a:rPr lang="en-US" sz="12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441722" y="4364660"/>
            <a:ext cx="2543175" cy="1224875"/>
          </a:xfrm>
        </p:spPr>
        <p:txBody>
          <a:bodyPr anchor="ctr">
            <a:noAutofit/>
          </a:bodyPr>
          <a:lstStyle>
            <a:lvl1pPr marL="0" indent="0" algn="r" defTabSz="699354" fontAlgn="base">
              <a:spcBef>
                <a:spcPts val="1350"/>
              </a:spcBef>
              <a:spcAft>
                <a:spcPct val="0"/>
              </a:spcAft>
              <a:buNone/>
              <a:defRPr sz="1200">
                <a:solidFill>
                  <a:schemeClr val="tx1"/>
                </a:solidFill>
              </a:defRPr>
            </a:lvl1pPr>
            <a:lvl2pPr marL="171450" indent="0" algn="r">
              <a:spcBef>
                <a:spcPts val="0"/>
              </a:spcBef>
              <a:buNone/>
              <a:defRPr sz="1200">
                <a:solidFill>
                  <a:schemeClr val="tx1"/>
                </a:solidFill>
              </a:defRPr>
            </a:lvl2pPr>
            <a:lvl3pPr marL="342900" indent="0" algn="r">
              <a:spcBef>
                <a:spcPts val="0"/>
              </a:spcBef>
              <a:buNone/>
              <a:defRPr sz="1200">
                <a:solidFill>
                  <a:schemeClr val="tx1"/>
                </a:solidFill>
              </a:defRPr>
            </a:lvl3pPr>
            <a:lvl4pPr marL="496491" indent="0" algn="r">
              <a:spcBef>
                <a:spcPts val="0"/>
              </a:spcBef>
              <a:buNone/>
              <a:defRPr sz="1200">
                <a:solidFill>
                  <a:schemeClr val="tx1"/>
                </a:solidFill>
              </a:defRPr>
            </a:lvl4pPr>
            <a:lvl5pPr marL="641747" indent="0" algn="r">
              <a:spcBef>
                <a:spcPts val="0"/>
              </a:spcBef>
              <a:buNone/>
              <a:defRPr sz="1200">
                <a:solidFill>
                  <a:schemeClr val="tx1"/>
                </a:solidFill>
              </a:defRPr>
            </a:lvl5pPr>
          </a:lstStyle>
          <a:p>
            <a:pPr lvl="0" algn="r" defTabSz="699354" fontAlgn="base">
              <a:spcBef>
                <a:spcPts val="1350"/>
              </a:spcBef>
              <a:spcAft>
                <a:spcPct val="0"/>
              </a:spcAft>
              <a:defRPr/>
            </a:pPr>
            <a:r>
              <a:rPr lang="en-US" sz="1200" dirty="0">
                <a:ea typeface="Segoe UI" pitchFamily="34" charset="0"/>
                <a:cs typeface="Segoe UI" pitchFamily="34" charset="0"/>
              </a:rPr>
              <a:t>Lorem ipsum dolor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consectetuer</a:t>
            </a:r>
            <a:r>
              <a:rPr lang="en-US" sz="1200" dirty="0">
                <a:ea typeface="Segoe UI" pitchFamily="34" charset="0"/>
                <a:cs typeface="Segoe UI" pitchFamily="34" charset="0"/>
              </a:rPr>
              <a:t> </a:t>
            </a:r>
            <a:r>
              <a:rPr lang="en-US" sz="1200" dirty="0" err="1">
                <a:ea typeface="Segoe UI" pitchFamily="34" charset="0"/>
                <a:cs typeface="Segoe UI" pitchFamily="34" charset="0"/>
              </a:rPr>
              <a:t>adipiscing</a:t>
            </a:r>
            <a:r>
              <a:rPr lang="en-US" sz="1200" dirty="0">
                <a:ea typeface="Segoe UI" pitchFamily="34" charset="0"/>
                <a:cs typeface="Segoe UI" pitchFamily="34" charset="0"/>
              </a:rPr>
              <a:t> </a:t>
            </a:r>
            <a:r>
              <a:rPr lang="en-US" sz="1200" dirty="0" err="1">
                <a:ea typeface="Segoe UI" pitchFamily="34" charset="0"/>
                <a:cs typeface="Segoe UI" pitchFamily="34" charset="0"/>
              </a:rPr>
              <a:t>elit</a:t>
            </a:r>
            <a:r>
              <a:rPr lang="en-US" sz="1200" dirty="0">
                <a:ea typeface="Segoe UI" pitchFamily="34" charset="0"/>
                <a:cs typeface="Segoe UI" pitchFamily="34" charset="0"/>
              </a:rPr>
              <a:t>. Maecenas </a:t>
            </a:r>
            <a:r>
              <a:rPr lang="en-US" sz="1200" dirty="0" err="1">
                <a:ea typeface="Segoe UI" pitchFamily="34" charset="0"/>
                <a:cs typeface="Segoe UI" pitchFamily="34" charset="0"/>
              </a:rPr>
              <a:t>porttitor</a:t>
            </a:r>
            <a:r>
              <a:rPr lang="en-US" sz="1200" dirty="0">
                <a:ea typeface="Segoe UI" pitchFamily="34" charset="0"/>
                <a:cs typeface="Segoe UI" pitchFamily="34" charset="0"/>
              </a:rPr>
              <a:t> </a:t>
            </a:r>
            <a:r>
              <a:rPr lang="en-US" sz="1200" dirty="0" err="1">
                <a:ea typeface="Segoe UI" pitchFamily="34" charset="0"/>
                <a:cs typeface="Segoe UI" pitchFamily="34" charset="0"/>
              </a:rPr>
              <a:t>congue</a:t>
            </a:r>
            <a:r>
              <a:rPr lang="en-US" sz="1200" dirty="0">
                <a:ea typeface="Segoe UI" pitchFamily="34" charset="0"/>
                <a:cs typeface="Segoe UI" pitchFamily="34" charset="0"/>
              </a:rPr>
              <a:t> </a:t>
            </a:r>
            <a:r>
              <a:rPr lang="en-US" sz="1200" dirty="0" err="1">
                <a:ea typeface="Segoe UI" pitchFamily="34" charset="0"/>
                <a:cs typeface="Segoe UI" pitchFamily="34" charset="0"/>
              </a:rPr>
              <a:t>massa</a:t>
            </a:r>
            <a:r>
              <a:rPr lang="en-US" sz="12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6128147" y="2003426"/>
            <a:ext cx="2543175" cy="1230921"/>
          </a:xfrm>
        </p:spPr>
        <p:txBody>
          <a:bodyPr anchor="ctr">
            <a:noAutofit/>
          </a:bodyPr>
          <a:lstStyle>
            <a:lvl1pPr marL="0" indent="0" algn="l">
              <a:buNone/>
              <a:defRPr sz="1200">
                <a:solidFill>
                  <a:schemeClr val="tx1"/>
                </a:solidFill>
              </a:defRPr>
            </a:lvl1pPr>
            <a:lvl2pPr marL="171450" indent="0" algn="l">
              <a:buNone/>
              <a:defRPr sz="1200">
                <a:solidFill>
                  <a:schemeClr val="tx1"/>
                </a:solidFill>
              </a:defRPr>
            </a:lvl2pPr>
            <a:lvl3pPr marL="342900" indent="0" algn="l">
              <a:buNone/>
              <a:defRPr sz="1200">
                <a:solidFill>
                  <a:schemeClr val="tx1"/>
                </a:solidFill>
              </a:defRPr>
            </a:lvl3pPr>
            <a:lvl4pPr marL="496491" indent="0" algn="l">
              <a:buNone/>
              <a:defRPr sz="1200">
                <a:solidFill>
                  <a:schemeClr val="tx1"/>
                </a:solidFill>
              </a:defRPr>
            </a:lvl4pPr>
            <a:lvl5pPr marL="641747" indent="0" algn="l">
              <a:buNone/>
              <a:defRPr sz="1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6128147" y="4364661"/>
            <a:ext cx="2543175" cy="1230921"/>
          </a:xfrm>
        </p:spPr>
        <p:txBody>
          <a:bodyPr anchor="ctr">
            <a:noAutofit/>
          </a:bodyPr>
          <a:lstStyle>
            <a:lvl1pPr marL="0" indent="0" algn="l">
              <a:buNone/>
              <a:defRPr sz="1200">
                <a:solidFill>
                  <a:schemeClr val="tx1"/>
                </a:solidFill>
              </a:defRPr>
            </a:lvl1pPr>
            <a:lvl2pPr marL="171450" indent="0" algn="l">
              <a:buNone/>
              <a:defRPr sz="1200">
                <a:solidFill>
                  <a:schemeClr val="tx1"/>
                </a:solidFill>
              </a:defRPr>
            </a:lvl2pPr>
            <a:lvl3pPr marL="342900" indent="0" algn="l">
              <a:buNone/>
              <a:defRPr sz="1200">
                <a:solidFill>
                  <a:schemeClr val="tx1"/>
                </a:solidFill>
              </a:defRPr>
            </a:lvl3pPr>
            <a:lvl4pPr marL="496491" indent="0" algn="l">
              <a:buNone/>
              <a:defRPr sz="1200">
                <a:solidFill>
                  <a:schemeClr val="tx1"/>
                </a:solidFill>
              </a:defRPr>
            </a:lvl4pPr>
            <a:lvl5pPr marL="641747" indent="0" algn="l">
              <a:buNone/>
              <a:defRPr sz="1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3229081" y="1992050"/>
            <a:ext cx="10287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4876172" y="1992050"/>
            <a:ext cx="10287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3229081" y="4213908"/>
            <a:ext cx="10287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4876172" y="4213908"/>
            <a:ext cx="10287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526423" y="1432561"/>
            <a:ext cx="2009444"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274797" y="2900678"/>
            <a:ext cx="1422315"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176013" y="4818510"/>
            <a:ext cx="2107597"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2725033" y="3143382"/>
            <a:ext cx="1481207"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2271749" y="1432560"/>
            <a:ext cx="1691788"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134968" y="2558039"/>
            <a:ext cx="2214671"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219264" y="1989574"/>
            <a:ext cx="765167" cy="498988"/>
          </a:xfrm>
        </p:spPr>
        <p:txBody>
          <a:bodyPr anchor="ctr">
            <a:noAutofit/>
          </a:bodyPr>
          <a:lstStyle>
            <a:lvl1pPr marL="0" indent="0" algn="ctr">
              <a:spcBef>
                <a:spcPts val="0"/>
              </a:spcBef>
              <a:buNone/>
              <a:defRPr sz="12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2636081" y="1989574"/>
            <a:ext cx="765167" cy="498988"/>
          </a:xfrm>
        </p:spPr>
        <p:txBody>
          <a:bodyPr anchor="ctr">
            <a:noAutofit/>
          </a:bodyPr>
          <a:lstStyle>
            <a:lvl1pPr marL="0" indent="0" algn="ctr">
              <a:spcBef>
                <a:spcPts val="0"/>
              </a:spcBef>
              <a:buNone/>
              <a:defRPr sz="12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3231446" y="4260502"/>
            <a:ext cx="765167" cy="498988"/>
          </a:xfrm>
        </p:spPr>
        <p:txBody>
          <a:bodyPr anchor="ctr">
            <a:noAutofit/>
          </a:bodyPr>
          <a:lstStyle>
            <a:lvl1pPr marL="0" indent="0" algn="ctr">
              <a:spcBef>
                <a:spcPts val="0"/>
              </a:spcBef>
              <a:buNone/>
              <a:defRPr sz="12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480710" y="4260502"/>
            <a:ext cx="765167" cy="498988"/>
          </a:xfrm>
        </p:spPr>
        <p:txBody>
          <a:bodyPr anchor="ctr">
            <a:noAutofit/>
          </a:bodyPr>
          <a:lstStyle>
            <a:lvl1pPr marL="0" indent="0" algn="ctr">
              <a:spcBef>
                <a:spcPts val="0"/>
              </a:spcBef>
              <a:buNone/>
              <a:defRPr sz="12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1847227" y="5579787"/>
            <a:ext cx="765167" cy="498988"/>
          </a:xfrm>
        </p:spPr>
        <p:txBody>
          <a:bodyPr anchor="ctr">
            <a:noAutofit/>
          </a:bodyPr>
          <a:lstStyle>
            <a:lvl1pPr marL="0" indent="0" algn="ctr">
              <a:spcBef>
                <a:spcPts val="0"/>
              </a:spcBef>
              <a:buNone/>
              <a:defRPr sz="12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4366022" y="1431925"/>
            <a:ext cx="4338638"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defRPr>
            </a:lvl1pPr>
            <a:lvl2pPr marL="171450" indent="0">
              <a:buNone/>
              <a:defRPr sz="1350"/>
            </a:lvl2pPr>
            <a:lvl3pPr marL="342900" indent="0">
              <a:buNone/>
              <a:defRPr sz="1350"/>
            </a:lvl3pPr>
            <a:lvl4pPr marL="496491" indent="0">
              <a:buNone/>
              <a:defRPr sz="1350"/>
            </a:lvl4pPr>
            <a:lvl5pPr marL="641747" indent="0">
              <a:buNone/>
              <a:defRPr sz="1350"/>
            </a:lvl5pPr>
          </a:lstStyle>
          <a:p>
            <a:pPr marL="0" marR="0" lvl="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350" dirty="0">
                <a:solidFill>
                  <a:schemeClr val="tx1"/>
                </a:solidFill>
                <a:ea typeface="Segoe UI" pitchFamily="34" charset="0"/>
                <a:cs typeface="Segoe UI" pitchFamily="34" charset="0"/>
              </a:rPr>
              <a:t>Lorem ipsum dolor sit </a:t>
            </a:r>
            <a:r>
              <a:rPr lang="en-US" sz="1350" dirty="0" err="1">
                <a:solidFill>
                  <a:schemeClr val="tx1"/>
                </a:solidFill>
                <a:ea typeface="Segoe UI" pitchFamily="34" charset="0"/>
                <a:cs typeface="Segoe UI" pitchFamily="34" charset="0"/>
              </a:rPr>
              <a:t>amet</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consectetuer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adipiscing</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elit</a:t>
            </a:r>
            <a:r>
              <a:rPr lang="en-US" sz="1350" dirty="0">
                <a:solidFill>
                  <a:schemeClr val="tx1"/>
                </a:solidFill>
                <a:ea typeface="Segoe UI" pitchFamily="34" charset="0"/>
                <a:cs typeface="Segoe UI" pitchFamily="34" charset="0"/>
              </a:rPr>
              <a:t>. Maecenas </a:t>
            </a:r>
            <a:r>
              <a:rPr lang="en-US" sz="1350" dirty="0" err="1">
                <a:solidFill>
                  <a:schemeClr val="tx1"/>
                </a:solidFill>
                <a:ea typeface="Segoe UI" pitchFamily="34" charset="0"/>
                <a:cs typeface="Segoe UI" pitchFamily="34" charset="0"/>
              </a:rPr>
              <a:t>porttitor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congue</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massa</a:t>
            </a:r>
            <a:r>
              <a:rPr lang="en-US" sz="135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4366022" y="2466906"/>
            <a:ext cx="4338638"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defRPr>
            </a:lvl1pPr>
            <a:lvl2pPr marL="171450" indent="0">
              <a:buNone/>
              <a:defRPr sz="1350"/>
            </a:lvl2pPr>
            <a:lvl3pPr marL="342900" indent="0">
              <a:buNone/>
              <a:defRPr sz="1350"/>
            </a:lvl3pPr>
            <a:lvl4pPr marL="496491" indent="0">
              <a:buNone/>
              <a:defRPr sz="1350"/>
            </a:lvl4pPr>
            <a:lvl5pPr marL="641747" indent="0">
              <a:buNone/>
              <a:defRPr sz="1350"/>
            </a:lvl5pPr>
          </a:lstStyle>
          <a:p>
            <a:pPr marL="0" marR="0" lvl="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350" dirty="0">
                <a:solidFill>
                  <a:schemeClr val="tx1"/>
                </a:solidFill>
                <a:ea typeface="Segoe UI" pitchFamily="34" charset="0"/>
                <a:cs typeface="Segoe UI" pitchFamily="34" charset="0"/>
              </a:rPr>
              <a:t>Lorem ipsum dolor sit </a:t>
            </a:r>
            <a:r>
              <a:rPr lang="en-US" sz="1350" dirty="0" err="1">
                <a:solidFill>
                  <a:schemeClr val="tx1"/>
                </a:solidFill>
                <a:ea typeface="Segoe UI" pitchFamily="34" charset="0"/>
                <a:cs typeface="Segoe UI" pitchFamily="34" charset="0"/>
              </a:rPr>
              <a:t>amet</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consectetuer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adipiscing</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elit</a:t>
            </a:r>
            <a:r>
              <a:rPr lang="en-US" sz="1350" dirty="0">
                <a:solidFill>
                  <a:schemeClr val="tx1"/>
                </a:solidFill>
                <a:ea typeface="Segoe UI" pitchFamily="34" charset="0"/>
                <a:cs typeface="Segoe UI" pitchFamily="34" charset="0"/>
              </a:rPr>
              <a:t>. Maecenas </a:t>
            </a:r>
            <a:r>
              <a:rPr lang="en-US" sz="1350" dirty="0" err="1">
                <a:solidFill>
                  <a:schemeClr val="tx1"/>
                </a:solidFill>
                <a:ea typeface="Segoe UI" pitchFamily="34" charset="0"/>
                <a:cs typeface="Segoe UI" pitchFamily="34" charset="0"/>
              </a:rPr>
              <a:t>porttitor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congue</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massa</a:t>
            </a:r>
            <a:r>
              <a:rPr lang="en-US" sz="135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4366022" y="3501887"/>
            <a:ext cx="4338638"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defRPr>
            </a:lvl1pPr>
            <a:lvl2pPr marL="171450" indent="0">
              <a:buNone/>
              <a:defRPr sz="1350"/>
            </a:lvl2pPr>
            <a:lvl3pPr marL="342900" indent="0">
              <a:buNone/>
              <a:defRPr sz="1350"/>
            </a:lvl3pPr>
            <a:lvl4pPr marL="496491" indent="0">
              <a:buNone/>
              <a:defRPr sz="1350"/>
            </a:lvl4pPr>
            <a:lvl5pPr marL="641747" indent="0">
              <a:buNone/>
              <a:defRPr sz="1350"/>
            </a:lvl5pPr>
          </a:lstStyle>
          <a:p>
            <a:pPr marL="0" marR="0" lvl="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350" dirty="0">
                <a:solidFill>
                  <a:schemeClr val="tx1"/>
                </a:solidFill>
                <a:ea typeface="Segoe UI" pitchFamily="34" charset="0"/>
                <a:cs typeface="Segoe UI" pitchFamily="34" charset="0"/>
              </a:rPr>
              <a:t>Lorem ipsum dolor sit </a:t>
            </a:r>
            <a:r>
              <a:rPr lang="en-US" sz="1350" dirty="0" err="1">
                <a:solidFill>
                  <a:schemeClr val="tx1"/>
                </a:solidFill>
                <a:ea typeface="Segoe UI" pitchFamily="34" charset="0"/>
                <a:cs typeface="Segoe UI" pitchFamily="34" charset="0"/>
              </a:rPr>
              <a:t>amet</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consectetuer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adipiscing</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elit</a:t>
            </a:r>
            <a:r>
              <a:rPr lang="en-US" sz="1350" dirty="0">
                <a:solidFill>
                  <a:schemeClr val="tx1"/>
                </a:solidFill>
                <a:ea typeface="Segoe UI" pitchFamily="34" charset="0"/>
                <a:cs typeface="Segoe UI" pitchFamily="34" charset="0"/>
              </a:rPr>
              <a:t>. Maecenas </a:t>
            </a:r>
            <a:r>
              <a:rPr lang="en-US" sz="1350" dirty="0" err="1">
                <a:solidFill>
                  <a:schemeClr val="tx1"/>
                </a:solidFill>
                <a:ea typeface="Segoe UI" pitchFamily="34" charset="0"/>
                <a:cs typeface="Segoe UI" pitchFamily="34" charset="0"/>
              </a:rPr>
              <a:t>porttitor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congue</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massa</a:t>
            </a:r>
            <a:r>
              <a:rPr lang="en-US" sz="135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4366022" y="4536868"/>
            <a:ext cx="4338638"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defRPr>
            </a:lvl1pPr>
            <a:lvl2pPr marL="171450" indent="0">
              <a:buNone/>
              <a:defRPr sz="1350"/>
            </a:lvl2pPr>
            <a:lvl3pPr marL="342900" indent="0">
              <a:buNone/>
              <a:defRPr sz="1350"/>
            </a:lvl3pPr>
            <a:lvl4pPr marL="496491" indent="0">
              <a:buNone/>
              <a:defRPr sz="1350"/>
            </a:lvl4pPr>
            <a:lvl5pPr marL="641747" indent="0">
              <a:buNone/>
              <a:defRPr sz="1350"/>
            </a:lvl5pPr>
          </a:lstStyle>
          <a:p>
            <a:pPr marL="0" marR="0" lvl="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350" dirty="0">
                <a:solidFill>
                  <a:schemeClr val="tx1"/>
                </a:solidFill>
                <a:ea typeface="Segoe UI" pitchFamily="34" charset="0"/>
                <a:cs typeface="Segoe UI" pitchFamily="34" charset="0"/>
              </a:rPr>
              <a:t>Lorem ipsum dolor sit </a:t>
            </a:r>
            <a:r>
              <a:rPr lang="en-US" sz="1350" dirty="0" err="1">
                <a:solidFill>
                  <a:schemeClr val="tx1"/>
                </a:solidFill>
                <a:ea typeface="Segoe UI" pitchFamily="34" charset="0"/>
                <a:cs typeface="Segoe UI" pitchFamily="34" charset="0"/>
              </a:rPr>
              <a:t>amet</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consectetuer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adipiscing</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elit</a:t>
            </a:r>
            <a:r>
              <a:rPr lang="en-US" sz="1350" dirty="0">
                <a:solidFill>
                  <a:schemeClr val="tx1"/>
                </a:solidFill>
                <a:ea typeface="Segoe UI" pitchFamily="34" charset="0"/>
                <a:cs typeface="Segoe UI" pitchFamily="34" charset="0"/>
              </a:rPr>
              <a:t>. Maecenas </a:t>
            </a:r>
            <a:r>
              <a:rPr lang="en-US" sz="1350" dirty="0" err="1">
                <a:solidFill>
                  <a:schemeClr val="tx1"/>
                </a:solidFill>
                <a:ea typeface="Segoe UI" pitchFamily="34" charset="0"/>
                <a:cs typeface="Segoe UI" pitchFamily="34" charset="0"/>
              </a:rPr>
              <a:t>porttitor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congue</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massa</a:t>
            </a:r>
            <a:r>
              <a:rPr lang="en-US" sz="135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4366022" y="5571849"/>
            <a:ext cx="4338638"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defRPr>
            </a:lvl1pPr>
            <a:lvl2pPr marL="171450" indent="0">
              <a:buNone/>
              <a:defRPr sz="1350"/>
            </a:lvl2pPr>
            <a:lvl3pPr marL="342900" indent="0">
              <a:buNone/>
              <a:defRPr sz="1350"/>
            </a:lvl3pPr>
            <a:lvl4pPr marL="496491" indent="0">
              <a:buNone/>
              <a:defRPr sz="1350"/>
            </a:lvl4pPr>
            <a:lvl5pPr marL="641747" indent="0">
              <a:buNone/>
              <a:defRPr sz="1350"/>
            </a:lvl5pPr>
          </a:lstStyle>
          <a:p>
            <a:pPr marL="0" marR="0" lvl="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350" dirty="0">
                <a:solidFill>
                  <a:schemeClr val="tx1"/>
                </a:solidFill>
                <a:ea typeface="Segoe UI" pitchFamily="34" charset="0"/>
                <a:cs typeface="Segoe UI" pitchFamily="34" charset="0"/>
              </a:rPr>
              <a:t>Lorem ipsum dolor sit </a:t>
            </a:r>
            <a:r>
              <a:rPr lang="en-US" sz="1350" dirty="0" err="1">
                <a:solidFill>
                  <a:schemeClr val="tx1"/>
                </a:solidFill>
                <a:ea typeface="Segoe UI" pitchFamily="34" charset="0"/>
                <a:cs typeface="Segoe UI" pitchFamily="34" charset="0"/>
              </a:rPr>
              <a:t>amet</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consectetuer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adipiscing</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elit</a:t>
            </a:r>
            <a:r>
              <a:rPr lang="en-US" sz="1350" dirty="0">
                <a:solidFill>
                  <a:schemeClr val="tx1"/>
                </a:solidFill>
                <a:ea typeface="Segoe UI" pitchFamily="34" charset="0"/>
                <a:cs typeface="Segoe UI" pitchFamily="34" charset="0"/>
              </a:rPr>
              <a:t>. Maecenas </a:t>
            </a:r>
            <a:r>
              <a:rPr lang="en-US" sz="1350" dirty="0" err="1">
                <a:solidFill>
                  <a:schemeClr val="tx1"/>
                </a:solidFill>
                <a:ea typeface="Segoe UI" pitchFamily="34" charset="0"/>
                <a:cs typeface="Segoe UI" pitchFamily="34" charset="0"/>
              </a:rPr>
              <a:t>porttitor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congue</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massa</a:t>
            </a:r>
            <a:r>
              <a:rPr lang="en-US" sz="135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503635" y="1343025"/>
            <a:ext cx="1908572" cy="457200"/>
          </a:xfrm>
          <a:solidFill>
            <a:schemeClr val="accent1"/>
          </a:solidFill>
        </p:spPr>
        <p:txBody>
          <a:bodyPr lIns="91440" tIns="45720" rIns="91440" bIns="45720" anchor="ctr">
            <a:noAutofit/>
          </a:bodyPr>
          <a:lstStyle>
            <a:lvl1pPr marL="0" indent="0" defTabSz="699354" fontAlgn="base">
              <a:spcBef>
                <a:spcPct val="0"/>
              </a:spcBef>
              <a:spcAft>
                <a:spcPct val="0"/>
              </a:spcAft>
              <a:buNone/>
              <a:defRPr lang="en-US" sz="1200" b="1" dirty="0">
                <a:solidFill>
                  <a:schemeClr val="bg1"/>
                </a:solidFill>
                <a:ea typeface="Segoe UI" pitchFamily="34" charset="0"/>
                <a:cs typeface="Segoe UI" pitchFamily="34" charset="0"/>
              </a:defRPr>
            </a:lvl1pPr>
            <a:lvl2pPr marL="171450" indent="0">
              <a:buNone/>
              <a:defRPr sz="1200">
                <a:solidFill>
                  <a:schemeClr val="bg1"/>
                </a:solidFill>
              </a:defRPr>
            </a:lvl2pPr>
            <a:lvl3pPr marL="342900" indent="0">
              <a:buNone/>
              <a:defRPr sz="1200">
                <a:solidFill>
                  <a:schemeClr val="bg1"/>
                </a:solidFill>
              </a:defRPr>
            </a:lvl3pPr>
            <a:lvl4pPr marL="496491" indent="0">
              <a:buNone/>
              <a:defRPr sz="1200">
                <a:solidFill>
                  <a:schemeClr val="bg1"/>
                </a:solidFill>
              </a:defRPr>
            </a:lvl4pPr>
            <a:lvl5pPr marL="641747" indent="0">
              <a:buNone/>
              <a:defRPr sz="1200">
                <a:solidFill>
                  <a:schemeClr val="bg1"/>
                </a:solidFill>
              </a:defRPr>
            </a:lvl5pPr>
          </a:lstStyle>
          <a:p>
            <a:pPr defTabSz="932472" fontAlgn="base">
              <a:spcBef>
                <a:spcPct val="0"/>
              </a:spcBef>
              <a:spcAft>
                <a:spcPct val="0"/>
              </a:spcAft>
            </a:pPr>
            <a:r>
              <a:rPr lang="en-US" sz="12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2604439" y="1343025"/>
            <a:ext cx="1908572" cy="457200"/>
          </a:xfrm>
          <a:solidFill>
            <a:schemeClr val="accent1"/>
          </a:solidFill>
        </p:spPr>
        <p:txBody>
          <a:bodyPr lIns="91440" tIns="45720" rIns="91440" bIns="45720" anchor="ctr">
            <a:noAutofit/>
          </a:bodyPr>
          <a:lstStyle>
            <a:lvl1pPr marL="0" indent="0" defTabSz="699354" fontAlgn="base">
              <a:spcBef>
                <a:spcPct val="0"/>
              </a:spcBef>
              <a:spcAft>
                <a:spcPct val="0"/>
              </a:spcAft>
              <a:buNone/>
              <a:defRPr lang="en-US" sz="1200" b="1" dirty="0">
                <a:solidFill>
                  <a:schemeClr val="bg1"/>
                </a:solidFill>
                <a:ea typeface="Segoe UI" pitchFamily="34" charset="0"/>
                <a:cs typeface="Segoe UI" pitchFamily="34" charset="0"/>
              </a:defRPr>
            </a:lvl1pPr>
            <a:lvl2pPr marL="171450" indent="0">
              <a:buNone/>
              <a:defRPr sz="1200">
                <a:solidFill>
                  <a:schemeClr val="bg1"/>
                </a:solidFill>
              </a:defRPr>
            </a:lvl2pPr>
            <a:lvl3pPr marL="342900" indent="0">
              <a:buNone/>
              <a:defRPr sz="1200">
                <a:solidFill>
                  <a:schemeClr val="bg1"/>
                </a:solidFill>
              </a:defRPr>
            </a:lvl3pPr>
            <a:lvl4pPr marL="496491" indent="0">
              <a:buNone/>
              <a:defRPr sz="1200">
                <a:solidFill>
                  <a:schemeClr val="bg1"/>
                </a:solidFill>
              </a:defRPr>
            </a:lvl4pPr>
            <a:lvl5pPr marL="641747" indent="0">
              <a:buNone/>
              <a:defRPr sz="1200">
                <a:solidFill>
                  <a:schemeClr val="bg1"/>
                </a:solidFill>
              </a:defRPr>
            </a:lvl5pPr>
          </a:lstStyle>
          <a:p>
            <a:pPr defTabSz="932472" fontAlgn="base">
              <a:spcBef>
                <a:spcPct val="0"/>
              </a:spcBef>
              <a:spcAft>
                <a:spcPct val="0"/>
              </a:spcAft>
            </a:pPr>
            <a:r>
              <a:rPr lang="en-US" sz="12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4705244" y="1343025"/>
            <a:ext cx="1908572" cy="457200"/>
          </a:xfrm>
          <a:solidFill>
            <a:schemeClr val="accent1"/>
          </a:solidFill>
        </p:spPr>
        <p:txBody>
          <a:bodyPr lIns="91440" tIns="45720" rIns="91440" bIns="45720" anchor="ctr">
            <a:noAutofit/>
          </a:bodyPr>
          <a:lstStyle>
            <a:lvl1pPr marL="0" indent="0" defTabSz="699354" fontAlgn="base">
              <a:spcBef>
                <a:spcPct val="0"/>
              </a:spcBef>
              <a:spcAft>
                <a:spcPct val="0"/>
              </a:spcAft>
              <a:buNone/>
              <a:defRPr lang="en-US" sz="1200" b="1" dirty="0">
                <a:solidFill>
                  <a:schemeClr val="bg1"/>
                </a:solidFill>
                <a:ea typeface="Segoe UI" pitchFamily="34" charset="0"/>
                <a:cs typeface="Segoe UI" pitchFamily="34" charset="0"/>
              </a:defRPr>
            </a:lvl1pPr>
            <a:lvl2pPr marL="171450" indent="0">
              <a:buNone/>
              <a:defRPr sz="1200">
                <a:solidFill>
                  <a:schemeClr val="bg1"/>
                </a:solidFill>
              </a:defRPr>
            </a:lvl2pPr>
            <a:lvl3pPr marL="342900" indent="0">
              <a:buNone/>
              <a:defRPr sz="1200">
                <a:solidFill>
                  <a:schemeClr val="bg1"/>
                </a:solidFill>
              </a:defRPr>
            </a:lvl3pPr>
            <a:lvl4pPr marL="496491" indent="0">
              <a:buNone/>
              <a:defRPr sz="1200">
                <a:solidFill>
                  <a:schemeClr val="bg1"/>
                </a:solidFill>
              </a:defRPr>
            </a:lvl4pPr>
            <a:lvl5pPr marL="641747" indent="0">
              <a:buNone/>
              <a:defRPr sz="1200">
                <a:solidFill>
                  <a:schemeClr val="bg1"/>
                </a:solidFill>
              </a:defRPr>
            </a:lvl5pPr>
          </a:lstStyle>
          <a:p>
            <a:pPr defTabSz="932472" fontAlgn="base">
              <a:spcBef>
                <a:spcPct val="0"/>
              </a:spcBef>
              <a:spcAft>
                <a:spcPct val="0"/>
              </a:spcAft>
            </a:pPr>
            <a:r>
              <a:rPr lang="en-US" sz="12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6806049" y="1343025"/>
            <a:ext cx="1908572" cy="457200"/>
          </a:xfrm>
          <a:solidFill>
            <a:schemeClr val="accent1"/>
          </a:solidFill>
        </p:spPr>
        <p:txBody>
          <a:bodyPr lIns="91440" tIns="45720" rIns="91440" bIns="45720" anchor="ctr">
            <a:noAutofit/>
          </a:bodyPr>
          <a:lstStyle>
            <a:lvl1pPr marL="0" indent="0" defTabSz="699354" fontAlgn="base">
              <a:spcBef>
                <a:spcPct val="0"/>
              </a:spcBef>
              <a:spcAft>
                <a:spcPct val="0"/>
              </a:spcAft>
              <a:buNone/>
              <a:defRPr lang="en-US" sz="1200" b="1" dirty="0">
                <a:solidFill>
                  <a:schemeClr val="bg1"/>
                </a:solidFill>
                <a:ea typeface="Segoe UI" pitchFamily="34" charset="0"/>
                <a:cs typeface="Segoe UI" pitchFamily="34" charset="0"/>
              </a:defRPr>
            </a:lvl1pPr>
            <a:lvl2pPr marL="171450" indent="0">
              <a:buNone/>
              <a:defRPr sz="1200">
                <a:solidFill>
                  <a:schemeClr val="bg1"/>
                </a:solidFill>
              </a:defRPr>
            </a:lvl2pPr>
            <a:lvl3pPr marL="342900" indent="0">
              <a:buNone/>
              <a:defRPr sz="1200">
                <a:solidFill>
                  <a:schemeClr val="bg1"/>
                </a:solidFill>
              </a:defRPr>
            </a:lvl3pPr>
            <a:lvl4pPr marL="496491" indent="0">
              <a:buNone/>
              <a:defRPr sz="1200">
                <a:solidFill>
                  <a:schemeClr val="bg1"/>
                </a:solidFill>
              </a:defRPr>
            </a:lvl4pPr>
            <a:lvl5pPr marL="641747" indent="0">
              <a:buNone/>
              <a:defRPr sz="1200">
                <a:solidFill>
                  <a:schemeClr val="bg1"/>
                </a:solidFill>
              </a:defRPr>
            </a:lvl5pPr>
          </a:lstStyle>
          <a:p>
            <a:pPr defTabSz="932472" fontAlgn="base">
              <a:spcBef>
                <a:spcPct val="0"/>
              </a:spcBef>
              <a:spcAft>
                <a:spcPct val="0"/>
              </a:spcAft>
            </a:pPr>
            <a:r>
              <a:rPr lang="en-US" sz="12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438149" y="1261835"/>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2536614" y="1261835"/>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4635079" y="1261835"/>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6733543" y="1261835"/>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503635" y="1982788"/>
            <a:ext cx="1908572" cy="4568483"/>
          </a:xfrm>
        </p:spPr>
        <p:txBody>
          <a:bodyPr>
            <a:noAutofit/>
          </a:bodyPr>
          <a:lstStyle>
            <a:lvl1pPr marL="0" indent="0">
              <a:spcBef>
                <a:spcPts val="900"/>
              </a:spcBef>
              <a:buNone/>
              <a:defRPr sz="1050" i="0"/>
            </a:lvl1pPr>
            <a:lvl2pPr>
              <a:defRPr sz="1050" i="0"/>
            </a:lvl2pPr>
            <a:lvl3pPr>
              <a:defRPr sz="1050" i="0"/>
            </a:lvl3pPr>
            <a:lvl4pPr>
              <a:defRPr sz="1050" i="0"/>
            </a:lvl4pPr>
            <a:lvl5pPr>
              <a:defRPr sz="1050" i="0"/>
            </a:lvl5pPr>
          </a:lstStyle>
          <a:p>
            <a:pPr lvl="0" defTabSz="699354" fontAlgn="base">
              <a:spcAft>
                <a:spcPct val="0"/>
              </a:spcAft>
              <a:defRPr/>
            </a:pPr>
            <a:r>
              <a:rPr lang="en-US" sz="1050" i="0" dirty="0">
                <a:ea typeface="Segoe UI" pitchFamily="34" charset="0"/>
                <a:cs typeface="Segoe UI" pitchFamily="34" charset="0"/>
              </a:rPr>
              <a:t>Lorem ipsum dolor sit </a:t>
            </a:r>
            <a:r>
              <a:rPr lang="en-US" sz="1050" i="0" dirty="0" err="1">
                <a:ea typeface="Segoe UI" pitchFamily="34" charset="0"/>
                <a:cs typeface="Segoe UI" pitchFamily="34" charset="0"/>
              </a:rPr>
              <a:t>amet</a:t>
            </a:r>
            <a:r>
              <a:rPr lang="en-US" sz="1050" i="0" dirty="0">
                <a:ea typeface="Segoe UI" pitchFamily="34" charset="0"/>
                <a:cs typeface="Segoe UI" pitchFamily="34" charset="0"/>
              </a:rPr>
              <a:t>, </a:t>
            </a:r>
            <a:r>
              <a:rPr lang="en-US" sz="1050" i="0" dirty="0" err="1">
                <a:ea typeface="Segoe UI" pitchFamily="34" charset="0"/>
                <a:cs typeface="Segoe UI" pitchFamily="34" charset="0"/>
              </a:rPr>
              <a:t>consectetuer</a:t>
            </a:r>
            <a:r>
              <a:rPr lang="en-US" sz="1050" i="0" dirty="0">
                <a:ea typeface="Segoe UI" pitchFamily="34" charset="0"/>
                <a:cs typeface="Segoe UI" pitchFamily="34" charset="0"/>
              </a:rPr>
              <a:t> </a:t>
            </a:r>
            <a:r>
              <a:rPr lang="en-US" sz="1050" i="0" dirty="0" err="1">
                <a:ea typeface="Segoe UI" pitchFamily="34" charset="0"/>
                <a:cs typeface="Segoe UI" pitchFamily="34" charset="0"/>
              </a:rPr>
              <a:t>adipiscing</a:t>
            </a:r>
            <a:r>
              <a:rPr lang="en-US" sz="1050" i="0" dirty="0">
                <a:ea typeface="Segoe UI" pitchFamily="34" charset="0"/>
                <a:cs typeface="Segoe UI" pitchFamily="34" charset="0"/>
              </a:rPr>
              <a:t> </a:t>
            </a:r>
            <a:r>
              <a:rPr lang="en-US" sz="1050" i="0" dirty="0" err="1">
                <a:ea typeface="Segoe UI" pitchFamily="34" charset="0"/>
                <a:cs typeface="Segoe UI" pitchFamily="34" charset="0"/>
              </a:rPr>
              <a:t>elit</a:t>
            </a:r>
            <a:r>
              <a:rPr lang="en-US" sz="1050" i="0" dirty="0">
                <a:ea typeface="Segoe UI" pitchFamily="34" charset="0"/>
                <a:cs typeface="Segoe UI" pitchFamily="34" charset="0"/>
              </a:rPr>
              <a:t>. Maecenas </a:t>
            </a:r>
            <a:r>
              <a:rPr lang="en-US" sz="1050" i="0" dirty="0" err="1">
                <a:ea typeface="Segoe UI" pitchFamily="34" charset="0"/>
                <a:cs typeface="Segoe UI" pitchFamily="34" charset="0"/>
              </a:rPr>
              <a:t>porttitor</a:t>
            </a:r>
            <a:r>
              <a:rPr lang="en-US" sz="1050" i="0" dirty="0">
                <a:ea typeface="Segoe UI" pitchFamily="34" charset="0"/>
                <a:cs typeface="Segoe UI" pitchFamily="34" charset="0"/>
              </a:rPr>
              <a:t> </a:t>
            </a:r>
            <a:r>
              <a:rPr lang="en-US" sz="1050" i="0" dirty="0" err="1">
                <a:ea typeface="Segoe UI" pitchFamily="34" charset="0"/>
                <a:cs typeface="Segoe UI" pitchFamily="34" charset="0"/>
              </a:rPr>
              <a:t>congue</a:t>
            </a:r>
            <a:r>
              <a:rPr lang="en-US" sz="1050" i="0" dirty="0">
                <a:ea typeface="Segoe UI" pitchFamily="34" charset="0"/>
                <a:cs typeface="Segoe UI" pitchFamily="34" charset="0"/>
              </a:rPr>
              <a:t> </a:t>
            </a:r>
            <a:r>
              <a:rPr lang="en-US" sz="1050" i="0" dirty="0" err="1">
                <a:ea typeface="Segoe UI" pitchFamily="34" charset="0"/>
                <a:cs typeface="Segoe UI" pitchFamily="34" charset="0"/>
              </a:rPr>
              <a:t>massa</a:t>
            </a:r>
            <a:r>
              <a:rPr lang="en-US" sz="1050" i="0" dirty="0">
                <a:ea typeface="Segoe UI" pitchFamily="34" charset="0"/>
                <a:cs typeface="Segoe UI" pitchFamily="34" charset="0"/>
              </a:rPr>
              <a:t>. </a:t>
            </a:r>
            <a:r>
              <a:rPr lang="en-US" sz="1050" i="0" dirty="0" err="1">
                <a:ea typeface="Segoe UI" pitchFamily="34" charset="0"/>
                <a:cs typeface="Segoe UI" pitchFamily="34" charset="0"/>
              </a:rPr>
              <a:t>Fusce</a:t>
            </a:r>
            <a:r>
              <a:rPr lang="en-US" sz="1050" i="0" dirty="0">
                <a:ea typeface="Segoe UI" pitchFamily="34" charset="0"/>
                <a:cs typeface="Segoe UI" pitchFamily="34" charset="0"/>
              </a:rPr>
              <a:t> </a:t>
            </a:r>
            <a:r>
              <a:rPr lang="en-US" sz="1050" i="0" dirty="0" err="1">
                <a:ea typeface="Segoe UI" pitchFamily="34" charset="0"/>
                <a:cs typeface="Segoe UI" pitchFamily="34" charset="0"/>
              </a:rPr>
              <a:t>posuere</a:t>
            </a:r>
            <a:r>
              <a:rPr lang="en-US" sz="1050" i="0" dirty="0">
                <a:ea typeface="Segoe UI" pitchFamily="34" charset="0"/>
                <a:cs typeface="Segoe UI" pitchFamily="34" charset="0"/>
              </a:rPr>
              <a:t>, magna sed pulvinar </a:t>
            </a:r>
            <a:r>
              <a:rPr lang="en-US" sz="1050" i="0" dirty="0" err="1">
                <a:ea typeface="Segoe UI" pitchFamily="34" charset="0"/>
                <a:cs typeface="Segoe UI" pitchFamily="34" charset="0"/>
              </a:rPr>
              <a:t>ultricies</a:t>
            </a:r>
            <a:r>
              <a:rPr lang="en-US" sz="1050" i="0" dirty="0">
                <a:ea typeface="Segoe UI" pitchFamily="34" charset="0"/>
                <a:cs typeface="Segoe UI" pitchFamily="34" charset="0"/>
              </a:rPr>
              <a:t>, </a:t>
            </a:r>
            <a:r>
              <a:rPr lang="en-US" sz="1050" i="0" dirty="0" err="1">
                <a:ea typeface="Segoe UI" pitchFamily="34" charset="0"/>
                <a:cs typeface="Segoe UI" pitchFamily="34" charset="0"/>
              </a:rPr>
              <a:t>purus</a:t>
            </a:r>
            <a:r>
              <a:rPr lang="en-US" sz="1050" i="0" dirty="0">
                <a:ea typeface="Segoe UI" pitchFamily="34" charset="0"/>
                <a:cs typeface="Segoe UI" pitchFamily="34" charset="0"/>
              </a:rPr>
              <a:t> </a:t>
            </a:r>
            <a:r>
              <a:rPr lang="en-US" sz="1050" i="0" dirty="0" err="1">
                <a:ea typeface="Segoe UI" pitchFamily="34" charset="0"/>
                <a:cs typeface="Segoe UI" pitchFamily="34" charset="0"/>
              </a:rPr>
              <a:t>lectus</a:t>
            </a:r>
            <a:r>
              <a:rPr lang="en-US" sz="1050" i="0" dirty="0">
                <a:ea typeface="Segoe UI" pitchFamily="34" charset="0"/>
                <a:cs typeface="Segoe UI" pitchFamily="34" charset="0"/>
              </a:rPr>
              <a:t> </a:t>
            </a:r>
            <a:r>
              <a:rPr lang="en-US" sz="1050" i="0" dirty="0" err="1">
                <a:ea typeface="Segoe UI" pitchFamily="34" charset="0"/>
                <a:cs typeface="Segoe UI" pitchFamily="34" charset="0"/>
              </a:rPr>
              <a:t>malesuada</a:t>
            </a:r>
            <a:r>
              <a:rPr lang="en-US" sz="1050" i="0" dirty="0">
                <a:ea typeface="Segoe UI" pitchFamily="34" charset="0"/>
                <a:cs typeface="Segoe UI" pitchFamily="34" charset="0"/>
              </a:rPr>
              <a:t> libero, sit </a:t>
            </a:r>
            <a:r>
              <a:rPr lang="en-US" sz="1050" i="0" dirty="0" err="1">
                <a:ea typeface="Segoe UI" pitchFamily="34" charset="0"/>
                <a:cs typeface="Segoe UI" pitchFamily="34" charset="0"/>
              </a:rPr>
              <a:t>amet</a:t>
            </a:r>
            <a:r>
              <a:rPr lang="en-US" sz="1050" i="0" dirty="0">
                <a:ea typeface="Segoe UI" pitchFamily="34" charset="0"/>
                <a:cs typeface="Segoe UI" pitchFamily="34" charset="0"/>
              </a:rPr>
              <a:t> </a:t>
            </a:r>
            <a:r>
              <a:rPr lang="en-US" sz="1050" i="0" dirty="0" err="1">
                <a:ea typeface="Segoe UI" pitchFamily="34" charset="0"/>
                <a:cs typeface="Segoe UI" pitchFamily="34" charset="0"/>
              </a:rPr>
              <a:t>commodo</a:t>
            </a:r>
            <a:r>
              <a:rPr lang="en-US" sz="1050" i="0" dirty="0">
                <a:ea typeface="Segoe UI" pitchFamily="34" charset="0"/>
                <a:cs typeface="Segoe UI" pitchFamily="34" charset="0"/>
              </a:rPr>
              <a:t> magna </a:t>
            </a:r>
            <a:r>
              <a:rPr lang="en-US" sz="1050" i="0" dirty="0" err="1">
                <a:ea typeface="Segoe UI" pitchFamily="34" charset="0"/>
                <a:cs typeface="Segoe UI" pitchFamily="34" charset="0"/>
              </a:rPr>
              <a:t>eros</a:t>
            </a:r>
            <a:r>
              <a:rPr lang="en-US" sz="1050" i="0" dirty="0">
                <a:ea typeface="Segoe UI" pitchFamily="34" charset="0"/>
                <a:cs typeface="Segoe UI" pitchFamily="34" charset="0"/>
              </a:rPr>
              <a:t> </a:t>
            </a:r>
            <a:r>
              <a:rPr lang="en-US" sz="1050" i="0" dirty="0" err="1">
                <a:ea typeface="Segoe UI" pitchFamily="34" charset="0"/>
                <a:cs typeface="Segoe UI" pitchFamily="34" charset="0"/>
              </a:rPr>
              <a:t>quis</a:t>
            </a:r>
            <a:r>
              <a:rPr lang="en-US" sz="1050" i="0" dirty="0">
                <a:ea typeface="Segoe UI" pitchFamily="34" charset="0"/>
                <a:cs typeface="Segoe UI" pitchFamily="34" charset="0"/>
              </a:rPr>
              <a:t> </a:t>
            </a:r>
            <a:r>
              <a:rPr lang="en-US" sz="1050" i="0" dirty="0" err="1">
                <a:ea typeface="Segoe UI" pitchFamily="34" charset="0"/>
                <a:cs typeface="Segoe UI" pitchFamily="34" charset="0"/>
              </a:rPr>
              <a:t>urna</a:t>
            </a:r>
            <a:r>
              <a:rPr lang="en-US" sz="1050" i="0" dirty="0">
                <a:ea typeface="Segoe UI" pitchFamily="34" charset="0"/>
                <a:cs typeface="Segoe UI" pitchFamily="34" charset="0"/>
              </a:rPr>
              <a:t>.</a:t>
            </a:r>
          </a:p>
          <a:p>
            <a:pPr lvl="0" defTabSz="699354" fontAlgn="base">
              <a:spcAft>
                <a:spcPct val="0"/>
              </a:spcAft>
              <a:defRPr/>
            </a:pPr>
            <a:r>
              <a:rPr lang="en-US" sz="1050" i="0" dirty="0">
                <a:ea typeface="Segoe UI" pitchFamily="34" charset="0"/>
                <a:cs typeface="Segoe UI" pitchFamily="34" charset="0"/>
              </a:rPr>
              <a:t>Nunc </a:t>
            </a:r>
            <a:r>
              <a:rPr lang="en-US" sz="1050" i="0" dirty="0" err="1">
                <a:ea typeface="Segoe UI" pitchFamily="34" charset="0"/>
                <a:cs typeface="Segoe UI" pitchFamily="34" charset="0"/>
              </a:rPr>
              <a:t>viverra</a:t>
            </a:r>
            <a:r>
              <a:rPr lang="en-US" sz="1050" i="0" dirty="0">
                <a:ea typeface="Segoe UI" pitchFamily="34" charset="0"/>
                <a:cs typeface="Segoe UI" pitchFamily="34" charset="0"/>
              </a:rPr>
              <a:t> </a:t>
            </a:r>
            <a:r>
              <a:rPr lang="en-US" sz="1050" i="0" dirty="0" err="1">
                <a:ea typeface="Segoe UI" pitchFamily="34" charset="0"/>
                <a:cs typeface="Segoe UI" pitchFamily="34" charset="0"/>
              </a:rPr>
              <a:t>imperdiet</a:t>
            </a:r>
            <a:r>
              <a:rPr lang="en-US" sz="1050" i="0" dirty="0">
                <a:ea typeface="Segoe UI" pitchFamily="34" charset="0"/>
                <a:cs typeface="Segoe UI" pitchFamily="34" charset="0"/>
              </a:rPr>
              <a:t> </a:t>
            </a:r>
            <a:r>
              <a:rPr lang="en-US" sz="1050" i="0" dirty="0" err="1">
                <a:ea typeface="Segoe UI" pitchFamily="34" charset="0"/>
                <a:cs typeface="Segoe UI" pitchFamily="34" charset="0"/>
              </a:rPr>
              <a:t>enim</a:t>
            </a:r>
            <a:r>
              <a:rPr lang="en-US" sz="1050" i="0" dirty="0">
                <a:ea typeface="Segoe UI" pitchFamily="34" charset="0"/>
                <a:cs typeface="Segoe UI" pitchFamily="34" charset="0"/>
              </a:rPr>
              <a:t>. </a:t>
            </a:r>
            <a:r>
              <a:rPr lang="en-US" sz="1050" i="0" dirty="0" err="1">
                <a:ea typeface="Segoe UI" pitchFamily="34" charset="0"/>
                <a:cs typeface="Segoe UI" pitchFamily="34" charset="0"/>
              </a:rPr>
              <a:t>Fusce</a:t>
            </a:r>
            <a:r>
              <a:rPr lang="en-US" sz="1050" i="0" dirty="0">
                <a:ea typeface="Segoe UI" pitchFamily="34" charset="0"/>
                <a:cs typeface="Segoe UI" pitchFamily="34" charset="0"/>
              </a:rPr>
              <a:t> est. </a:t>
            </a:r>
            <a:r>
              <a:rPr lang="en-US" sz="1050" i="0" dirty="0" err="1">
                <a:ea typeface="Segoe UI" pitchFamily="34" charset="0"/>
                <a:cs typeface="Segoe UI" pitchFamily="34" charset="0"/>
              </a:rPr>
              <a:t>Vivamus</a:t>
            </a:r>
            <a:r>
              <a:rPr lang="en-US" sz="1050" i="0" dirty="0">
                <a:ea typeface="Segoe UI" pitchFamily="34" charset="0"/>
                <a:cs typeface="Segoe UI" pitchFamily="34" charset="0"/>
              </a:rPr>
              <a:t> a </a:t>
            </a:r>
            <a:r>
              <a:rPr lang="en-US" sz="1050" i="0" dirty="0" err="1">
                <a:ea typeface="Segoe UI" pitchFamily="34" charset="0"/>
                <a:cs typeface="Segoe UI" pitchFamily="34" charset="0"/>
              </a:rPr>
              <a:t>tellus</a:t>
            </a:r>
            <a:r>
              <a:rPr lang="en-US" sz="1050" i="0" dirty="0">
                <a:ea typeface="Segoe UI" pitchFamily="34" charset="0"/>
                <a:cs typeface="Segoe UI" pitchFamily="34" charset="0"/>
              </a:rPr>
              <a:t>.</a:t>
            </a:r>
          </a:p>
          <a:p>
            <a:pPr lvl="0" defTabSz="699354" fontAlgn="base">
              <a:spcAft>
                <a:spcPct val="0"/>
              </a:spcAft>
              <a:defRPr/>
            </a:pPr>
            <a:r>
              <a:rPr lang="en-US" sz="1050" i="0" dirty="0" err="1">
                <a:ea typeface="Segoe UI" pitchFamily="34" charset="0"/>
                <a:cs typeface="Segoe UI" pitchFamily="34" charset="0"/>
              </a:rPr>
              <a:t>Pellentesque</a:t>
            </a:r>
            <a:r>
              <a:rPr lang="en-US" sz="1050" i="0" dirty="0">
                <a:ea typeface="Segoe UI" pitchFamily="34" charset="0"/>
                <a:cs typeface="Segoe UI" pitchFamily="34" charset="0"/>
              </a:rPr>
              <a:t> habitant </a:t>
            </a:r>
            <a:r>
              <a:rPr lang="en-US" sz="1050" i="0" dirty="0" err="1">
                <a:ea typeface="Segoe UI" pitchFamily="34" charset="0"/>
                <a:cs typeface="Segoe UI" pitchFamily="34" charset="0"/>
              </a:rPr>
              <a:t>morbi</a:t>
            </a:r>
            <a:r>
              <a:rPr lang="en-US" sz="1050" i="0" dirty="0">
                <a:ea typeface="Segoe UI" pitchFamily="34" charset="0"/>
                <a:cs typeface="Segoe UI" pitchFamily="34" charset="0"/>
              </a:rPr>
              <a:t> </a:t>
            </a:r>
            <a:r>
              <a:rPr lang="en-US" sz="1050" i="0" dirty="0" err="1">
                <a:ea typeface="Segoe UI" pitchFamily="34" charset="0"/>
                <a:cs typeface="Segoe UI" pitchFamily="34" charset="0"/>
              </a:rPr>
              <a:t>tristique</a:t>
            </a:r>
            <a:r>
              <a:rPr lang="en-US" sz="1050" i="0" dirty="0">
                <a:ea typeface="Segoe UI" pitchFamily="34" charset="0"/>
                <a:cs typeface="Segoe UI" pitchFamily="34" charset="0"/>
              </a:rPr>
              <a:t> </a:t>
            </a:r>
            <a:r>
              <a:rPr lang="en-US" sz="1050" i="0" dirty="0" err="1">
                <a:ea typeface="Segoe UI" pitchFamily="34" charset="0"/>
                <a:cs typeface="Segoe UI" pitchFamily="34" charset="0"/>
              </a:rPr>
              <a:t>senectus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netus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malesuada</a:t>
            </a:r>
            <a:r>
              <a:rPr lang="en-US" sz="1050" i="0" dirty="0">
                <a:ea typeface="Segoe UI" pitchFamily="34" charset="0"/>
                <a:cs typeface="Segoe UI" pitchFamily="34" charset="0"/>
              </a:rPr>
              <a:t> fames ac </a:t>
            </a:r>
            <a:r>
              <a:rPr lang="en-US" sz="1050" i="0" dirty="0" err="1">
                <a:ea typeface="Segoe UI" pitchFamily="34" charset="0"/>
                <a:cs typeface="Segoe UI" pitchFamily="34" charset="0"/>
              </a:rPr>
              <a:t>turpis</a:t>
            </a:r>
            <a:r>
              <a:rPr lang="en-US" sz="1050" i="0" dirty="0">
                <a:ea typeface="Segoe UI" pitchFamily="34" charset="0"/>
                <a:cs typeface="Segoe UI" pitchFamily="34" charset="0"/>
              </a:rPr>
              <a:t> </a:t>
            </a:r>
            <a:r>
              <a:rPr lang="en-US" sz="1050" i="0" dirty="0" err="1">
                <a:ea typeface="Segoe UI" pitchFamily="34" charset="0"/>
                <a:cs typeface="Segoe UI" pitchFamily="34" charset="0"/>
              </a:rPr>
              <a:t>egestas</a:t>
            </a:r>
            <a:r>
              <a:rPr lang="en-US" sz="1050" i="0" dirty="0">
                <a:ea typeface="Segoe UI" pitchFamily="34" charset="0"/>
                <a:cs typeface="Segoe UI" pitchFamily="34" charset="0"/>
              </a:rPr>
              <a:t>. </a:t>
            </a:r>
            <a:r>
              <a:rPr lang="en-US" sz="1050" i="0" dirty="0" err="1">
                <a:ea typeface="Segoe UI" pitchFamily="34" charset="0"/>
                <a:cs typeface="Segoe UI" pitchFamily="34" charset="0"/>
              </a:rPr>
              <a:t>Proin</a:t>
            </a:r>
            <a:r>
              <a:rPr lang="en-US" sz="1050" i="0" dirty="0">
                <a:ea typeface="Segoe UI" pitchFamily="34" charset="0"/>
                <a:cs typeface="Segoe UI" pitchFamily="34" charset="0"/>
              </a:rPr>
              <a:t> pharetra </a:t>
            </a:r>
            <a:r>
              <a:rPr lang="en-US" sz="1050" i="0" dirty="0" err="1">
                <a:ea typeface="Segoe UI" pitchFamily="34" charset="0"/>
                <a:cs typeface="Segoe UI" pitchFamily="34" charset="0"/>
              </a:rPr>
              <a:t>nonummy</a:t>
            </a:r>
            <a:r>
              <a:rPr lang="en-US" sz="1050" i="0" dirty="0">
                <a:ea typeface="Segoe UI" pitchFamily="34" charset="0"/>
                <a:cs typeface="Segoe UI" pitchFamily="34" charset="0"/>
              </a:rPr>
              <a:t> </a:t>
            </a:r>
            <a:r>
              <a:rPr lang="en-US" sz="1050" i="0" dirty="0" err="1">
                <a:ea typeface="Segoe UI" pitchFamily="34" charset="0"/>
                <a:cs typeface="Segoe UI" pitchFamily="34" charset="0"/>
              </a:rPr>
              <a:t>pede</a:t>
            </a:r>
            <a:r>
              <a:rPr lang="en-US" sz="1050" i="0" dirty="0">
                <a:ea typeface="Segoe UI" pitchFamily="34" charset="0"/>
                <a:cs typeface="Segoe UI" pitchFamily="34" charset="0"/>
              </a:rPr>
              <a:t>. </a:t>
            </a:r>
            <a:r>
              <a:rPr lang="en-US" sz="1050" i="0" dirty="0" err="1">
                <a:ea typeface="Segoe UI" pitchFamily="34" charset="0"/>
                <a:cs typeface="Segoe UI" pitchFamily="34" charset="0"/>
              </a:rPr>
              <a:t>Mauris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orci</a:t>
            </a:r>
            <a:r>
              <a:rPr lang="en-US" sz="105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2604439" y="1982788"/>
            <a:ext cx="1908572" cy="4568483"/>
          </a:xfrm>
        </p:spPr>
        <p:txBody>
          <a:bodyPr>
            <a:noAutofit/>
          </a:bodyPr>
          <a:lstStyle>
            <a:lvl1pPr marL="0" indent="0">
              <a:spcBef>
                <a:spcPts val="900"/>
              </a:spcBef>
              <a:buNone/>
              <a:defRPr sz="1050" i="0"/>
            </a:lvl1pPr>
            <a:lvl2pPr>
              <a:defRPr sz="1050" i="0"/>
            </a:lvl2pPr>
            <a:lvl3pPr>
              <a:defRPr sz="1050" i="0"/>
            </a:lvl3pPr>
            <a:lvl4pPr>
              <a:defRPr sz="1050" i="0"/>
            </a:lvl4pPr>
            <a:lvl5pPr>
              <a:defRPr sz="1050" i="0"/>
            </a:lvl5pPr>
          </a:lstStyle>
          <a:p>
            <a:pPr lvl="0" defTabSz="699354" fontAlgn="base">
              <a:spcAft>
                <a:spcPct val="0"/>
              </a:spcAft>
              <a:defRPr/>
            </a:pPr>
            <a:r>
              <a:rPr lang="en-US" sz="1050" i="0" dirty="0">
                <a:ea typeface="Segoe UI" pitchFamily="34" charset="0"/>
                <a:cs typeface="Segoe UI" pitchFamily="34" charset="0"/>
              </a:rPr>
              <a:t>Lorem ipsum dolor sit </a:t>
            </a:r>
            <a:r>
              <a:rPr lang="en-US" sz="1050" i="0" dirty="0" err="1">
                <a:ea typeface="Segoe UI" pitchFamily="34" charset="0"/>
                <a:cs typeface="Segoe UI" pitchFamily="34" charset="0"/>
              </a:rPr>
              <a:t>amet</a:t>
            </a:r>
            <a:r>
              <a:rPr lang="en-US" sz="1050" i="0" dirty="0">
                <a:ea typeface="Segoe UI" pitchFamily="34" charset="0"/>
                <a:cs typeface="Segoe UI" pitchFamily="34" charset="0"/>
              </a:rPr>
              <a:t>, </a:t>
            </a:r>
            <a:r>
              <a:rPr lang="en-US" sz="1050" i="0" dirty="0" err="1">
                <a:ea typeface="Segoe UI" pitchFamily="34" charset="0"/>
                <a:cs typeface="Segoe UI" pitchFamily="34" charset="0"/>
              </a:rPr>
              <a:t>consectetuer</a:t>
            </a:r>
            <a:r>
              <a:rPr lang="en-US" sz="1050" i="0" dirty="0">
                <a:ea typeface="Segoe UI" pitchFamily="34" charset="0"/>
                <a:cs typeface="Segoe UI" pitchFamily="34" charset="0"/>
              </a:rPr>
              <a:t> </a:t>
            </a:r>
            <a:r>
              <a:rPr lang="en-US" sz="1050" i="0" dirty="0" err="1">
                <a:ea typeface="Segoe UI" pitchFamily="34" charset="0"/>
                <a:cs typeface="Segoe UI" pitchFamily="34" charset="0"/>
              </a:rPr>
              <a:t>adipiscing</a:t>
            </a:r>
            <a:r>
              <a:rPr lang="en-US" sz="1050" i="0" dirty="0">
                <a:ea typeface="Segoe UI" pitchFamily="34" charset="0"/>
                <a:cs typeface="Segoe UI" pitchFamily="34" charset="0"/>
              </a:rPr>
              <a:t> </a:t>
            </a:r>
            <a:r>
              <a:rPr lang="en-US" sz="1050" i="0" dirty="0" err="1">
                <a:ea typeface="Segoe UI" pitchFamily="34" charset="0"/>
                <a:cs typeface="Segoe UI" pitchFamily="34" charset="0"/>
              </a:rPr>
              <a:t>elit</a:t>
            </a:r>
            <a:r>
              <a:rPr lang="en-US" sz="1050" i="0" dirty="0">
                <a:ea typeface="Segoe UI" pitchFamily="34" charset="0"/>
                <a:cs typeface="Segoe UI" pitchFamily="34" charset="0"/>
              </a:rPr>
              <a:t>. Maecenas </a:t>
            </a:r>
            <a:r>
              <a:rPr lang="en-US" sz="1050" i="0" dirty="0" err="1">
                <a:ea typeface="Segoe UI" pitchFamily="34" charset="0"/>
                <a:cs typeface="Segoe UI" pitchFamily="34" charset="0"/>
              </a:rPr>
              <a:t>porttitor</a:t>
            </a:r>
            <a:r>
              <a:rPr lang="en-US" sz="1050" i="0" dirty="0">
                <a:ea typeface="Segoe UI" pitchFamily="34" charset="0"/>
                <a:cs typeface="Segoe UI" pitchFamily="34" charset="0"/>
              </a:rPr>
              <a:t> </a:t>
            </a:r>
            <a:r>
              <a:rPr lang="en-US" sz="1050" i="0" dirty="0" err="1">
                <a:ea typeface="Segoe UI" pitchFamily="34" charset="0"/>
                <a:cs typeface="Segoe UI" pitchFamily="34" charset="0"/>
              </a:rPr>
              <a:t>congue</a:t>
            </a:r>
            <a:r>
              <a:rPr lang="en-US" sz="1050" i="0" dirty="0">
                <a:ea typeface="Segoe UI" pitchFamily="34" charset="0"/>
                <a:cs typeface="Segoe UI" pitchFamily="34" charset="0"/>
              </a:rPr>
              <a:t> </a:t>
            </a:r>
            <a:r>
              <a:rPr lang="en-US" sz="1050" i="0" dirty="0" err="1">
                <a:ea typeface="Segoe UI" pitchFamily="34" charset="0"/>
                <a:cs typeface="Segoe UI" pitchFamily="34" charset="0"/>
              </a:rPr>
              <a:t>massa</a:t>
            </a:r>
            <a:r>
              <a:rPr lang="en-US" sz="1050" i="0" dirty="0">
                <a:ea typeface="Segoe UI" pitchFamily="34" charset="0"/>
                <a:cs typeface="Segoe UI" pitchFamily="34" charset="0"/>
              </a:rPr>
              <a:t>. </a:t>
            </a:r>
            <a:r>
              <a:rPr lang="en-US" sz="1050" i="0" dirty="0" err="1">
                <a:ea typeface="Segoe UI" pitchFamily="34" charset="0"/>
                <a:cs typeface="Segoe UI" pitchFamily="34" charset="0"/>
              </a:rPr>
              <a:t>Fusce</a:t>
            </a:r>
            <a:r>
              <a:rPr lang="en-US" sz="1050" i="0" dirty="0">
                <a:ea typeface="Segoe UI" pitchFamily="34" charset="0"/>
                <a:cs typeface="Segoe UI" pitchFamily="34" charset="0"/>
              </a:rPr>
              <a:t> </a:t>
            </a:r>
            <a:r>
              <a:rPr lang="en-US" sz="1050" i="0" dirty="0" err="1">
                <a:ea typeface="Segoe UI" pitchFamily="34" charset="0"/>
                <a:cs typeface="Segoe UI" pitchFamily="34" charset="0"/>
              </a:rPr>
              <a:t>posuere</a:t>
            </a:r>
            <a:r>
              <a:rPr lang="en-US" sz="1050" i="0" dirty="0">
                <a:ea typeface="Segoe UI" pitchFamily="34" charset="0"/>
                <a:cs typeface="Segoe UI" pitchFamily="34" charset="0"/>
              </a:rPr>
              <a:t>, magna sed pulvinar </a:t>
            </a:r>
            <a:r>
              <a:rPr lang="en-US" sz="1050" i="0" dirty="0" err="1">
                <a:ea typeface="Segoe UI" pitchFamily="34" charset="0"/>
                <a:cs typeface="Segoe UI" pitchFamily="34" charset="0"/>
              </a:rPr>
              <a:t>ultricies</a:t>
            </a:r>
            <a:r>
              <a:rPr lang="en-US" sz="1050" i="0" dirty="0">
                <a:ea typeface="Segoe UI" pitchFamily="34" charset="0"/>
                <a:cs typeface="Segoe UI" pitchFamily="34" charset="0"/>
              </a:rPr>
              <a:t>, </a:t>
            </a:r>
            <a:r>
              <a:rPr lang="en-US" sz="1050" i="0" dirty="0" err="1">
                <a:ea typeface="Segoe UI" pitchFamily="34" charset="0"/>
                <a:cs typeface="Segoe UI" pitchFamily="34" charset="0"/>
              </a:rPr>
              <a:t>purus</a:t>
            </a:r>
            <a:r>
              <a:rPr lang="en-US" sz="1050" i="0" dirty="0">
                <a:ea typeface="Segoe UI" pitchFamily="34" charset="0"/>
                <a:cs typeface="Segoe UI" pitchFamily="34" charset="0"/>
              </a:rPr>
              <a:t> </a:t>
            </a:r>
            <a:r>
              <a:rPr lang="en-US" sz="1050" i="0" dirty="0" err="1">
                <a:ea typeface="Segoe UI" pitchFamily="34" charset="0"/>
                <a:cs typeface="Segoe UI" pitchFamily="34" charset="0"/>
              </a:rPr>
              <a:t>lectus</a:t>
            </a:r>
            <a:r>
              <a:rPr lang="en-US" sz="1050" i="0" dirty="0">
                <a:ea typeface="Segoe UI" pitchFamily="34" charset="0"/>
                <a:cs typeface="Segoe UI" pitchFamily="34" charset="0"/>
              </a:rPr>
              <a:t> </a:t>
            </a:r>
            <a:r>
              <a:rPr lang="en-US" sz="1050" i="0" dirty="0" err="1">
                <a:ea typeface="Segoe UI" pitchFamily="34" charset="0"/>
                <a:cs typeface="Segoe UI" pitchFamily="34" charset="0"/>
              </a:rPr>
              <a:t>malesuada</a:t>
            </a:r>
            <a:r>
              <a:rPr lang="en-US" sz="1050" i="0" dirty="0">
                <a:ea typeface="Segoe UI" pitchFamily="34" charset="0"/>
                <a:cs typeface="Segoe UI" pitchFamily="34" charset="0"/>
              </a:rPr>
              <a:t> libero, sit </a:t>
            </a:r>
            <a:r>
              <a:rPr lang="en-US" sz="1050" i="0" dirty="0" err="1">
                <a:ea typeface="Segoe UI" pitchFamily="34" charset="0"/>
                <a:cs typeface="Segoe UI" pitchFamily="34" charset="0"/>
              </a:rPr>
              <a:t>amet</a:t>
            </a:r>
            <a:r>
              <a:rPr lang="en-US" sz="1050" i="0" dirty="0">
                <a:ea typeface="Segoe UI" pitchFamily="34" charset="0"/>
                <a:cs typeface="Segoe UI" pitchFamily="34" charset="0"/>
              </a:rPr>
              <a:t> </a:t>
            </a:r>
            <a:r>
              <a:rPr lang="en-US" sz="1050" i="0" dirty="0" err="1">
                <a:ea typeface="Segoe UI" pitchFamily="34" charset="0"/>
                <a:cs typeface="Segoe UI" pitchFamily="34" charset="0"/>
              </a:rPr>
              <a:t>commodo</a:t>
            </a:r>
            <a:r>
              <a:rPr lang="en-US" sz="1050" i="0" dirty="0">
                <a:ea typeface="Segoe UI" pitchFamily="34" charset="0"/>
                <a:cs typeface="Segoe UI" pitchFamily="34" charset="0"/>
              </a:rPr>
              <a:t> magna </a:t>
            </a:r>
            <a:r>
              <a:rPr lang="en-US" sz="1050" i="0" dirty="0" err="1">
                <a:ea typeface="Segoe UI" pitchFamily="34" charset="0"/>
                <a:cs typeface="Segoe UI" pitchFamily="34" charset="0"/>
              </a:rPr>
              <a:t>eros</a:t>
            </a:r>
            <a:r>
              <a:rPr lang="en-US" sz="1050" i="0" dirty="0">
                <a:ea typeface="Segoe UI" pitchFamily="34" charset="0"/>
                <a:cs typeface="Segoe UI" pitchFamily="34" charset="0"/>
              </a:rPr>
              <a:t> </a:t>
            </a:r>
            <a:r>
              <a:rPr lang="en-US" sz="1050" i="0" dirty="0" err="1">
                <a:ea typeface="Segoe UI" pitchFamily="34" charset="0"/>
                <a:cs typeface="Segoe UI" pitchFamily="34" charset="0"/>
              </a:rPr>
              <a:t>quis</a:t>
            </a:r>
            <a:r>
              <a:rPr lang="en-US" sz="1050" i="0" dirty="0">
                <a:ea typeface="Segoe UI" pitchFamily="34" charset="0"/>
                <a:cs typeface="Segoe UI" pitchFamily="34" charset="0"/>
              </a:rPr>
              <a:t> </a:t>
            </a:r>
            <a:r>
              <a:rPr lang="en-US" sz="1050" i="0" dirty="0" err="1">
                <a:ea typeface="Segoe UI" pitchFamily="34" charset="0"/>
                <a:cs typeface="Segoe UI" pitchFamily="34" charset="0"/>
              </a:rPr>
              <a:t>urna</a:t>
            </a:r>
            <a:r>
              <a:rPr lang="en-US" sz="1050" i="0" dirty="0">
                <a:ea typeface="Segoe UI" pitchFamily="34" charset="0"/>
                <a:cs typeface="Segoe UI" pitchFamily="34" charset="0"/>
              </a:rPr>
              <a:t>.</a:t>
            </a:r>
          </a:p>
          <a:p>
            <a:pPr lvl="0" defTabSz="699354" fontAlgn="base">
              <a:spcAft>
                <a:spcPct val="0"/>
              </a:spcAft>
              <a:defRPr/>
            </a:pPr>
            <a:r>
              <a:rPr lang="en-US" sz="1050" i="0" dirty="0">
                <a:ea typeface="Segoe UI" pitchFamily="34" charset="0"/>
                <a:cs typeface="Segoe UI" pitchFamily="34" charset="0"/>
              </a:rPr>
              <a:t>Nunc </a:t>
            </a:r>
            <a:r>
              <a:rPr lang="en-US" sz="1050" i="0" dirty="0" err="1">
                <a:ea typeface="Segoe UI" pitchFamily="34" charset="0"/>
                <a:cs typeface="Segoe UI" pitchFamily="34" charset="0"/>
              </a:rPr>
              <a:t>viverra</a:t>
            </a:r>
            <a:r>
              <a:rPr lang="en-US" sz="1050" i="0" dirty="0">
                <a:ea typeface="Segoe UI" pitchFamily="34" charset="0"/>
                <a:cs typeface="Segoe UI" pitchFamily="34" charset="0"/>
              </a:rPr>
              <a:t> </a:t>
            </a:r>
            <a:r>
              <a:rPr lang="en-US" sz="1050" i="0" dirty="0" err="1">
                <a:ea typeface="Segoe UI" pitchFamily="34" charset="0"/>
                <a:cs typeface="Segoe UI" pitchFamily="34" charset="0"/>
              </a:rPr>
              <a:t>imperdiet</a:t>
            </a:r>
            <a:r>
              <a:rPr lang="en-US" sz="1050" i="0" dirty="0">
                <a:ea typeface="Segoe UI" pitchFamily="34" charset="0"/>
                <a:cs typeface="Segoe UI" pitchFamily="34" charset="0"/>
              </a:rPr>
              <a:t> </a:t>
            </a:r>
            <a:r>
              <a:rPr lang="en-US" sz="1050" i="0" dirty="0" err="1">
                <a:ea typeface="Segoe UI" pitchFamily="34" charset="0"/>
                <a:cs typeface="Segoe UI" pitchFamily="34" charset="0"/>
              </a:rPr>
              <a:t>enim</a:t>
            </a:r>
            <a:r>
              <a:rPr lang="en-US" sz="1050" i="0" dirty="0">
                <a:ea typeface="Segoe UI" pitchFamily="34" charset="0"/>
                <a:cs typeface="Segoe UI" pitchFamily="34" charset="0"/>
              </a:rPr>
              <a:t>. </a:t>
            </a:r>
            <a:r>
              <a:rPr lang="en-US" sz="1050" i="0" dirty="0" err="1">
                <a:ea typeface="Segoe UI" pitchFamily="34" charset="0"/>
                <a:cs typeface="Segoe UI" pitchFamily="34" charset="0"/>
              </a:rPr>
              <a:t>Fusce</a:t>
            </a:r>
            <a:r>
              <a:rPr lang="en-US" sz="1050" i="0" dirty="0">
                <a:ea typeface="Segoe UI" pitchFamily="34" charset="0"/>
                <a:cs typeface="Segoe UI" pitchFamily="34" charset="0"/>
              </a:rPr>
              <a:t> est. </a:t>
            </a:r>
            <a:r>
              <a:rPr lang="en-US" sz="1050" i="0" dirty="0" err="1">
                <a:ea typeface="Segoe UI" pitchFamily="34" charset="0"/>
                <a:cs typeface="Segoe UI" pitchFamily="34" charset="0"/>
              </a:rPr>
              <a:t>Vivamus</a:t>
            </a:r>
            <a:r>
              <a:rPr lang="en-US" sz="1050" i="0" dirty="0">
                <a:ea typeface="Segoe UI" pitchFamily="34" charset="0"/>
                <a:cs typeface="Segoe UI" pitchFamily="34" charset="0"/>
              </a:rPr>
              <a:t> a </a:t>
            </a:r>
            <a:r>
              <a:rPr lang="en-US" sz="1050" i="0" dirty="0" err="1">
                <a:ea typeface="Segoe UI" pitchFamily="34" charset="0"/>
                <a:cs typeface="Segoe UI" pitchFamily="34" charset="0"/>
              </a:rPr>
              <a:t>tellus</a:t>
            </a:r>
            <a:r>
              <a:rPr lang="en-US" sz="1050" i="0" dirty="0">
                <a:ea typeface="Segoe UI" pitchFamily="34" charset="0"/>
                <a:cs typeface="Segoe UI" pitchFamily="34" charset="0"/>
              </a:rPr>
              <a:t>.</a:t>
            </a:r>
          </a:p>
          <a:p>
            <a:pPr lvl="0" defTabSz="699354" fontAlgn="base">
              <a:spcAft>
                <a:spcPct val="0"/>
              </a:spcAft>
              <a:defRPr/>
            </a:pPr>
            <a:r>
              <a:rPr lang="en-US" sz="1050" i="0" dirty="0" err="1">
                <a:ea typeface="Segoe UI" pitchFamily="34" charset="0"/>
                <a:cs typeface="Segoe UI" pitchFamily="34" charset="0"/>
              </a:rPr>
              <a:t>Pellentesque</a:t>
            </a:r>
            <a:r>
              <a:rPr lang="en-US" sz="1050" i="0" dirty="0">
                <a:ea typeface="Segoe UI" pitchFamily="34" charset="0"/>
                <a:cs typeface="Segoe UI" pitchFamily="34" charset="0"/>
              </a:rPr>
              <a:t> habitant </a:t>
            </a:r>
            <a:r>
              <a:rPr lang="en-US" sz="1050" i="0" dirty="0" err="1">
                <a:ea typeface="Segoe UI" pitchFamily="34" charset="0"/>
                <a:cs typeface="Segoe UI" pitchFamily="34" charset="0"/>
              </a:rPr>
              <a:t>morbi</a:t>
            </a:r>
            <a:r>
              <a:rPr lang="en-US" sz="1050" i="0" dirty="0">
                <a:ea typeface="Segoe UI" pitchFamily="34" charset="0"/>
                <a:cs typeface="Segoe UI" pitchFamily="34" charset="0"/>
              </a:rPr>
              <a:t> </a:t>
            </a:r>
            <a:r>
              <a:rPr lang="en-US" sz="1050" i="0" dirty="0" err="1">
                <a:ea typeface="Segoe UI" pitchFamily="34" charset="0"/>
                <a:cs typeface="Segoe UI" pitchFamily="34" charset="0"/>
              </a:rPr>
              <a:t>tristique</a:t>
            </a:r>
            <a:r>
              <a:rPr lang="en-US" sz="1050" i="0" dirty="0">
                <a:ea typeface="Segoe UI" pitchFamily="34" charset="0"/>
                <a:cs typeface="Segoe UI" pitchFamily="34" charset="0"/>
              </a:rPr>
              <a:t> </a:t>
            </a:r>
            <a:r>
              <a:rPr lang="en-US" sz="1050" i="0" dirty="0" err="1">
                <a:ea typeface="Segoe UI" pitchFamily="34" charset="0"/>
                <a:cs typeface="Segoe UI" pitchFamily="34" charset="0"/>
              </a:rPr>
              <a:t>senectus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netus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malesuada</a:t>
            </a:r>
            <a:r>
              <a:rPr lang="en-US" sz="1050" i="0" dirty="0">
                <a:ea typeface="Segoe UI" pitchFamily="34" charset="0"/>
                <a:cs typeface="Segoe UI" pitchFamily="34" charset="0"/>
              </a:rPr>
              <a:t> fames ac </a:t>
            </a:r>
            <a:r>
              <a:rPr lang="en-US" sz="1050" i="0" dirty="0" err="1">
                <a:ea typeface="Segoe UI" pitchFamily="34" charset="0"/>
                <a:cs typeface="Segoe UI" pitchFamily="34" charset="0"/>
              </a:rPr>
              <a:t>turpis</a:t>
            </a:r>
            <a:r>
              <a:rPr lang="en-US" sz="1050" i="0" dirty="0">
                <a:ea typeface="Segoe UI" pitchFamily="34" charset="0"/>
                <a:cs typeface="Segoe UI" pitchFamily="34" charset="0"/>
              </a:rPr>
              <a:t> </a:t>
            </a:r>
            <a:r>
              <a:rPr lang="en-US" sz="1050" i="0" dirty="0" err="1">
                <a:ea typeface="Segoe UI" pitchFamily="34" charset="0"/>
                <a:cs typeface="Segoe UI" pitchFamily="34" charset="0"/>
              </a:rPr>
              <a:t>egestas</a:t>
            </a:r>
            <a:r>
              <a:rPr lang="en-US" sz="1050" i="0" dirty="0">
                <a:ea typeface="Segoe UI" pitchFamily="34" charset="0"/>
                <a:cs typeface="Segoe UI" pitchFamily="34" charset="0"/>
              </a:rPr>
              <a:t>. </a:t>
            </a:r>
            <a:r>
              <a:rPr lang="en-US" sz="1050" i="0" dirty="0" err="1">
                <a:ea typeface="Segoe UI" pitchFamily="34" charset="0"/>
                <a:cs typeface="Segoe UI" pitchFamily="34" charset="0"/>
              </a:rPr>
              <a:t>Proin</a:t>
            </a:r>
            <a:r>
              <a:rPr lang="en-US" sz="1050" i="0" dirty="0">
                <a:ea typeface="Segoe UI" pitchFamily="34" charset="0"/>
                <a:cs typeface="Segoe UI" pitchFamily="34" charset="0"/>
              </a:rPr>
              <a:t> pharetra </a:t>
            </a:r>
            <a:r>
              <a:rPr lang="en-US" sz="1050" i="0" dirty="0" err="1">
                <a:ea typeface="Segoe UI" pitchFamily="34" charset="0"/>
                <a:cs typeface="Segoe UI" pitchFamily="34" charset="0"/>
              </a:rPr>
              <a:t>nonummy</a:t>
            </a:r>
            <a:r>
              <a:rPr lang="en-US" sz="1050" i="0" dirty="0">
                <a:ea typeface="Segoe UI" pitchFamily="34" charset="0"/>
                <a:cs typeface="Segoe UI" pitchFamily="34" charset="0"/>
              </a:rPr>
              <a:t> </a:t>
            </a:r>
            <a:r>
              <a:rPr lang="en-US" sz="1050" i="0" dirty="0" err="1">
                <a:ea typeface="Segoe UI" pitchFamily="34" charset="0"/>
                <a:cs typeface="Segoe UI" pitchFamily="34" charset="0"/>
              </a:rPr>
              <a:t>pede</a:t>
            </a:r>
            <a:r>
              <a:rPr lang="en-US" sz="1050" i="0" dirty="0">
                <a:ea typeface="Segoe UI" pitchFamily="34" charset="0"/>
                <a:cs typeface="Segoe UI" pitchFamily="34" charset="0"/>
              </a:rPr>
              <a:t>. </a:t>
            </a:r>
            <a:r>
              <a:rPr lang="en-US" sz="1050" i="0" dirty="0" err="1">
                <a:ea typeface="Segoe UI" pitchFamily="34" charset="0"/>
                <a:cs typeface="Segoe UI" pitchFamily="34" charset="0"/>
              </a:rPr>
              <a:t>Mauris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orci</a:t>
            </a:r>
            <a:r>
              <a:rPr lang="en-US" sz="105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4705243" y="1982788"/>
            <a:ext cx="1908572" cy="4568483"/>
          </a:xfrm>
        </p:spPr>
        <p:txBody>
          <a:bodyPr>
            <a:noAutofit/>
          </a:bodyPr>
          <a:lstStyle>
            <a:lvl1pPr marL="0" indent="0">
              <a:spcBef>
                <a:spcPts val="900"/>
              </a:spcBef>
              <a:buNone/>
              <a:defRPr sz="1050" i="0"/>
            </a:lvl1pPr>
            <a:lvl2pPr>
              <a:defRPr sz="1050" i="0"/>
            </a:lvl2pPr>
            <a:lvl3pPr>
              <a:defRPr sz="1050" i="0"/>
            </a:lvl3pPr>
            <a:lvl4pPr>
              <a:defRPr sz="1050" i="0"/>
            </a:lvl4pPr>
            <a:lvl5pPr>
              <a:defRPr sz="1050" i="0"/>
            </a:lvl5pPr>
          </a:lstStyle>
          <a:p>
            <a:pPr lvl="0" defTabSz="699354" fontAlgn="base">
              <a:spcAft>
                <a:spcPct val="0"/>
              </a:spcAft>
              <a:defRPr/>
            </a:pPr>
            <a:r>
              <a:rPr lang="en-US" sz="1050" i="0" dirty="0">
                <a:ea typeface="Segoe UI" pitchFamily="34" charset="0"/>
                <a:cs typeface="Segoe UI" pitchFamily="34" charset="0"/>
              </a:rPr>
              <a:t>Lorem ipsum dolor sit </a:t>
            </a:r>
            <a:r>
              <a:rPr lang="en-US" sz="1050" i="0" dirty="0" err="1">
                <a:ea typeface="Segoe UI" pitchFamily="34" charset="0"/>
                <a:cs typeface="Segoe UI" pitchFamily="34" charset="0"/>
              </a:rPr>
              <a:t>amet</a:t>
            </a:r>
            <a:r>
              <a:rPr lang="en-US" sz="1050" i="0" dirty="0">
                <a:ea typeface="Segoe UI" pitchFamily="34" charset="0"/>
                <a:cs typeface="Segoe UI" pitchFamily="34" charset="0"/>
              </a:rPr>
              <a:t>, </a:t>
            </a:r>
            <a:r>
              <a:rPr lang="en-US" sz="1050" i="0" dirty="0" err="1">
                <a:ea typeface="Segoe UI" pitchFamily="34" charset="0"/>
                <a:cs typeface="Segoe UI" pitchFamily="34" charset="0"/>
              </a:rPr>
              <a:t>consectetuer</a:t>
            </a:r>
            <a:r>
              <a:rPr lang="en-US" sz="1050" i="0" dirty="0">
                <a:ea typeface="Segoe UI" pitchFamily="34" charset="0"/>
                <a:cs typeface="Segoe UI" pitchFamily="34" charset="0"/>
              </a:rPr>
              <a:t> </a:t>
            </a:r>
            <a:r>
              <a:rPr lang="en-US" sz="1050" i="0" dirty="0" err="1">
                <a:ea typeface="Segoe UI" pitchFamily="34" charset="0"/>
                <a:cs typeface="Segoe UI" pitchFamily="34" charset="0"/>
              </a:rPr>
              <a:t>adipiscing</a:t>
            </a:r>
            <a:r>
              <a:rPr lang="en-US" sz="1050" i="0" dirty="0">
                <a:ea typeface="Segoe UI" pitchFamily="34" charset="0"/>
                <a:cs typeface="Segoe UI" pitchFamily="34" charset="0"/>
              </a:rPr>
              <a:t> </a:t>
            </a:r>
            <a:r>
              <a:rPr lang="en-US" sz="1050" i="0" dirty="0" err="1">
                <a:ea typeface="Segoe UI" pitchFamily="34" charset="0"/>
                <a:cs typeface="Segoe UI" pitchFamily="34" charset="0"/>
              </a:rPr>
              <a:t>elit</a:t>
            </a:r>
            <a:r>
              <a:rPr lang="en-US" sz="1050" i="0" dirty="0">
                <a:ea typeface="Segoe UI" pitchFamily="34" charset="0"/>
                <a:cs typeface="Segoe UI" pitchFamily="34" charset="0"/>
              </a:rPr>
              <a:t>. Maecenas </a:t>
            </a:r>
            <a:r>
              <a:rPr lang="en-US" sz="1050" i="0" dirty="0" err="1">
                <a:ea typeface="Segoe UI" pitchFamily="34" charset="0"/>
                <a:cs typeface="Segoe UI" pitchFamily="34" charset="0"/>
              </a:rPr>
              <a:t>porttitor</a:t>
            </a:r>
            <a:r>
              <a:rPr lang="en-US" sz="1050" i="0" dirty="0">
                <a:ea typeface="Segoe UI" pitchFamily="34" charset="0"/>
                <a:cs typeface="Segoe UI" pitchFamily="34" charset="0"/>
              </a:rPr>
              <a:t> </a:t>
            </a:r>
            <a:r>
              <a:rPr lang="en-US" sz="1050" i="0" dirty="0" err="1">
                <a:ea typeface="Segoe UI" pitchFamily="34" charset="0"/>
                <a:cs typeface="Segoe UI" pitchFamily="34" charset="0"/>
              </a:rPr>
              <a:t>congue</a:t>
            </a:r>
            <a:r>
              <a:rPr lang="en-US" sz="1050" i="0" dirty="0">
                <a:ea typeface="Segoe UI" pitchFamily="34" charset="0"/>
                <a:cs typeface="Segoe UI" pitchFamily="34" charset="0"/>
              </a:rPr>
              <a:t> </a:t>
            </a:r>
            <a:r>
              <a:rPr lang="en-US" sz="1050" i="0" dirty="0" err="1">
                <a:ea typeface="Segoe UI" pitchFamily="34" charset="0"/>
                <a:cs typeface="Segoe UI" pitchFamily="34" charset="0"/>
              </a:rPr>
              <a:t>massa</a:t>
            </a:r>
            <a:r>
              <a:rPr lang="en-US" sz="1050" i="0" dirty="0">
                <a:ea typeface="Segoe UI" pitchFamily="34" charset="0"/>
                <a:cs typeface="Segoe UI" pitchFamily="34" charset="0"/>
              </a:rPr>
              <a:t>. </a:t>
            </a:r>
            <a:r>
              <a:rPr lang="en-US" sz="1050" i="0" dirty="0" err="1">
                <a:ea typeface="Segoe UI" pitchFamily="34" charset="0"/>
                <a:cs typeface="Segoe UI" pitchFamily="34" charset="0"/>
              </a:rPr>
              <a:t>Fusce</a:t>
            </a:r>
            <a:r>
              <a:rPr lang="en-US" sz="1050" i="0" dirty="0">
                <a:ea typeface="Segoe UI" pitchFamily="34" charset="0"/>
                <a:cs typeface="Segoe UI" pitchFamily="34" charset="0"/>
              </a:rPr>
              <a:t> </a:t>
            </a:r>
            <a:r>
              <a:rPr lang="en-US" sz="1050" i="0" dirty="0" err="1">
                <a:ea typeface="Segoe UI" pitchFamily="34" charset="0"/>
                <a:cs typeface="Segoe UI" pitchFamily="34" charset="0"/>
              </a:rPr>
              <a:t>posuere</a:t>
            </a:r>
            <a:r>
              <a:rPr lang="en-US" sz="1050" i="0" dirty="0">
                <a:ea typeface="Segoe UI" pitchFamily="34" charset="0"/>
                <a:cs typeface="Segoe UI" pitchFamily="34" charset="0"/>
              </a:rPr>
              <a:t>, magna sed pulvinar </a:t>
            </a:r>
            <a:r>
              <a:rPr lang="en-US" sz="1050" i="0" dirty="0" err="1">
                <a:ea typeface="Segoe UI" pitchFamily="34" charset="0"/>
                <a:cs typeface="Segoe UI" pitchFamily="34" charset="0"/>
              </a:rPr>
              <a:t>ultricies</a:t>
            </a:r>
            <a:r>
              <a:rPr lang="en-US" sz="1050" i="0" dirty="0">
                <a:ea typeface="Segoe UI" pitchFamily="34" charset="0"/>
                <a:cs typeface="Segoe UI" pitchFamily="34" charset="0"/>
              </a:rPr>
              <a:t>, </a:t>
            </a:r>
            <a:r>
              <a:rPr lang="en-US" sz="1050" i="0" dirty="0" err="1">
                <a:ea typeface="Segoe UI" pitchFamily="34" charset="0"/>
                <a:cs typeface="Segoe UI" pitchFamily="34" charset="0"/>
              </a:rPr>
              <a:t>purus</a:t>
            </a:r>
            <a:r>
              <a:rPr lang="en-US" sz="1050" i="0" dirty="0">
                <a:ea typeface="Segoe UI" pitchFamily="34" charset="0"/>
                <a:cs typeface="Segoe UI" pitchFamily="34" charset="0"/>
              </a:rPr>
              <a:t> </a:t>
            </a:r>
            <a:r>
              <a:rPr lang="en-US" sz="1050" i="0" dirty="0" err="1">
                <a:ea typeface="Segoe UI" pitchFamily="34" charset="0"/>
                <a:cs typeface="Segoe UI" pitchFamily="34" charset="0"/>
              </a:rPr>
              <a:t>lectus</a:t>
            </a:r>
            <a:r>
              <a:rPr lang="en-US" sz="1050" i="0" dirty="0">
                <a:ea typeface="Segoe UI" pitchFamily="34" charset="0"/>
                <a:cs typeface="Segoe UI" pitchFamily="34" charset="0"/>
              </a:rPr>
              <a:t> </a:t>
            </a:r>
            <a:r>
              <a:rPr lang="en-US" sz="1050" i="0" dirty="0" err="1">
                <a:ea typeface="Segoe UI" pitchFamily="34" charset="0"/>
                <a:cs typeface="Segoe UI" pitchFamily="34" charset="0"/>
              </a:rPr>
              <a:t>malesuada</a:t>
            </a:r>
            <a:r>
              <a:rPr lang="en-US" sz="1050" i="0" dirty="0">
                <a:ea typeface="Segoe UI" pitchFamily="34" charset="0"/>
                <a:cs typeface="Segoe UI" pitchFamily="34" charset="0"/>
              </a:rPr>
              <a:t> libero, sit </a:t>
            </a:r>
            <a:r>
              <a:rPr lang="en-US" sz="1050" i="0" dirty="0" err="1">
                <a:ea typeface="Segoe UI" pitchFamily="34" charset="0"/>
                <a:cs typeface="Segoe UI" pitchFamily="34" charset="0"/>
              </a:rPr>
              <a:t>amet</a:t>
            </a:r>
            <a:r>
              <a:rPr lang="en-US" sz="1050" i="0" dirty="0">
                <a:ea typeface="Segoe UI" pitchFamily="34" charset="0"/>
                <a:cs typeface="Segoe UI" pitchFamily="34" charset="0"/>
              </a:rPr>
              <a:t> </a:t>
            </a:r>
            <a:r>
              <a:rPr lang="en-US" sz="1050" i="0" dirty="0" err="1">
                <a:ea typeface="Segoe UI" pitchFamily="34" charset="0"/>
                <a:cs typeface="Segoe UI" pitchFamily="34" charset="0"/>
              </a:rPr>
              <a:t>commodo</a:t>
            </a:r>
            <a:r>
              <a:rPr lang="en-US" sz="1050" i="0" dirty="0">
                <a:ea typeface="Segoe UI" pitchFamily="34" charset="0"/>
                <a:cs typeface="Segoe UI" pitchFamily="34" charset="0"/>
              </a:rPr>
              <a:t> magna </a:t>
            </a:r>
            <a:r>
              <a:rPr lang="en-US" sz="1050" i="0" dirty="0" err="1">
                <a:ea typeface="Segoe UI" pitchFamily="34" charset="0"/>
                <a:cs typeface="Segoe UI" pitchFamily="34" charset="0"/>
              </a:rPr>
              <a:t>eros</a:t>
            </a:r>
            <a:r>
              <a:rPr lang="en-US" sz="1050" i="0" dirty="0">
                <a:ea typeface="Segoe UI" pitchFamily="34" charset="0"/>
                <a:cs typeface="Segoe UI" pitchFamily="34" charset="0"/>
              </a:rPr>
              <a:t> </a:t>
            </a:r>
            <a:r>
              <a:rPr lang="en-US" sz="1050" i="0" dirty="0" err="1">
                <a:ea typeface="Segoe UI" pitchFamily="34" charset="0"/>
                <a:cs typeface="Segoe UI" pitchFamily="34" charset="0"/>
              </a:rPr>
              <a:t>quis</a:t>
            </a:r>
            <a:r>
              <a:rPr lang="en-US" sz="1050" i="0" dirty="0">
                <a:ea typeface="Segoe UI" pitchFamily="34" charset="0"/>
                <a:cs typeface="Segoe UI" pitchFamily="34" charset="0"/>
              </a:rPr>
              <a:t> </a:t>
            </a:r>
            <a:r>
              <a:rPr lang="en-US" sz="1050" i="0" dirty="0" err="1">
                <a:ea typeface="Segoe UI" pitchFamily="34" charset="0"/>
                <a:cs typeface="Segoe UI" pitchFamily="34" charset="0"/>
              </a:rPr>
              <a:t>urna</a:t>
            </a:r>
            <a:r>
              <a:rPr lang="en-US" sz="1050" i="0" dirty="0">
                <a:ea typeface="Segoe UI" pitchFamily="34" charset="0"/>
                <a:cs typeface="Segoe UI" pitchFamily="34" charset="0"/>
              </a:rPr>
              <a:t>.</a:t>
            </a:r>
          </a:p>
          <a:p>
            <a:pPr lvl="0" defTabSz="699354" fontAlgn="base">
              <a:spcAft>
                <a:spcPct val="0"/>
              </a:spcAft>
              <a:defRPr/>
            </a:pPr>
            <a:r>
              <a:rPr lang="en-US" sz="1050" i="0" dirty="0">
                <a:ea typeface="Segoe UI" pitchFamily="34" charset="0"/>
                <a:cs typeface="Segoe UI" pitchFamily="34" charset="0"/>
              </a:rPr>
              <a:t>Nunc </a:t>
            </a:r>
            <a:r>
              <a:rPr lang="en-US" sz="1050" i="0" dirty="0" err="1">
                <a:ea typeface="Segoe UI" pitchFamily="34" charset="0"/>
                <a:cs typeface="Segoe UI" pitchFamily="34" charset="0"/>
              </a:rPr>
              <a:t>viverra</a:t>
            </a:r>
            <a:r>
              <a:rPr lang="en-US" sz="1050" i="0" dirty="0">
                <a:ea typeface="Segoe UI" pitchFamily="34" charset="0"/>
                <a:cs typeface="Segoe UI" pitchFamily="34" charset="0"/>
              </a:rPr>
              <a:t> </a:t>
            </a:r>
            <a:r>
              <a:rPr lang="en-US" sz="1050" i="0" dirty="0" err="1">
                <a:ea typeface="Segoe UI" pitchFamily="34" charset="0"/>
                <a:cs typeface="Segoe UI" pitchFamily="34" charset="0"/>
              </a:rPr>
              <a:t>imperdiet</a:t>
            </a:r>
            <a:r>
              <a:rPr lang="en-US" sz="1050" i="0" dirty="0">
                <a:ea typeface="Segoe UI" pitchFamily="34" charset="0"/>
                <a:cs typeface="Segoe UI" pitchFamily="34" charset="0"/>
              </a:rPr>
              <a:t> </a:t>
            </a:r>
            <a:r>
              <a:rPr lang="en-US" sz="1050" i="0" dirty="0" err="1">
                <a:ea typeface="Segoe UI" pitchFamily="34" charset="0"/>
                <a:cs typeface="Segoe UI" pitchFamily="34" charset="0"/>
              </a:rPr>
              <a:t>enim</a:t>
            </a:r>
            <a:r>
              <a:rPr lang="en-US" sz="1050" i="0" dirty="0">
                <a:ea typeface="Segoe UI" pitchFamily="34" charset="0"/>
                <a:cs typeface="Segoe UI" pitchFamily="34" charset="0"/>
              </a:rPr>
              <a:t>. </a:t>
            </a:r>
            <a:r>
              <a:rPr lang="en-US" sz="1050" i="0" dirty="0" err="1">
                <a:ea typeface="Segoe UI" pitchFamily="34" charset="0"/>
                <a:cs typeface="Segoe UI" pitchFamily="34" charset="0"/>
              </a:rPr>
              <a:t>Fusce</a:t>
            </a:r>
            <a:r>
              <a:rPr lang="en-US" sz="1050" i="0" dirty="0">
                <a:ea typeface="Segoe UI" pitchFamily="34" charset="0"/>
                <a:cs typeface="Segoe UI" pitchFamily="34" charset="0"/>
              </a:rPr>
              <a:t> est. </a:t>
            </a:r>
            <a:r>
              <a:rPr lang="en-US" sz="1050" i="0" dirty="0" err="1">
                <a:ea typeface="Segoe UI" pitchFamily="34" charset="0"/>
                <a:cs typeface="Segoe UI" pitchFamily="34" charset="0"/>
              </a:rPr>
              <a:t>Vivamus</a:t>
            </a:r>
            <a:r>
              <a:rPr lang="en-US" sz="1050" i="0" dirty="0">
                <a:ea typeface="Segoe UI" pitchFamily="34" charset="0"/>
                <a:cs typeface="Segoe UI" pitchFamily="34" charset="0"/>
              </a:rPr>
              <a:t> a </a:t>
            </a:r>
            <a:r>
              <a:rPr lang="en-US" sz="1050" i="0" dirty="0" err="1">
                <a:ea typeface="Segoe UI" pitchFamily="34" charset="0"/>
                <a:cs typeface="Segoe UI" pitchFamily="34" charset="0"/>
              </a:rPr>
              <a:t>tellus</a:t>
            </a:r>
            <a:r>
              <a:rPr lang="en-US" sz="1050" i="0" dirty="0">
                <a:ea typeface="Segoe UI" pitchFamily="34" charset="0"/>
                <a:cs typeface="Segoe UI" pitchFamily="34" charset="0"/>
              </a:rPr>
              <a:t>.</a:t>
            </a:r>
          </a:p>
          <a:p>
            <a:pPr lvl="0" defTabSz="699354" fontAlgn="base">
              <a:spcAft>
                <a:spcPct val="0"/>
              </a:spcAft>
              <a:defRPr/>
            </a:pPr>
            <a:r>
              <a:rPr lang="en-US" sz="1050" i="0" dirty="0" err="1">
                <a:ea typeface="Segoe UI" pitchFamily="34" charset="0"/>
                <a:cs typeface="Segoe UI" pitchFamily="34" charset="0"/>
              </a:rPr>
              <a:t>Pellentesque</a:t>
            </a:r>
            <a:r>
              <a:rPr lang="en-US" sz="1050" i="0" dirty="0">
                <a:ea typeface="Segoe UI" pitchFamily="34" charset="0"/>
                <a:cs typeface="Segoe UI" pitchFamily="34" charset="0"/>
              </a:rPr>
              <a:t> habitant </a:t>
            </a:r>
            <a:r>
              <a:rPr lang="en-US" sz="1050" i="0" dirty="0" err="1">
                <a:ea typeface="Segoe UI" pitchFamily="34" charset="0"/>
                <a:cs typeface="Segoe UI" pitchFamily="34" charset="0"/>
              </a:rPr>
              <a:t>morbi</a:t>
            </a:r>
            <a:r>
              <a:rPr lang="en-US" sz="1050" i="0" dirty="0">
                <a:ea typeface="Segoe UI" pitchFamily="34" charset="0"/>
                <a:cs typeface="Segoe UI" pitchFamily="34" charset="0"/>
              </a:rPr>
              <a:t> </a:t>
            </a:r>
            <a:r>
              <a:rPr lang="en-US" sz="1050" i="0" dirty="0" err="1">
                <a:ea typeface="Segoe UI" pitchFamily="34" charset="0"/>
                <a:cs typeface="Segoe UI" pitchFamily="34" charset="0"/>
              </a:rPr>
              <a:t>tristique</a:t>
            </a:r>
            <a:r>
              <a:rPr lang="en-US" sz="1050" i="0" dirty="0">
                <a:ea typeface="Segoe UI" pitchFamily="34" charset="0"/>
                <a:cs typeface="Segoe UI" pitchFamily="34" charset="0"/>
              </a:rPr>
              <a:t> </a:t>
            </a:r>
            <a:r>
              <a:rPr lang="en-US" sz="1050" i="0" dirty="0" err="1">
                <a:ea typeface="Segoe UI" pitchFamily="34" charset="0"/>
                <a:cs typeface="Segoe UI" pitchFamily="34" charset="0"/>
              </a:rPr>
              <a:t>senectus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netus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malesuada</a:t>
            </a:r>
            <a:r>
              <a:rPr lang="en-US" sz="1050" i="0" dirty="0">
                <a:ea typeface="Segoe UI" pitchFamily="34" charset="0"/>
                <a:cs typeface="Segoe UI" pitchFamily="34" charset="0"/>
              </a:rPr>
              <a:t> fames ac </a:t>
            </a:r>
            <a:r>
              <a:rPr lang="en-US" sz="1050" i="0" dirty="0" err="1">
                <a:ea typeface="Segoe UI" pitchFamily="34" charset="0"/>
                <a:cs typeface="Segoe UI" pitchFamily="34" charset="0"/>
              </a:rPr>
              <a:t>turpis</a:t>
            </a:r>
            <a:r>
              <a:rPr lang="en-US" sz="1050" i="0" dirty="0">
                <a:ea typeface="Segoe UI" pitchFamily="34" charset="0"/>
                <a:cs typeface="Segoe UI" pitchFamily="34" charset="0"/>
              </a:rPr>
              <a:t> </a:t>
            </a:r>
            <a:r>
              <a:rPr lang="en-US" sz="1050" i="0" dirty="0" err="1">
                <a:ea typeface="Segoe UI" pitchFamily="34" charset="0"/>
                <a:cs typeface="Segoe UI" pitchFamily="34" charset="0"/>
              </a:rPr>
              <a:t>egestas</a:t>
            </a:r>
            <a:r>
              <a:rPr lang="en-US" sz="1050" i="0" dirty="0">
                <a:ea typeface="Segoe UI" pitchFamily="34" charset="0"/>
                <a:cs typeface="Segoe UI" pitchFamily="34" charset="0"/>
              </a:rPr>
              <a:t>. </a:t>
            </a:r>
            <a:r>
              <a:rPr lang="en-US" sz="1050" i="0" dirty="0" err="1">
                <a:ea typeface="Segoe UI" pitchFamily="34" charset="0"/>
                <a:cs typeface="Segoe UI" pitchFamily="34" charset="0"/>
              </a:rPr>
              <a:t>Proin</a:t>
            </a:r>
            <a:r>
              <a:rPr lang="en-US" sz="1050" i="0" dirty="0">
                <a:ea typeface="Segoe UI" pitchFamily="34" charset="0"/>
                <a:cs typeface="Segoe UI" pitchFamily="34" charset="0"/>
              </a:rPr>
              <a:t> pharetra </a:t>
            </a:r>
            <a:r>
              <a:rPr lang="en-US" sz="1050" i="0" dirty="0" err="1">
                <a:ea typeface="Segoe UI" pitchFamily="34" charset="0"/>
                <a:cs typeface="Segoe UI" pitchFamily="34" charset="0"/>
              </a:rPr>
              <a:t>nonummy</a:t>
            </a:r>
            <a:r>
              <a:rPr lang="en-US" sz="1050" i="0" dirty="0">
                <a:ea typeface="Segoe UI" pitchFamily="34" charset="0"/>
                <a:cs typeface="Segoe UI" pitchFamily="34" charset="0"/>
              </a:rPr>
              <a:t> </a:t>
            </a:r>
            <a:r>
              <a:rPr lang="en-US" sz="1050" i="0" dirty="0" err="1">
                <a:ea typeface="Segoe UI" pitchFamily="34" charset="0"/>
                <a:cs typeface="Segoe UI" pitchFamily="34" charset="0"/>
              </a:rPr>
              <a:t>pede</a:t>
            </a:r>
            <a:r>
              <a:rPr lang="en-US" sz="1050" i="0" dirty="0">
                <a:ea typeface="Segoe UI" pitchFamily="34" charset="0"/>
                <a:cs typeface="Segoe UI" pitchFamily="34" charset="0"/>
              </a:rPr>
              <a:t>. </a:t>
            </a:r>
            <a:r>
              <a:rPr lang="en-US" sz="1050" i="0" dirty="0" err="1">
                <a:ea typeface="Segoe UI" pitchFamily="34" charset="0"/>
                <a:cs typeface="Segoe UI" pitchFamily="34" charset="0"/>
              </a:rPr>
              <a:t>Mauris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orci</a:t>
            </a:r>
            <a:r>
              <a:rPr lang="en-US" sz="105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6806049" y="1982788"/>
            <a:ext cx="1908572" cy="4568483"/>
          </a:xfrm>
        </p:spPr>
        <p:txBody>
          <a:bodyPr>
            <a:noAutofit/>
          </a:bodyPr>
          <a:lstStyle>
            <a:lvl1pPr marL="0" indent="0">
              <a:spcBef>
                <a:spcPts val="900"/>
              </a:spcBef>
              <a:buNone/>
              <a:defRPr sz="1050" i="0"/>
            </a:lvl1pPr>
            <a:lvl2pPr>
              <a:defRPr sz="1050" i="0"/>
            </a:lvl2pPr>
            <a:lvl3pPr>
              <a:defRPr sz="1050" i="0"/>
            </a:lvl3pPr>
            <a:lvl4pPr>
              <a:defRPr sz="1050" i="0"/>
            </a:lvl4pPr>
            <a:lvl5pPr>
              <a:defRPr sz="1050" i="0"/>
            </a:lvl5pPr>
          </a:lstStyle>
          <a:p>
            <a:pPr lvl="0" defTabSz="699354" fontAlgn="base">
              <a:spcAft>
                <a:spcPct val="0"/>
              </a:spcAft>
              <a:defRPr/>
            </a:pPr>
            <a:r>
              <a:rPr lang="en-US" sz="1050" i="0" dirty="0">
                <a:ea typeface="Segoe UI" pitchFamily="34" charset="0"/>
                <a:cs typeface="Segoe UI" pitchFamily="34" charset="0"/>
              </a:rPr>
              <a:t>Lorem ipsum dolor sit </a:t>
            </a:r>
            <a:r>
              <a:rPr lang="en-US" sz="1050" i="0" dirty="0" err="1">
                <a:ea typeface="Segoe UI" pitchFamily="34" charset="0"/>
                <a:cs typeface="Segoe UI" pitchFamily="34" charset="0"/>
              </a:rPr>
              <a:t>amet</a:t>
            </a:r>
            <a:r>
              <a:rPr lang="en-US" sz="1050" i="0" dirty="0">
                <a:ea typeface="Segoe UI" pitchFamily="34" charset="0"/>
                <a:cs typeface="Segoe UI" pitchFamily="34" charset="0"/>
              </a:rPr>
              <a:t>, </a:t>
            </a:r>
            <a:r>
              <a:rPr lang="en-US" sz="1050" i="0" dirty="0" err="1">
                <a:ea typeface="Segoe UI" pitchFamily="34" charset="0"/>
                <a:cs typeface="Segoe UI" pitchFamily="34" charset="0"/>
              </a:rPr>
              <a:t>consectetuer</a:t>
            </a:r>
            <a:r>
              <a:rPr lang="en-US" sz="1050" i="0" dirty="0">
                <a:ea typeface="Segoe UI" pitchFamily="34" charset="0"/>
                <a:cs typeface="Segoe UI" pitchFamily="34" charset="0"/>
              </a:rPr>
              <a:t> </a:t>
            </a:r>
            <a:r>
              <a:rPr lang="en-US" sz="1050" i="0" dirty="0" err="1">
                <a:ea typeface="Segoe UI" pitchFamily="34" charset="0"/>
                <a:cs typeface="Segoe UI" pitchFamily="34" charset="0"/>
              </a:rPr>
              <a:t>adipiscing</a:t>
            </a:r>
            <a:r>
              <a:rPr lang="en-US" sz="1050" i="0" dirty="0">
                <a:ea typeface="Segoe UI" pitchFamily="34" charset="0"/>
                <a:cs typeface="Segoe UI" pitchFamily="34" charset="0"/>
              </a:rPr>
              <a:t> </a:t>
            </a:r>
            <a:r>
              <a:rPr lang="en-US" sz="1050" i="0" dirty="0" err="1">
                <a:ea typeface="Segoe UI" pitchFamily="34" charset="0"/>
                <a:cs typeface="Segoe UI" pitchFamily="34" charset="0"/>
              </a:rPr>
              <a:t>elit</a:t>
            </a:r>
            <a:r>
              <a:rPr lang="en-US" sz="1050" i="0" dirty="0">
                <a:ea typeface="Segoe UI" pitchFamily="34" charset="0"/>
                <a:cs typeface="Segoe UI" pitchFamily="34" charset="0"/>
              </a:rPr>
              <a:t>. Maecenas </a:t>
            </a:r>
            <a:r>
              <a:rPr lang="en-US" sz="1050" i="0" dirty="0" err="1">
                <a:ea typeface="Segoe UI" pitchFamily="34" charset="0"/>
                <a:cs typeface="Segoe UI" pitchFamily="34" charset="0"/>
              </a:rPr>
              <a:t>porttitor</a:t>
            </a:r>
            <a:r>
              <a:rPr lang="en-US" sz="1050" i="0" dirty="0">
                <a:ea typeface="Segoe UI" pitchFamily="34" charset="0"/>
                <a:cs typeface="Segoe UI" pitchFamily="34" charset="0"/>
              </a:rPr>
              <a:t> </a:t>
            </a:r>
            <a:r>
              <a:rPr lang="en-US" sz="1050" i="0" dirty="0" err="1">
                <a:ea typeface="Segoe UI" pitchFamily="34" charset="0"/>
                <a:cs typeface="Segoe UI" pitchFamily="34" charset="0"/>
              </a:rPr>
              <a:t>congue</a:t>
            </a:r>
            <a:r>
              <a:rPr lang="en-US" sz="1050" i="0" dirty="0">
                <a:ea typeface="Segoe UI" pitchFamily="34" charset="0"/>
                <a:cs typeface="Segoe UI" pitchFamily="34" charset="0"/>
              </a:rPr>
              <a:t> </a:t>
            </a:r>
            <a:r>
              <a:rPr lang="en-US" sz="1050" i="0" dirty="0" err="1">
                <a:ea typeface="Segoe UI" pitchFamily="34" charset="0"/>
                <a:cs typeface="Segoe UI" pitchFamily="34" charset="0"/>
              </a:rPr>
              <a:t>massa</a:t>
            </a:r>
            <a:r>
              <a:rPr lang="en-US" sz="1050" i="0" dirty="0">
                <a:ea typeface="Segoe UI" pitchFamily="34" charset="0"/>
                <a:cs typeface="Segoe UI" pitchFamily="34" charset="0"/>
              </a:rPr>
              <a:t>. </a:t>
            </a:r>
            <a:r>
              <a:rPr lang="en-US" sz="1050" i="0" dirty="0" err="1">
                <a:ea typeface="Segoe UI" pitchFamily="34" charset="0"/>
                <a:cs typeface="Segoe UI" pitchFamily="34" charset="0"/>
              </a:rPr>
              <a:t>Fusce</a:t>
            </a:r>
            <a:r>
              <a:rPr lang="en-US" sz="1050" i="0" dirty="0">
                <a:ea typeface="Segoe UI" pitchFamily="34" charset="0"/>
                <a:cs typeface="Segoe UI" pitchFamily="34" charset="0"/>
              </a:rPr>
              <a:t> </a:t>
            </a:r>
            <a:r>
              <a:rPr lang="en-US" sz="1050" i="0" dirty="0" err="1">
                <a:ea typeface="Segoe UI" pitchFamily="34" charset="0"/>
                <a:cs typeface="Segoe UI" pitchFamily="34" charset="0"/>
              </a:rPr>
              <a:t>posuere</a:t>
            </a:r>
            <a:r>
              <a:rPr lang="en-US" sz="1050" i="0" dirty="0">
                <a:ea typeface="Segoe UI" pitchFamily="34" charset="0"/>
                <a:cs typeface="Segoe UI" pitchFamily="34" charset="0"/>
              </a:rPr>
              <a:t>, magna sed pulvinar </a:t>
            </a:r>
            <a:r>
              <a:rPr lang="en-US" sz="1050" i="0" dirty="0" err="1">
                <a:ea typeface="Segoe UI" pitchFamily="34" charset="0"/>
                <a:cs typeface="Segoe UI" pitchFamily="34" charset="0"/>
              </a:rPr>
              <a:t>ultricies</a:t>
            </a:r>
            <a:r>
              <a:rPr lang="en-US" sz="1050" i="0" dirty="0">
                <a:ea typeface="Segoe UI" pitchFamily="34" charset="0"/>
                <a:cs typeface="Segoe UI" pitchFamily="34" charset="0"/>
              </a:rPr>
              <a:t>, </a:t>
            </a:r>
            <a:r>
              <a:rPr lang="en-US" sz="1050" i="0" dirty="0" err="1">
                <a:ea typeface="Segoe UI" pitchFamily="34" charset="0"/>
                <a:cs typeface="Segoe UI" pitchFamily="34" charset="0"/>
              </a:rPr>
              <a:t>purus</a:t>
            </a:r>
            <a:r>
              <a:rPr lang="en-US" sz="1050" i="0" dirty="0">
                <a:ea typeface="Segoe UI" pitchFamily="34" charset="0"/>
                <a:cs typeface="Segoe UI" pitchFamily="34" charset="0"/>
              </a:rPr>
              <a:t> </a:t>
            </a:r>
            <a:r>
              <a:rPr lang="en-US" sz="1050" i="0" dirty="0" err="1">
                <a:ea typeface="Segoe UI" pitchFamily="34" charset="0"/>
                <a:cs typeface="Segoe UI" pitchFamily="34" charset="0"/>
              </a:rPr>
              <a:t>lectus</a:t>
            </a:r>
            <a:r>
              <a:rPr lang="en-US" sz="1050" i="0" dirty="0">
                <a:ea typeface="Segoe UI" pitchFamily="34" charset="0"/>
                <a:cs typeface="Segoe UI" pitchFamily="34" charset="0"/>
              </a:rPr>
              <a:t> </a:t>
            </a:r>
            <a:r>
              <a:rPr lang="en-US" sz="1050" i="0" dirty="0" err="1">
                <a:ea typeface="Segoe UI" pitchFamily="34" charset="0"/>
                <a:cs typeface="Segoe UI" pitchFamily="34" charset="0"/>
              </a:rPr>
              <a:t>malesuada</a:t>
            </a:r>
            <a:r>
              <a:rPr lang="en-US" sz="1050" i="0" dirty="0">
                <a:ea typeface="Segoe UI" pitchFamily="34" charset="0"/>
                <a:cs typeface="Segoe UI" pitchFamily="34" charset="0"/>
              </a:rPr>
              <a:t> libero, sit </a:t>
            </a:r>
            <a:r>
              <a:rPr lang="en-US" sz="1050" i="0" dirty="0" err="1">
                <a:ea typeface="Segoe UI" pitchFamily="34" charset="0"/>
                <a:cs typeface="Segoe UI" pitchFamily="34" charset="0"/>
              </a:rPr>
              <a:t>amet</a:t>
            </a:r>
            <a:r>
              <a:rPr lang="en-US" sz="1050" i="0" dirty="0">
                <a:ea typeface="Segoe UI" pitchFamily="34" charset="0"/>
                <a:cs typeface="Segoe UI" pitchFamily="34" charset="0"/>
              </a:rPr>
              <a:t> </a:t>
            </a:r>
            <a:r>
              <a:rPr lang="en-US" sz="1050" i="0" dirty="0" err="1">
                <a:ea typeface="Segoe UI" pitchFamily="34" charset="0"/>
                <a:cs typeface="Segoe UI" pitchFamily="34" charset="0"/>
              </a:rPr>
              <a:t>commodo</a:t>
            </a:r>
            <a:r>
              <a:rPr lang="en-US" sz="1050" i="0" dirty="0">
                <a:ea typeface="Segoe UI" pitchFamily="34" charset="0"/>
                <a:cs typeface="Segoe UI" pitchFamily="34" charset="0"/>
              </a:rPr>
              <a:t> magna </a:t>
            </a:r>
            <a:r>
              <a:rPr lang="en-US" sz="1050" i="0" dirty="0" err="1">
                <a:ea typeface="Segoe UI" pitchFamily="34" charset="0"/>
                <a:cs typeface="Segoe UI" pitchFamily="34" charset="0"/>
              </a:rPr>
              <a:t>eros</a:t>
            </a:r>
            <a:r>
              <a:rPr lang="en-US" sz="1050" i="0" dirty="0">
                <a:ea typeface="Segoe UI" pitchFamily="34" charset="0"/>
                <a:cs typeface="Segoe UI" pitchFamily="34" charset="0"/>
              </a:rPr>
              <a:t> </a:t>
            </a:r>
            <a:r>
              <a:rPr lang="en-US" sz="1050" i="0" dirty="0" err="1">
                <a:ea typeface="Segoe UI" pitchFamily="34" charset="0"/>
                <a:cs typeface="Segoe UI" pitchFamily="34" charset="0"/>
              </a:rPr>
              <a:t>quis</a:t>
            </a:r>
            <a:r>
              <a:rPr lang="en-US" sz="1050" i="0" dirty="0">
                <a:ea typeface="Segoe UI" pitchFamily="34" charset="0"/>
                <a:cs typeface="Segoe UI" pitchFamily="34" charset="0"/>
              </a:rPr>
              <a:t> </a:t>
            </a:r>
            <a:r>
              <a:rPr lang="en-US" sz="1050" i="0" dirty="0" err="1">
                <a:ea typeface="Segoe UI" pitchFamily="34" charset="0"/>
                <a:cs typeface="Segoe UI" pitchFamily="34" charset="0"/>
              </a:rPr>
              <a:t>urna</a:t>
            </a:r>
            <a:r>
              <a:rPr lang="en-US" sz="1050" i="0" dirty="0">
                <a:ea typeface="Segoe UI" pitchFamily="34" charset="0"/>
                <a:cs typeface="Segoe UI" pitchFamily="34" charset="0"/>
              </a:rPr>
              <a:t>.</a:t>
            </a:r>
          </a:p>
          <a:p>
            <a:pPr lvl="0" defTabSz="699354" fontAlgn="base">
              <a:spcAft>
                <a:spcPct val="0"/>
              </a:spcAft>
              <a:defRPr/>
            </a:pPr>
            <a:r>
              <a:rPr lang="en-US" sz="1050" i="0" dirty="0">
                <a:ea typeface="Segoe UI" pitchFamily="34" charset="0"/>
                <a:cs typeface="Segoe UI" pitchFamily="34" charset="0"/>
              </a:rPr>
              <a:t>Nunc </a:t>
            </a:r>
            <a:r>
              <a:rPr lang="en-US" sz="1050" i="0" dirty="0" err="1">
                <a:ea typeface="Segoe UI" pitchFamily="34" charset="0"/>
                <a:cs typeface="Segoe UI" pitchFamily="34" charset="0"/>
              </a:rPr>
              <a:t>viverra</a:t>
            </a:r>
            <a:r>
              <a:rPr lang="en-US" sz="1050" i="0" dirty="0">
                <a:ea typeface="Segoe UI" pitchFamily="34" charset="0"/>
                <a:cs typeface="Segoe UI" pitchFamily="34" charset="0"/>
              </a:rPr>
              <a:t> </a:t>
            </a:r>
            <a:r>
              <a:rPr lang="en-US" sz="1050" i="0" dirty="0" err="1">
                <a:ea typeface="Segoe UI" pitchFamily="34" charset="0"/>
                <a:cs typeface="Segoe UI" pitchFamily="34" charset="0"/>
              </a:rPr>
              <a:t>imperdiet</a:t>
            </a:r>
            <a:r>
              <a:rPr lang="en-US" sz="1050" i="0" dirty="0">
                <a:ea typeface="Segoe UI" pitchFamily="34" charset="0"/>
                <a:cs typeface="Segoe UI" pitchFamily="34" charset="0"/>
              </a:rPr>
              <a:t> </a:t>
            </a:r>
            <a:r>
              <a:rPr lang="en-US" sz="1050" i="0" dirty="0" err="1">
                <a:ea typeface="Segoe UI" pitchFamily="34" charset="0"/>
                <a:cs typeface="Segoe UI" pitchFamily="34" charset="0"/>
              </a:rPr>
              <a:t>enim</a:t>
            </a:r>
            <a:r>
              <a:rPr lang="en-US" sz="1050" i="0" dirty="0">
                <a:ea typeface="Segoe UI" pitchFamily="34" charset="0"/>
                <a:cs typeface="Segoe UI" pitchFamily="34" charset="0"/>
              </a:rPr>
              <a:t>. </a:t>
            </a:r>
            <a:r>
              <a:rPr lang="en-US" sz="1050" i="0" dirty="0" err="1">
                <a:ea typeface="Segoe UI" pitchFamily="34" charset="0"/>
                <a:cs typeface="Segoe UI" pitchFamily="34" charset="0"/>
              </a:rPr>
              <a:t>Fusce</a:t>
            </a:r>
            <a:r>
              <a:rPr lang="en-US" sz="1050" i="0" dirty="0">
                <a:ea typeface="Segoe UI" pitchFamily="34" charset="0"/>
                <a:cs typeface="Segoe UI" pitchFamily="34" charset="0"/>
              </a:rPr>
              <a:t> est. </a:t>
            </a:r>
            <a:r>
              <a:rPr lang="en-US" sz="1050" i="0" dirty="0" err="1">
                <a:ea typeface="Segoe UI" pitchFamily="34" charset="0"/>
                <a:cs typeface="Segoe UI" pitchFamily="34" charset="0"/>
              </a:rPr>
              <a:t>Vivamus</a:t>
            </a:r>
            <a:r>
              <a:rPr lang="en-US" sz="1050" i="0" dirty="0">
                <a:ea typeface="Segoe UI" pitchFamily="34" charset="0"/>
                <a:cs typeface="Segoe UI" pitchFamily="34" charset="0"/>
              </a:rPr>
              <a:t> a </a:t>
            </a:r>
            <a:r>
              <a:rPr lang="en-US" sz="1050" i="0" dirty="0" err="1">
                <a:ea typeface="Segoe UI" pitchFamily="34" charset="0"/>
                <a:cs typeface="Segoe UI" pitchFamily="34" charset="0"/>
              </a:rPr>
              <a:t>tellus</a:t>
            </a:r>
            <a:r>
              <a:rPr lang="en-US" sz="1050" i="0" dirty="0">
                <a:ea typeface="Segoe UI" pitchFamily="34" charset="0"/>
                <a:cs typeface="Segoe UI" pitchFamily="34" charset="0"/>
              </a:rPr>
              <a:t>.</a:t>
            </a:r>
          </a:p>
          <a:p>
            <a:pPr lvl="0" defTabSz="699354" fontAlgn="base">
              <a:spcAft>
                <a:spcPct val="0"/>
              </a:spcAft>
              <a:defRPr/>
            </a:pPr>
            <a:r>
              <a:rPr lang="en-US" sz="1050" i="0" dirty="0" err="1">
                <a:ea typeface="Segoe UI" pitchFamily="34" charset="0"/>
                <a:cs typeface="Segoe UI" pitchFamily="34" charset="0"/>
              </a:rPr>
              <a:t>Pellentesque</a:t>
            </a:r>
            <a:r>
              <a:rPr lang="en-US" sz="1050" i="0" dirty="0">
                <a:ea typeface="Segoe UI" pitchFamily="34" charset="0"/>
                <a:cs typeface="Segoe UI" pitchFamily="34" charset="0"/>
              </a:rPr>
              <a:t> habitant </a:t>
            </a:r>
            <a:r>
              <a:rPr lang="en-US" sz="1050" i="0" dirty="0" err="1">
                <a:ea typeface="Segoe UI" pitchFamily="34" charset="0"/>
                <a:cs typeface="Segoe UI" pitchFamily="34" charset="0"/>
              </a:rPr>
              <a:t>morbi</a:t>
            </a:r>
            <a:r>
              <a:rPr lang="en-US" sz="1050" i="0" dirty="0">
                <a:ea typeface="Segoe UI" pitchFamily="34" charset="0"/>
                <a:cs typeface="Segoe UI" pitchFamily="34" charset="0"/>
              </a:rPr>
              <a:t> </a:t>
            </a:r>
            <a:r>
              <a:rPr lang="en-US" sz="1050" i="0" dirty="0" err="1">
                <a:ea typeface="Segoe UI" pitchFamily="34" charset="0"/>
                <a:cs typeface="Segoe UI" pitchFamily="34" charset="0"/>
              </a:rPr>
              <a:t>tristique</a:t>
            </a:r>
            <a:r>
              <a:rPr lang="en-US" sz="1050" i="0" dirty="0">
                <a:ea typeface="Segoe UI" pitchFamily="34" charset="0"/>
                <a:cs typeface="Segoe UI" pitchFamily="34" charset="0"/>
              </a:rPr>
              <a:t> </a:t>
            </a:r>
            <a:r>
              <a:rPr lang="en-US" sz="1050" i="0" dirty="0" err="1">
                <a:ea typeface="Segoe UI" pitchFamily="34" charset="0"/>
                <a:cs typeface="Segoe UI" pitchFamily="34" charset="0"/>
              </a:rPr>
              <a:t>senectus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netus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malesuada</a:t>
            </a:r>
            <a:r>
              <a:rPr lang="en-US" sz="1050" i="0" dirty="0">
                <a:ea typeface="Segoe UI" pitchFamily="34" charset="0"/>
                <a:cs typeface="Segoe UI" pitchFamily="34" charset="0"/>
              </a:rPr>
              <a:t> fames ac </a:t>
            </a:r>
            <a:r>
              <a:rPr lang="en-US" sz="1050" i="0" dirty="0" err="1">
                <a:ea typeface="Segoe UI" pitchFamily="34" charset="0"/>
                <a:cs typeface="Segoe UI" pitchFamily="34" charset="0"/>
              </a:rPr>
              <a:t>turpis</a:t>
            </a:r>
            <a:r>
              <a:rPr lang="en-US" sz="1050" i="0" dirty="0">
                <a:ea typeface="Segoe UI" pitchFamily="34" charset="0"/>
                <a:cs typeface="Segoe UI" pitchFamily="34" charset="0"/>
              </a:rPr>
              <a:t> </a:t>
            </a:r>
            <a:r>
              <a:rPr lang="en-US" sz="1050" i="0" dirty="0" err="1">
                <a:ea typeface="Segoe UI" pitchFamily="34" charset="0"/>
                <a:cs typeface="Segoe UI" pitchFamily="34" charset="0"/>
              </a:rPr>
              <a:t>egestas</a:t>
            </a:r>
            <a:r>
              <a:rPr lang="en-US" sz="1050" i="0" dirty="0">
                <a:ea typeface="Segoe UI" pitchFamily="34" charset="0"/>
                <a:cs typeface="Segoe UI" pitchFamily="34" charset="0"/>
              </a:rPr>
              <a:t>. </a:t>
            </a:r>
            <a:r>
              <a:rPr lang="en-US" sz="1050" i="0" dirty="0" err="1">
                <a:ea typeface="Segoe UI" pitchFamily="34" charset="0"/>
                <a:cs typeface="Segoe UI" pitchFamily="34" charset="0"/>
              </a:rPr>
              <a:t>Proin</a:t>
            </a:r>
            <a:r>
              <a:rPr lang="en-US" sz="1050" i="0" dirty="0">
                <a:ea typeface="Segoe UI" pitchFamily="34" charset="0"/>
                <a:cs typeface="Segoe UI" pitchFamily="34" charset="0"/>
              </a:rPr>
              <a:t> pharetra </a:t>
            </a:r>
            <a:r>
              <a:rPr lang="en-US" sz="1050" i="0" dirty="0" err="1">
                <a:ea typeface="Segoe UI" pitchFamily="34" charset="0"/>
                <a:cs typeface="Segoe UI" pitchFamily="34" charset="0"/>
              </a:rPr>
              <a:t>nonummy</a:t>
            </a:r>
            <a:r>
              <a:rPr lang="en-US" sz="1050" i="0" dirty="0">
                <a:ea typeface="Segoe UI" pitchFamily="34" charset="0"/>
                <a:cs typeface="Segoe UI" pitchFamily="34" charset="0"/>
              </a:rPr>
              <a:t> </a:t>
            </a:r>
            <a:r>
              <a:rPr lang="en-US" sz="1050" i="0" dirty="0" err="1">
                <a:ea typeface="Segoe UI" pitchFamily="34" charset="0"/>
                <a:cs typeface="Segoe UI" pitchFamily="34" charset="0"/>
              </a:rPr>
              <a:t>pede</a:t>
            </a:r>
            <a:r>
              <a:rPr lang="en-US" sz="1050" i="0" dirty="0">
                <a:ea typeface="Segoe UI" pitchFamily="34" charset="0"/>
                <a:cs typeface="Segoe UI" pitchFamily="34" charset="0"/>
              </a:rPr>
              <a:t>. </a:t>
            </a:r>
            <a:r>
              <a:rPr lang="en-US" sz="1050" i="0" dirty="0" err="1">
                <a:ea typeface="Segoe UI" pitchFamily="34" charset="0"/>
                <a:cs typeface="Segoe UI" pitchFamily="34" charset="0"/>
              </a:rPr>
              <a:t>Mauris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orci</a:t>
            </a:r>
            <a:r>
              <a:rPr lang="en-US" sz="105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438150" y="4456403"/>
            <a:ext cx="2644379" cy="1015663"/>
          </a:xfrm>
        </p:spPr>
        <p:txBody>
          <a:bodyPr/>
          <a:lstStyle>
            <a:lvl1pPr marL="0" indent="0">
              <a:spcBef>
                <a:spcPts val="0"/>
              </a:spcBef>
              <a:buNone/>
              <a:defRPr sz="1650">
                <a:solidFill>
                  <a:schemeClr val="tx1"/>
                </a:solidFill>
              </a:defRPr>
            </a:lvl1pPr>
            <a:lvl2pPr marL="171450" indent="0">
              <a:buNone/>
              <a:defRPr sz="1650">
                <a:solidFill>
                  <a:schemeClr val="tx1"/>
                </a:solidFill>
              </a:defRPr>
            </a:lvl2pPr>
            <a:lvl3pPr marL="342900" indent="0">
              <a:buNone/>
              <a:defRPr sz="1650">
                <a:solidFill>
                  <a:schemeClr val="tx1"/>
                </a:solidFill>
              </a:defRPr>
            </a:lvl3pPr>
            <a:lvl4pPr marL="496491" indent="0">
              <a:buNone/>
              <a:defRPr sz="1650">
                <a:solidFill>
                  <a:schemeClr val="tx1"/>
                </a:solidFill>
              </a:defRPr>
            </a:lvl4pPr>
            <a:lvl5pPr marL="641747" indent="0">
              <a:buNone/>
              <a:defRPr sz="165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3249604" y="4456403"/>
            <a:ext cx="2644379" cy="1015663"/>
          </a:xfrm>
        </p:spPr>
        <p:txBody>
          <a:bodyPr/>
          <a:lstStyle>
            <a:lvl1pPr marL="0" indent="0">
              <a:spcBef>
                <a:spcPts val="0"/>
              </a:spcBef>
              <a:buNone/>
              <a:defRPr sz="1650">
                <a:solidFill>
                  <a:schemeClr val="tx1"/>
                </a:solidFill>
              </a:defRPr>
            </a:lvl1pPr>
            <a:lvl2pPr marL="171450" indent="0">
              <a:buNone/>
              <a:defRPr sz="1650">
                <a:solidFill>
                  <a:schemeClr val="tx1"/>
                </a:solidFill>
              </a:defRPr>
            </a:lvl2pPr>
            <a:lvl3pPr marL="342900" indent="0">
              <a:buNone/>
              <a:defRPr sz="1650">
                <a:solidFill>
                  <a:schemeClr val="tx1"/>
                </a:solidFill>
              </a:defRPr>
            </a:lvl3pPr>
            <a:lvl4pPr marL="496491" indent="0">
              <a:buNone/>
              <a:defRPr sz="1650">
                <a:solidFill>
                  <a:schemeClr val="tx1"/>
                </a:solidFill>
              </a:defRPr>
            </a:lvl4pPr>
            <a:lvl5pPr marL="641747" indent="0">
              <a:buNone/>
              <a:defRPr sz="165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6061058" y="4456403"/>
            <a:ext cx="2644379" cy="1015663"/>
          </a:xfrm>
        </p:spPr>
        <p:txBody>
          <a:bodyPr/>
          <a:lstStyle>
            <a:lvl1pPr marL="0" indent="0">
              <a:spcBef>
                <a:spcPts val="0"/>
              </a:spcBef>
              <a:buNone/>
              <a:defRPr sz="1650">
                <a:solidFill>
                  <a:schemeClr val="tx1"/>
                </a:solidFill>
              </a:defRPr>
            </a:lvl1pPr>
            <a:lvl2pPr marL="171450" indent="0">
              <a:buNone/>
              <a:defRPr sz="1650">
                <a:solidFill>
                  <a:schemeClr val="tx1"/>
                </a:solidFill>
              </a:defRPr>
            </a:lvl2pPr>
            <a:lvl3pPr marL="342900" indent="0">
              <a:buNone/>
              <a:defRPr sz="1650">
                <a:solidFill>
                  <a:schemeClr val="tx1"/>
                </a:solidFill>
              </a:defRPr>
            </a:lvl3pPr>
            <a:lvl4pPr marL="496491" indent="0">
              <a:buNone/>
              <a:defRPr sz="1650">
                <a:solidFill>
                  <a:schemeClr val="tx1"/>
                </a:solidFill>
              </a:defRPr>
            </a:lvl4pPr>
            <a:lvl5pPr marL="641747" indent="0">
              <a:buNone/>
              <a:defRPr sz="165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9144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740275" y="1296988"/>
            <a:ext cx="2039778"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3551729" y="1296988"/>
            <a:ext cx="2039778"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6363184" y="1296988"/>
            <a:ext cx="2039778"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3131602" y="3700145"/>
            <a:ext cx="6858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5943056" y="3700145"/>
            <a:ext cx="6858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438150" y="6250329"/>
            <a:ext cx="49518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3249604" y="6250329"/>
            <a:ext cx="49518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6061059" y="6250329"/>
            <a:ext cx="49518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937204" y="1559560"/>
            <a:ext cx="164592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825">
                <a:solidFill>
                  <a:schemeClr val="bg1"/>
                </a:solidFill>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3748658" y="1559560"/>
            <a:ext cx="164592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825">
                <a:solidFill>
                  <a:schemeClr val="bg1"/>
                </a:solidFill>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6560113" y="1559560"/>
            <a:ext cx="164592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825">
                <a:solidFill>
                  <a:schemeClr val="bg1"/>
                </a:solidFill>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469732" y="0"/>
            <a:ext cx="3674269" cy="6858000"/>
          </a:xfrm>
          <a:blipFill>
            <a:blip r:embed="rId2"/>
            <a:stretch>
              <a:fillRect/>
            </a:stretch>
          </a:blipFill>
        </p:spPr>
        <p:txBody>
          <a:bodyPr tIns="82296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438151" y="6412375"/>
            <a:ext cx="502903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438151" y="1333500"/>
            <a:ext cx="4773929" cy="3545586"/>
          </a:xfrm>
        </p:spPr>
        <p:txBody>
          <a:bodyPr/>
          <a:lstStyle>
            <a:lvl1pPr marL="0" indent="0">
              <a:buNone/>
              <a:defRPr sz="1650"/>
            </a:lvl1pPr>
            <a:lvl2pPr marL="171450" indent="0">
              <a:buNone/>
              <a:defRPr sz="1650"/>
            </a:lvl2pPr>
            <a:lvl3pPr marL="342900" indent="0">
              <a:buNone/>
              <a:defRPr sz="1650"/>
            </a:lvl3pPr>
            <a:lvl4pPr marL="496491" indent="0">
              <a:buNone/>
              <a:defRPr sz="1650"/>
            </a:lvl4pPr>
            <a:lvl5pPr marL="641747" indent="0">
              <a:buNone/>
              <a:defRPr sz="1650"/>
            </a:lvl5pPr>
          </a:lstStyle>
          <a:p>
            <a:pPr lvl="0" defTabSz="699354" fontAlgn="base">
              <a:spcAft>
                <a:spcPct val="0"/>
              </a:spcAft>
              <a:defRPr/>
            </a:pPr>
            <a:r>
              <a:rPr lang="en-US" sz="1800" i="0" dirty="0">
                <a:ea typeface="Segoe UI" pitchFamily="34" charset="0"/>
                <a:cs typeface="Segoe UI" pitchFamily="34" charset="0"/>
              </a:rPr>
              <a:t>Lorem ipsum dolor sit </a:t>
            </a:r>
            <a:r>
              <a:rPr lang="en-US" sz="1800" i="0" dirty="0" err="1">
                <a:ea typeface="Segoe UI" pitchFamily="34" charset="0"/>
                <a:cs typeface="Segoe UI" pitchFamily="34" charset="0"/>
              </a:rPr>
              <a:t>amet</a:t>
            </a:r>
            <a:r>
              <a:rPr lang="en-US" sz="1800" i="0" dirty="0">
                <a:ea typeface="Segoe UI" pitchFamily="34" charset="0"/>
                <a:cs typeface="Segoe UI" pitchFamily="34" charset="0"/>
              </a:rPr>
              <a:t>, </a:t>
            </a:r>
            <a:r>
              <a:rPr lang="en-US" sz="1800" i="0" dirty="0" err="1">
                <a:ea typeface="Segoe UI" pitchFamily="34" charset="0"/>
                <a:cs typeface="Segoe UI" pitchFamily="34" charset="0"/>
              </a:rPr>
              <a:t>consectetuer</a:t>
            </a:r>
            <a:r>
              <a:rPr lang="en-US" sz="1800" i="0" dirty="0">
                <a:ea typeface="Segoe UI" pitchFamily="34" charset="0"/>
                <a:cs typeface="Segoe UI" pitchFamily="34" charset="0"/>
              </a:rPr>
              <a:t> </a:t>
            </a:r>
            <a:r>
              <a:rPr lang="en-US" sz="1800" i="0" dirty="0" err="1">
                <a:ea typeface="Segoe UI" pitchFamily="34" charset="0"/>
                <a:cs typeface="Segoe UI" pitchFamily="34" charset="0"/>
              </a:rPr>
              <a:t>adipiscing</a:t>
            </a:r>
            <a:r>
              <a:rPr lang="en-US" sz="1800" i="0" dirty="0">
                <a:ea typeface="Segoe UI" pitchFamily="34" charset="0"/>
                <a:cs typeface="Segoe UI" pitchFamily="34" charset="0"/>
              </a:rPr>
              <a:t> </a:t>
            </a:r>
            <a:r>
              <a:rPr lang="en-US" sz="1800" i="0" dirty="0" err="1">
                <a:ea typeface="Segoe UI" pitchFamily="34" charset="0"/>
                <a:cs typeface="Segoe UI" pitchFamily="34" charset="0"/>
              </a:rPr>
              <a:t>elit</a:t>
            </a:r>
            <a:r>
              <a:rPr lang="en-US" sz="1800" i="0" dirty="0">
                <a:ea typeface="Segoe UI" pitchFamily="34" charset="0"/>
                <a:cs typeface="Segoe UI" pitchFamily="34" charset="0"/>
              </a:rPr>
              <a:t>. Maecenas </a:t>
            </a:r>
            <a:r>
              <a:rPr lang="en-US" sz="1800" i="0" dirty="0" err="1">
                <a:ea typeface="Segoe UI" pitchFamily="34" charset="0"/>
                <a:cs typeface="Segoe UI" pitchFamily="34" charset="0"/>
              </a:rPr>
              <a:t>porttitor</a:t>
            </a:r>
            <a:r>
              <a:rPr lang="en-US" sz="1800" i="0" dirty="0">
                <a:ea typeface="Segoe UI" pitchFamily="34" charset="0"/>
                <a:cs typeface="Segoe UI" pitchFamily="34" charset="0"/>
              </a:rPr>
              <a:t> </a:t>
            </a:r>
            <a:r>
              <a:rPr lang="en-US" sz="1800" i="0" dirty="0" err="1">
                <a:ea typeface="Segoe UI" pitchFamily="34" charset="0"/>
                <a:cs typeface="Segoe UI" pitchFamily="34" charset="0"/>
              </a:rPr>
              <a:t>congue</a:t>
            </a:r>
            <a:r>
              <a:rPr lang="en-US" sz="1800" i="0" dirty="0">
                <a:ea typeface="Segoe UI" pitchFamily="34" charset="0"/>
                <a:cs typeface="Segoe UI" pitchFamily="34" charset="0"/>
              </a:rPr>
              <a:t> </a:t>
            </a:r>
            <a:r>
              <a:rPr lang="en-US" sz="1800" i="0" dirty="0" err="1">
                <a:ea typeface="Segoe UI" pitchFamily="34" charset="0"/>
                <a:cs typeface="Segoe UI" pitchFamily="34" charset="0"/>
              </a:rPr>
              <a:t>massa</a:t>
            </a:r>
            <a:r>
              <a:rPr lang="en-US" sz="1800" i="0" dirty="0">
                <a:ea typeface="Segoe UI" pitchFamily="34" charset="0"/>
                <a:cs typeface="Segoe UI" pitchFamily="34" charset="0"/>
              </a:rPr>
              <a:t>. </a:t>
            </a:r>
            <a:r>
              <a:rPr lang="en-US" sz="1800" i="0" dirty="0" err="1">
                <a:ea typeface="Segoe UI" pitchFamily="34" charset="0"/>
                <a:cs typeface="Segoe UI" pitchFamily="34" charset="0"/>
              </a:rPr>
              <a:t>Fusce</a:t>
            </a:r>
            <a:r>
              <a:rPr lang="en-US" sz="1800" i="0" dirty="0">
                <a:ea typeface="Segoe UI" pitchFamily="34" charset="0"/>
                <a:cs typeface="Segoe UI" pitchFamily="34" charset="0"/>
              </a:rPr>
              <a:t> </a:t>
            </a:r>
            <a:r>
              <a:rPr lang="en-US" sz="1800" i="0" dirty="0" err="1">
                <a:ea typeface="Segoe UI" pitchFamily="34" charset="0"/>
                <a:cs typeface="Segoe UI" pitchFamily="34" charset="0"/>
              </a:rPr>
              <a:t>posuere</a:t>
            </a:r>
            <a:r>
              <a:rPr lang="en-US" sz="1800" i="0" dirty="0">
                <a:ea typeface="Segoe UI" pitchFamily="34" charset="0"/>
                <a:cs typeface="Segoe UI" pitchFamily="34" charset="0"/>
              </a:rPr>
              <a:t>, magna sed pulvinar </a:t>
            </a:r>
            <a:r>
              <a:rPr lang="en-US" sz="1800" i="0" dirty="0" err="1">
                <a:ea typeface="Segoe UI" pitchFamily="34" charset="0"/>
                <a:cs typeface="Segoe UI" pitchFamily="34" charset="0"/>
              </a:rPr>
              <a:t>ultricies</a:t>
            </a:r>
            <a:r>
              <a:rPr lang="en-US" sz="1800" i="0" dirty="0">
                <a:ea typeface="Segoe UI" pitchFamily="34" charset="0"/>
                <a:cs typeface="Segoe UI" pitchFamily="34" charset="0"/>
              </a:rPr>
              <a:t>, </a:t>
            </a:r>
            <a:r>
              <a:rPr lang="en-US" sz="1800" i="0" dirty="0" err="1">
                <a:ea typeface="Segoe UI" pitchFamily="34" charset="0"/>
                <a:cs typeface="Segoe UI" pitchFamily="34" charset="0"/>
              </a:rPr>
              <a:t>purus</a:t>
            </a:r>
            <a:r>
              <a:rPr lang="en-US" sz="1800" i="0" dirty="0">
                <a:ea typeface="Segoe UI" pitchFamily="34" charset="0"/>
                <a:cs typeface="Segoe UI" pitchFamily="34" charset="0"/>
              </a:rPr>
              <a:t> </a:t>
            </a:r>
            <a:r>
              <a:rPr lang="en-US" sz="1800" i="0" dirty="0" err="1">
                <a:ea typeface="Segoe UI" pitchFamily="34" charset="0"/>
                <a:cs typeface="Segoe UI" pitchFamily="34" charset="0"/>
              </a:rPr>
              <a:t>lectus</a:t>
            </a:r>
            <a:r>
              <a:rPr lang="en-US" sz="1800" i="0" dirty="0">
                <a:ea typeface="Segoe UI" pitchFamily="34" charset="0"/>
                <a:cs typeface="Segoe UI" pitchFamily="34" charset="0"/>
              </a:rPr>
              <a:t> </a:t>
            </a:r>
            <a:r>
              <a:rPr lang="en-US" sz="1800" i="0" dirty="0" err="1">
                <a:ea typeface="Segoe UI" pitchFamily="34" charset="0"/>
                <a:cs typeface="Segoe UI" pitchFamily="34" charset="0"/>
              </a:rPr>
              <a:t>malesuada</a:t>
            </a:r>
            <a:r>
              <a:rPr lang="en-US" sz="1800" i="0" dirty="0">
                <a:ea typeface="Segoe UI" pitchFamily="34" charset="0"/>
                <a:cs typeface="Segoe UI" pitchFamily="34" charset="0"/>
              </a:rPr>
              <a:t> libero, sit </a:t>
            </a:r>
            <a:r>
              <a:rPr lang="en-US" sz="1800" i="0" dirty="0" err="1">
                <a:ea typeface="Segoe UI" pitchFamily="34" charset="0"/>
                <a:cs typeface="Segoe UI" pitchFamily="34" charset="0"/>
              </a:rPr>
              <a:t>amet</a:t>
            </a:r>
            <a:r>
              <a:rPr lang="en-US" sz="1800" i="0" dirty="0">
                <a:ea typeface="Segoe UI" pitchFamily="34" charset="0"/>
                <a:cs typeface="Segoe UI" pitchFamily="34" charset="0"/>
              </a:rPr>
              <a:t> </a:t>
            </a:r>
            <a:r>
              <a:rPr lang="en-US" sz="1800" i="0" dirty="0" err="1">
                <a:ea typeface="Segoe UI" pitchFamily="34" charset="0"/>
                <a:cs typeface="Segoe UI" pitchFamily="34" charset="0"/>
              </a:rPr>
              <a:t>commodo</a:t>
            </a:r>
            <a:r>
              <a:rPr lang="en-US" sz="1800" i="0" dirty="0">
                <a:ea typeface="Segoe UI" pitchFamily="34" charset="0"/>
                <a:cs typeface="Segoe UI" pitchFamily="34" charset="0"/>
              </a:rPr>
              <a:t> magna </a:t>
            </a:r>
            <a:r>
              <a:rPr lang="en-US" sz="1800" i="0" dirty="0" err="1">
                <a:ea typeface="Segoe UI" pitchFamily="34" charset="0"/>
                <a:cs typeface="Segoe UI" pitchFamily="34" charset="0"/>
              </a:rPr>
              <a:t>eros</a:t>
            </a:r>
            <a:r>
              <a:rPr lang="en-US" sz="1800" i="0" dirty="0">
                <a:ea typeface="Segoe UI" pitchFamily="34" charset="0"/>
                <a:cs typeface="Segoe UI" pitchFamily="34" charset="0"/>
              </a:rPr>
              <a:t> </a:t>
            </a:r>
            <a:r>
              <a:rPr lang="en-US" sz="1800" i="0" dirty="0" err="1">
                <a:ea typeface="Segoe UI" pitchFamily="34" charset="0"/>
                <a:cs typeface="Segoe UI" pitchFamily="34" charset="0"/>
              </a:rPr>
              <a:t>quis</a:t>
            </a:r>
            <a:r>
              <a:rPr lang="en-US" sz="1800" i="0" dirty="0">
                <a:ea typeface="Segoe UI" pitchFamily="34" charset="0"/>
                <a:cs typeface="Segoe UI" pitchFamily="34" charset="0"/>
              </a:rPr>
              <a:t> </a:t>
            </a:r>
            <a:r>
              <a:rPr lang="en-US" sz="1800" i="0" dirty="0" err="1">
                <a:ea typeface="Segoe UI" pitchFamily="34" charset="0"/>
                <a:cs typeface="Segoe UI" pitchFamily="34" charset="0"/>
              </a:rPr>
              <a:t>urna</a:t>
            </a:r>
            <a:r>
              <a:rPr lang="en-US" sz="1800" i="0" dirty="0">
                <a:ea typeface="Segoe UI" pitchFamily="34" charset="0"/>
                <a:cs typeface="Segoe UI" pitchFamily="34" charset="0"/>
              </a:rPr>
              <a:t>.</a:t>
            </a:r>
          </a:p>
          <a:p>
            <a:pPr lvl="0" defTabSz="699354" fontAlgn="base">
              <a:spcAft>
                <a:spcPct val="0"/>
              </a:spcAft>
              <a:defRPr/>
            </a:pPr>
            <a:endParaRPr lang="en-US" sz="1800" i="0" dirty="0">
              <a:ea typeface="Segoe UI" pitchFamily="34" charset="0"/>
              <a:cs typeface="Segoe UI" pitchFamily="34" charset="0"/>
            </a:endParaRPr>
          </a:p>
          <a:p>
            <a:pPr lvl="0" defTabSz="699354" fontAlgn="base">
              <a:spcAft>
                <a:spcPct val="0"/>
              </a:spcAft>
              <a:defRPr/>
            </a:pPr>
            <a:r>
              <a:rPr lang="en-US" sz="1800" i="0" dirty="0">
                <a:ea typeface="Segoe UI" pitchFamily="34" charset="0"/>
                <a:cs typeface="Segoe UI" pitchFamily="34" charset="0"/>
              </a:rPr>
              <a:t>Nunc </a:t>
            </a:r>
            <a:r>
              <a:rPr lang="en-US" sz="1800" i="0" dirty="0" err="1">
                <a:ea typeface="Segoe UI" pitchFamily="34" charset="0"/>
                <a:cs typeface="Segoe UI" pitchFamily="34" charset="0"/>
              </a:rPr>
              <a:t>viverra</a:t>
            </a:r>
            <a:r>
              <a:rPr lang="en-US" sz="1800" i="0" dirty="0">
                <a:ea typeface="Segoe UI" pitchFamily="34" charset="0"/>
                <a:cs typeface="Segoe UI" pitchFamily="34" charset="0"/>
              </a:rPr>
              <a:t> </a:t>
            </a:r>
            <a:r>
              <a:rPr lang="en-US" sz="1800" i="0" dirty="0" err="1">
                <a:ea typeface="Segoe UI" pitchFamily="34" charset="0"/>
                <a:cs typeface="Segoe UI" pitchFamily="34" charset="0"/>
              </a:rPr>
              <a:t>imperdiet</a:t>
            </a:r>
            <a:r>
              <a:rPr lang="en-US" sz="1800" i="0" dirty="0">
                <a:ea typeface="Segoe UI" pitchFamily="34" charset="0"/>
                <a:cs typeface="Segoe UI" pitchFamily="34" charset="0"/>
              </a:rPr>
              <a:t> </a:t>
            </a:r>
            <a:r>
              <a:rPr lang="en-US" sz="1800" i="0" dirty="0" err="1">
                <a:ea typeface="Segoe UI" pitchFamily="34" charset="0"/>
                <a:cs typeface="Segoe UI" pitchFamily="34" charset="0"/>
              </a:rPr>
              <a:t>enim</a:t>
            </a:r>
            <a:r>
              <a:rPr lang="en-US" sz="1800" i="0" dirty="0">
                <a:ea typeface="Segoe UI" pitchFamily="34" charset="0"/>
                <a:cs typeface="Segoe UI" pitchFamily="34" charset="0"/>
              </a:rPr>
              <a:t>. </a:t>
            </a:r>
            <a:r>
              <a:rPr lang="en-US" sz="1800" i="0" dirty="0" err="1">
                <a:ea typeface="Segoe UI" pitchFamily="34" charset="0"/>
                <a:cs typeface="Segoe UI" pitchFamily="34" charset="0"/>
              </a:rPr>
              <a:t>Fusce</a:t>
            </a:r>
            <a:r>
              <a:rPr lang="en-US" sz="1800" i="0" dirty="0">
                <a:ea typeface="Segoe UI" pitchFamily="34" charset="0"/>
                <a:cs typeface="Segoe UI" pitchFamily="34" charset="0"/>
              </a:rPr>
              <a:t> est. </a:t>
            </a:r>
            <a:r>
              <a:rPr lang="en-US" sz="1800" i="0" dirty="0" err="1">
                <a:ea typeface="Segoe UI" pitchFamily="34" charset="0"/>
                <a:cs typeface="Segoe UI" pitchFamily="34" charset="0"/>
              </a:rPr>
              <a:t>Vivamus</a:t>
            </a:r>
            <a:r>
              <a:rPr lang="en-US" sz="1800" i="0" dirty="0">
                <a:ea typeface="Segoe UI" pitchFamily="34" charset="0"/>
                <a:cs typeface="Segoe UI" pitchFamily="34" charset="0"/>
              </a:rPr>
              <a:t> a </a:t>
            </a:r>
            <a:r>
              <a:rPr lang="en-US" sz="1800" i="0" dirty="0" err="1">
                <a:ea typeface="Segoe UI" pitchFamily="34" charset="0"/>
                <a:cs typeface="Segoe UI" pitchFamily="34" charset="0"/>
              </a:rPr>
              <a:t>tellus</a:t>
            </a:r>
            <a:r>
              <a:rPr lang="en-US" sz="1800" i="0" dirty="0">
                <a:ea typeface="Segoe UI" pitchFamily="34" charset="0"/>
                <a:cs typeface="Segoe UI" pitchFamily="34" charset="0"/>
              </a:rPr>
              <a:t>.</a:t>
            </a:r>
          </a:p>
          <a:p>
            <a:pPr lvl="0" defTabSz="699354" fontAlgn="base">
              <a:spcAft>
                <a:spcPct val="0"/>
              </a:spcAft>
              <a:defRPr/>
            </a:pPr>
            <a:endParaRPr lang="en-US" sz="1800" i="0" dirty="0">
              <a:ea typeface="Segoe UI" pitchFamily="34" charset="0"/>
              <a:cs typeface="Segoe UI" pitchFamily="34" charset="0"/>
            </a:endParaRPr>
          </a:p>
          <a:p>
            <a:pPr lvl="0" defTabSz="699354" fontAlgn="base">
              <a:spcAft>
                <a:spcPct val="0"/>
              </a:spcAft>
              <a:defRPr/>
            </a:pPr>
            <a:r>
              <a:rPr lang="en-US" sz="1800" i="0" dirty="0" err="1">
                <a:ea typeface="Segoe UI" pitchFamily="34" charset="0"/>
                <a:cs typeface="Segoe UI" pitchFamily="34" charset="0"/>
              </a:rPr>
              <a:t>Pellentesque</a:t>
            </a:r>
            <a:r>
              <a:rPr lang="en-US" sz="1800" i="0" dirty="0">
                <a:ea typeface="Segoe UI" pitchFamily="34" charset="0"/>
                <a:cs typeface="Segoe UI" pitchFamily="34" charset="0"/>
              </a:rPr>
              <a:t> habitant </a:t>
            </a:r>
            <a:r>
              <a:rPr lang="en-US" sz="1800" i="0" dirty="0" err="1">
                <a:ea typeface="Segoe UI" pitchFamily="34" charset="0"/>
                <a:cs typeface="Segoe UI" pitchFamily="34" charset="0"/>
              </a:rPr>
              <a:t>morbi</a:t>
            </a:r>
            <a:r>
              <a:rPr lang="en-US" sz="1800" i="0" dirty="0">
                <a:ea typeface="Segoe UI" pitchFamily="34" charset="0"/>
                <a:cs typeface="Segoe UI" pitchFamily="34" charset="0"/>
              </a:rPr>
              <a:t> </a:t>
            </a:r>
            <a:r>
              <a:rPr lang="en-US" sz="1800" i="0" dirty="0" err="1">
                <a:ea typeface="Segoe UI" pitchFamily="34" charset="0"/>
                <a:cs typeface="Segoe UI" pitchFamily="34" charset="0"/>
              </a:rPr>
              <a:t>tristique</a:t>
            </a:r>
            <a:r>
              <a:rPr lang="en-US" sz="1800" i="0" dirty="0">
                <a:ea typeface="Segoe UI" pitchFamily="34" charset="0"/>
                <a:cs typeface="Segoe UI" pitchFamily="34" charset="0"/>
              </a:rPr>
              <a:t> </a:t>
            </a:r>
            <a:r>
              <a:rPr lang="en-US" sz="1800" i="0" dirty="0" err="1">
                <a:ea typeface="Segoe UI" pitchFamily="34" charset="0"/>
                <a:cs typeface="Segoe UI" pitchFamily="34" charset="0"/>
              </a:rPr>
              <a:t>senectus</a:t>
            </a:r>
            <a:r>
              <a:rPr lang="en-US" sz="1800" i="0" dirty="0">
                <a:ea typeface="Segoe UI" pitchFamily="34" charset="0"/>
                <a:cs typeface="Segoe UI" pitchFamily="34" charset="0"/>
              </a:rPr>
              <a:t> et </a:t>
            </a:r>
            <a:r>
              <a:rPr lang="en-US" sz="1800" i="0" dirty="0" err="1">
                <a:ea typeface="Segoe UI" pitchFamily="34" charset="0"/>
                <a:cs typeface="Segoe UI" pitchFamily="34" charset="0"/>
              </a:rPr>
              <a:t>netus</a:t>
            </a:r>
            <a:r>
              <a:rPr lang="en-US" sz="1800" i="0" dirty="0">
                <a:ea typeface="Segoe UI" pitchFamily="34" charset="0"/>
                <a:cs typeface="Segoe UI" pitchFamily="34" charset="0"/>
              </a:rPr>
              <a:t> et </a:t>
            </a:r>
            <a:r>
              <a:rPr lang="en-US" sz="1800" i="0" dirty="0" err="1">
                <a:ea typeface="Segoe UI" pitchFamily="34" charset="0"/>
                <a:cs typeface="Segoe UI" pitchFamily="34" charset="0"/>
              </a:rPr>
              <a:t>malesuada</a:t>
            </a:r>
            <a:r>
              <a:rPr lang="en-US" sz="1800" i="0" dirty="0">
                <a:ea typeface="Segoe UI" pitchFamily="34" charset="0"/>
                <a:cs typeface="Segoe UI" pitchFamily="34" charset="0"/>
              </a:rPr>
              <a:t> fames ac </a:t>
            </a:r>
            <a:r>
              <a:rPr lang="en-US" sz="1800" i="0" dirty="0" err="1">
                <a:ea typeface="Segoe UI" pitchFamily="34" charset="0"/>
                <a:cs typeface="Segoe UI" pitchFamily="34" charset="0"/>
              </a:rPr>
              <a:t>turpis</a:t>
            </a:r>
            <a:r>
              <a:rPr lang="en-US" sz="1800" i="0" dirty="0">
                <a:ea typeface="Segoe UI" pitchFamily="34" charset="0"/>
                <a:cs typeface="Segoe UI" pitchFamily="34" charset="0"/>
              </a:rPr>
              <a:t> </a:t>
            </a:r>
            <a:r>
              <a:rPr lang="en-US" sz="1800" i="0" dirty="0" err="1">
                <a:ea typeface="Segoe UI" pitchFamily="34" charset="0"/>
                <a:cs typeface="Segoe UI" pitchFamily="34" charset="0"/>
              </a:rPr>
              <a:t>egestas</a:t>
            </a:r>
            <a:r>
              <a:rPr lang="en-US" sz="1800" i="0" dirty="0">
                <a:ea typeface="Segoe UI" pitchFamily="34" charset="0"/>
                <a:cs typeface="Segoe UI" pitchFamily="34" charset="0"/>
              </a:rPr>
              <a:t>. </a:t>
            </a:r>
            <a:r>
              <a:rPr lang="en-US" sz="1800" i="0" dirty="0" err="1">
                <a:ea typeface="Segoe UI" pitchFamily="34" charset="0"/>
                <a:cs typeface="Segoe UI" pitchFamily="34" charset="0"/>
              </a:rPr>
              <a:t>Proin</a:t>
            </a:r>
            <a:r>
              <a:rPr lang="en-US" sz="1800" i="0" dirty="0">
                <a:ea typeface="Segoe UI" pitchFamily="34" charset="0"/>
                <a:cs typeface="Segoe UI" pitchFamily="34" charset="0"/>
              </a:rPr>
              <a:t> pharetra </a:t>
            </a:r>
            <a:r>
              <a:rPr lang="en-US" sz="1800" i="0" dirty="0" err="1">
                <a:ea typeface="Segoe UI" pitchFamily="34" charset="0"/>
                <a:cs typeface="Segoe UI" pitchFamily="34" charset="0"/>
              </a:rPr>
              <a:t>nonummy</a:t>
            </a:r>
            <a:r>
              <a:rPr lang="en-US" sz="1800" i="0" dirty="0">
                <a:ea typeface="Segoe UI" pitchFamily="34" charset="0"/>
                <a:cs typeface="Segoe UI" pitchFamily="34" charset="0"/>
              </a:rPr>
              <a:t> </a:t>
            </a:r>
            <a:r>
              <a:rPr lang="en-US" sz="1800" i="0" dirty="0" err="1">
                <a:ea typeface="Segoe UI" pitchFamily="34" charset="0"/>
                <a:cs typeface="Segoe UI" pitchFamily="34" charset="0"/>
              </a:rPr>
              <a:t>pede</a:t>
            </a:r>
            <a:r>
              <a:rPr lang="en-US" sz="1800" i="0" dirty="0">
                <a:ea typeface="Segoe UI" pitchFamily="34" charset="0"/>
                <a:cs typeface="Segoe UI" pitchFamily="34" charset="0"/>
              </a:rPr>
              <a:t>. </a:t>
            </a:r>
            <a:r>
              <a:rPr lang="en-US" sz="1800" i="0" dirty="0" err="1">
                <a:ea typeface="Segoe UI" pitchFamily="34" charset="0"/>
                <a:cs typeface="Segoe UI" pitchFamily="34" charset="0"/>
              </a:rPr>
              <a:t>Mauris</a:t>
            </a:r>
            <a:r>
              <a:rPr lang="en-US" sz="1800" i="0" dirty="0">
                <a:ea typeface="Segoe UI" pitchFamily="34" charset="0"/>
                <a:cs typeface="Segoe UI" pitchFamily="34" charset="0"/>
              </a:rPr>
              <a:t> et </a:t>
            </a:r>
            <a:r>
              <a:rPr lang="en-US" sz="1800" i="0" dirty="0" err="1">
                <a:ea typeface="Segoe UI" pitchFamily="34" charset="0"/>
                <a:cs typeface="Segoe UI" pitchFamily="34" charset="0"/>
              </a:rPr>
              <a:t>orci</a:t>
            </a:r>
            <a:r>
              <a:rPr lang="en-US" sz="18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840741" y="0"/>
            <a:ext cx="2303259" cy="3321748"/>
          </a:xfrm>
          <a:blipFill>
            <a:blip r:embed="rId2"/>
            <a:stretch>
              <a:fillRect/>
            </a:stretch>
          </a:blipFill>
        </p:spPr>
        <p:txBody>
          <a:bodyPr tIns="82296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441197" y="457200"/>
            <a:ext cx="8263890" cy="4154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7286624" y="3440575"/>
            <a:ext cx="1857375"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4892064" y="292101"/>
            <a:ext cx="1857375"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4874781" y="3440576"/>
            <a:ext cx="2303259"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441197" y="1333501"/>
            <a:ext cx="4243388" cy="3936975"/>
          </a:xfrm>
        </p:spPr>
        <p:txBody>
          <a:bodyPr/>
          <a:lstStyle>
            <a:lvl1pPr marL="129779" marR="0" indent="-129779" algn="l" defTabSz="685775" rtl="0" eaLnBrk="1" fontAlgn="auto" latinLnBrk="0" hangingPunct="1">
              <a:lnSpc>
                <a:spcPct val="100000"/>
              </a:lnSpc>
              <a:spcBef>
                <a:spcPts val="450"/>
              </a:spcBef>
              <a:spcAft>
                <a:spcPts val="450"/>
              </a:spcAft>
              <a:buClrTx/>
              <a:buSzTx/>
              <a:buFont typeface="Arial" panose="020B0604020202020204" pitchFamily="34" charset="0"/>
              <a:buChar char="•"/>
              <a:tabLst/>
              <a:defRPr kumimoji="0" lang="en-IN" sz="1200" b="0" i="0" u="none" strike="noStrike" kern="1200" cap="none" spc="0" normalizeH="0" baseline="0" noProof="0">
                <a:ln>
                  <a:noFill/>
                </a:ln>
                <a:solidFill>
                  <a:srgbClr val="000000"/>
                </a:solidFill>
                <a:effectLst/>
                <a:uLnTx/>
                <a:uFillTx/>
              </a:defRPr>
            </a:lvl1pPr>
            <a:lvl2pPr marL="126206" indent="-126206">
              <a:spcBef>
                <a:spcPts val="225"/>
              </a:spcBef>
              <a:spcAft>
                <a:spcPts val="450"/>
              </a:spcAft>
              <a:defRPr sz="1200"/>
            </a:lvl2pPr>
            <a:lvl3pPr marL="126206" indent="-126206">
              <a:spcBef>
                <a:spcPts val="225"/>
              </a:spcBef>
              <a:spcAft>
                <a:spcPts val="450"/>
              </a:spcAft>
              <a:defRPr sz="1200"/>
            </a:lvl3pPr>
            <a:lvl4pPr marL="126206" indent="-126206">
              <a:spcBef>
                <a:spcPts val="225"/>
              </a:spcBef>
              <a:spcAft>
                <a:spcPts val="450"/>
              </a:spcAft>
              <a:defRPr sz="1200"/>
            </a:lvl4pPr>
            <a:lvl5pPr marL="0" indent="0">
              <a:spcBef>
                <a:spcPts val="225"/>
              </a:spcBef>
              <a:spcAft>
                <a:spcPts val="450"/>
              </a:spcAft>
              <a:buNone/>
              <a:defRPr sz="1200"/>
            </a:lvl5pPr>
          </a:lstStyle>
          <a:p>
            <a:pPr marL="0" marR="0" lvl="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18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29779" marR="0" lvl="0" indent="-129779" algn="l" defTabSz="685775" rtl="0" eaLnBrk="1" fontAlgn="auto" latinLnBrk="0" hangingPunct="1">
              <a:lnSpc>
                <a:spcPct val="100000"/>
              </a:lnSpc>
              <a:spcBef>
                <a:spcPts val="450"/>
              </a:spcBef>
              <a:spcAft>
                <a:spcPts val="45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2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200" b="0" i="0" u="none" strike="noStrike" kern="1200" cap="none" spc="0" normalizeH="0" baseline="0" noProof="0" dirty="0">
                <a:ln>
                  <a:noFill/>
                </a:ln>
                <a:solidFill>
                  <a:srgbClr val="000000"/>
                </a:solidFill>
                <a:effectLst/>
                <a:uLnTx/>
                <a:uFillTx/>
                <a:latin typeface="+mn-lt"/>
                <a:ea typeface="+mn-ea"/>
                <a:cs typeface="+mn-cs"/>
              </a:rPr>
              <a:t> sit </a:t>
            </a:r>
            <a:r>
              <a:rPr kumimoji="0" lang="en-IN" sz="12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2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2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200" b="0" i="0" u="none" strike="noStrike" kern="1200" cap="none" spc="0" normalizeH="0" baseline="0" noProof="0" dirty="0">
                <a:ln>
                  <a:noFill/>
                </a:ln>
                <a:solidFill>
                  <a:srgbClr val="000000"/>
                </a:solidFill>
                <a:effectLst/>
                <a:uLnTx/>
                <a:uFillTx/>
                <a:latin typeface="+mn-lt"/>
                <a:ea typeface="+mn-ea"/>
                <a:cs typeface="+mn-cs"/>
              </a:rPr>
              <a:t>, magna </a:t>
            </a:r>
            <a:r>
              <a:rPr kumimoji="0" lang="en-IN" sz="1200" b="0" i="0" u="none" strike="noStrike" kern="1200" cap="none" spc="0" normalizeH="0" baseline="0" noProof="0" dirty="0" err="1">
                <a:ln>
                  <a:noFill/>
                </a:ln>
                <a:solidFill>
                  <a:srgbClr val="000000"/>
                </a:solidFill>
                <a:effectLst/>
                <a:uLnTx/>
                <a:uFillTx/>
                <a:latin typeface="+mn-lt"/>
                <a:ea typeface="+mn-ea"/>
                <a:cs typeface="+mn-cs"/>
              </a:rPr>
              <a:t>sed</a:t>
            </a:r>
            <a:r>
              <a:rPr kumimoji="0" lang="en-IN" sz="12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2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2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2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200" b="0" i="0" u="none" strike="noStrike" kern="1200" cap="none" spc="0" normalizeH="0" baseline="0" noProof="0" dirty="0">
                <a:ln>
                  <a:noFill/>
                </a:ln>
                <a:solidFill>
                  <a:srgbClr val="000000"/>
                </a:solidFill>
                <a:effectLst/>
                <a:uLnTx/>
                <a:uFillTx/>
                <a:latin typeface="+mn-lt"/>
                <a:ea typeface="+mn-ea"/>
                <a:cs typeface="+mn-cs"/>
              </a:rPr>
              <a:t> magna </a:t>
            </a:r>
            <a:r>
              <a:rPr kumimoji="0" lang="en-IN" sz="12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200" b="0" i="0" u="none" strike="noStrike" kern="1200" cap="none" spc="0" normalizeH="0" baseline="0" noProof="0" dirty="0">
                <a:ln>
                  <a:noFill/>
                </a:ln>
                <a:solidFill>
                  <a:srgbClr val="000000"/>
                </a:solidFill>
                <a:effectLst/>
                <a:uLnTx/>
                <a:uFillTx/>
                <a:latin typeface="+mn-lt"/>
                <a:ea typeface="+mn-ea"/>
                <a:cs typeface="+mn-cs"/>
              </a:rPr>
              <a:t>.</a:t>
            </a:r>
          </a:p>
          <a:p>
            <a:pPr marL="129779" marR="0" lvl="0" indent="-129779" algn="l" defTabSz="685775" rtl="0" eaLnBrk="1" fontAlgn="auto" latinLnBrk="0" hangingPunct="1">
              <a:lnSpc>
                <a:spcPct val="100000"/>
              </a:lnSpc>
              <a:spcBef>
                <a:spcPts val="450"/>
              </a:spcBef>
              <a:spcAft>
                <a:spcPts val="45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rgbClr val="000000"/>
                </a:solidFill>
                <a:effectLst/>
                <a:uLnTx/>
                <a:uFillTx/>
                <a:latin typeface="+mn-lt"/>
                <a:ea typeface="+mn-ea"/>
                <a:cs typeface="+mn-cs"/>
              </a:rPr>
              <a:t>Nunc </a:t>
            </a:r>
            <a:r>
              <a:rPr kumimoji="0" lang="en-IN" sz="12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200" b="0" i="0" u="none" strike="noStrike" kern="1200" cap="none" spc="0" normalizeH="0" baseline="0" noProof="0" dirty="0">
                <a:ln>
                  <a:noFill/>
                </a:ln>
                <a:solidFill>
                  <a:srgbClr val="000000"/>
                </a:solidFill>
                <a:effectLst/>
                <a:uLnTx/>
                <a:uFillTx/>
                <a:latin typeface="+mn-lt"/>
                <a:ea typeface="+mn-ea"/>
                <a:cs typeface="+mn-cs"/>
              </a:rPr>
              <a:t> est. </a:t>
            </a:r>
            <a:r>
              <a:rPr kumimoji="0" lang="en-IN" sz="12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200" b="0" i="0" u="none" strike="noStrike" kern="1200" cap="none" spc="0" normalizeH="0" baseline="0" noProof="0" dirty="0">
                <a:ln>
                  <a:noFill/>
                </a:ln>
                <a:solidFill>
                  <a:srgbClr val="000000"/>
                </a:solidFill>
                <a:effectLst/>
                <a:uLnTx/>
                <a:uFillTx/>
                <a:latin typeface="+mn-lt"/>
                <a:ea typeface="+mn-ea"/>
                <a:cs typeface="+mn-cs"/>
              </a:rPr>
              <a:t> a </a:t>
            </a:r>
            <a:r>
              <a:rPr kumimoji="0" lang="en-IN" sz="12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200" b="0" i="0" u="none" strike="noStrike" kern="1200" cap="none" spc="0" normalizeH="0" baseline="0" noProof="0" dirty="0">
                <a:ln>
                  <a:noFill/>
                </a:ln>
                <a:solidFill>
                  <a:srgbClr val="000000"/>
                </a:solidFill>
                <a:effectLst/>
                <a:uLnTx/>
                <a:uFillTx/>
                <a:latin typeface="+mn-lt"/>
                <a:ea typeface="+mn-ea"/>
                <a:cs typeface="+mn-cs"/>
              </a:rPr>
              <a:t>.</a:t>
            </a:r>
          </a:p>
          <a:p>
            <a:pPr marL="129779" marR="0" lvl="0" indent="-129779" algn="l" defTabSz="685775" rtl="0" eaLnBrk="1" fontAlgn="auto" latinLnBrk="0" hangingPunct="1">
              <a:lnSpc>
                <a:spcPct val="100000"/>
              </a:lnSpc>
              <a:spcBef>
                <a:spcPts val="450"/>
              </a:spcBef>
              <a:spcAft>
                <a:spcPts val="450"/>
              </a:spcAft>
              <a:buClrTx/>
              <a:buSzTx/>
              <a:buFont typeface="Arial" panose="020B0604020202020204" pitchFamily="34" charset="0"/>
              <a:buChar char="•"/>
              <a:tabLst/>
              <a:defRPr/>
            </a:pPr>
            <a:r>
              <a:rPr kumimoji="0" lang="en-IN" sz="12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2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2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200" b="0" i="0" u="none" strike="noStrike" kern="1200" cap="none" spc="0" normalizeH="0" baseline="0" noProof="0" dirty="0">
                <a:ln>
                  <a:noFill/>
                </a:ln>
                <a:solidFill>
                  <a:srgbClr val="000000"/>
                </a:solidFill>
                <a:effectLst/>
                <a:uLnTx/>
                <a:uFillTx/>
                <a:latin typeface="+mn-lt"/>
                <a:ea typeface="+mn-ea"/>
                <a:cs typeface="+mn-cs"/>
              </a:rPr>
              <a:t> et </a:t>
            </a:r>
            <a:r>
              <a:rPr kumimoji="0" lang="en-IN" sz="12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200" b="0" i="0" u="none" strike="noStrike" kern="1200" cap="none" spc="0" normalizeH="0" baseline="0" noProof="0" dirty="0">
                <a:ln>
                  <a:noFill/>
                </a:ln>
                <a:solidFill>
                  <a:srgbClr val="000000"/>
                </a:solidFill>
                <a:effectLst/>
                <a:uLnTx/>
                <a:uFillTx/>
                <a:latin typeface="+mn-lt"/>
                <a:ea typeface="+mn-ea"/>
                <a:cs typeface="+mn-cs"/>
              </a:rPr>
              <a:t> et </a:t>
            </a:r>
            <a:r>
              <a:rPr kumimoji="0" lang="en-IN" sz="12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2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2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2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2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200" b="0" i="0" u="none" strike="noStrike" kern="1200" cap="none" spc="0" normalizeH="0" baseline="0" noProof="0" dirty="0">
                <a:ln>
                  <a:noFill/>
                </a:ln>
                <a:solidFill>
                  <a:srgbClr val="000000"/>
                </a:solidFill>
                <a:effectLst/>
                <a:uLnTx/>
                <a:uFillTx/>
                <a:latin typeface="+mn-lt"/>
                <a:ea typeface="+mn-ea"/>
                <a:cs typeface="+mn-cs"/>
              </a:rPr>
              <a:t> et </a:t>
            </a:r>
            <a:r>
              <a:rPr kumimoji="0" lang="en-IN" sz="12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200" b="0" i="0" u="none" strike="noStrike" kern="1200" cap="none" spc="0" normalizeH="0" baseline="0" noProof="0" dirty="0">
                <a:ln>
                  <a:noFill/>
                </a:ln>
                <a:solidFill>
                  <a:srgbClr val="000000"/>
                </a:solidFill>
                <a:effectLst/>
                <a:uLnTx/>
                <a:uFillTx/>
                <a:latin typeface="+mn-lt"/>
                <a:ea typeface="+mn-ea"/>
                <a:cs typeface="+mn-cs"/>
              </a:rPr>
              <a:t>.</a:t>
            </a:r>
          </a:p>
          <a:p>
            <a:pPr marL="129779" marR="0" lvl="0" indent="-129779" algn="l" defTabSz="685775" rtl="0" eaLnBrk="1" fontAlgn="auto" latinLnBrk="0" hangingPunct="1">
              <a:lnSpc>
                <a:spcPct val="100000"/>
              </a:lnSpc>
              <a:spcBef>
                <a:spcPts val="450"/>
              </a:spcBef>
              <a:spcAft>
                <a:spcPts val="45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2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200" b="0" i="0" u="none" strike="noStrike" kern="1200" cap="none" spc="0" normalizeH="0" baseline="0" noProof="0" dirty="0">
                <a:ln>
                  <a:noFill/>
                </a:ln>
                <a:solidFill>
                  <a:srgbClr val="000000"/>
                </a:solidFill>
                <a:effectLst/>
                <a:uLnTx/>
                <a:uFillTx/>
                <a:latin typeface="+mn-lt"/>
                <a:ea typeface="+mn-ea"/>
                <a:cs typeface="+mn-cs"/>
              </a:rPr>
              <a:t> sit </a:t>
            </a:r>
            <a:r>
              <a:rPr kumimoji="0" lang="en-IN" sz="12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2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2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200" b="0" i="0" u="none" strike="noStrike" kern="1200" cap="none" spc="0" normalizeH="0" baseline="0" noProof="0" dirty="0">
                <a:ln>
                  <a:noFill/>
                </a:ln>
                <a:solidFill>
                  <a:srgbClr val="000000"/>
                </a:solidFill>
                <a:effectLst/>
                <a:uLnTx/>
                <a:uFillTx/>
                <a:latin typeface="+mn-lt"/>
                <a:ea typeface="+mn-ea"/>
                <a:cs typeface="+mn-cs"/>
              </a:rPr>
              <a:t>, magna </a:t>
            </a:r>
            <a:r>
              <a:rPr kumimoji="0" lang="en-IN" sz="1200" b="0" i="0" u="none" strike="noStrike" kern="1200" cap="none" spc="0" normalizeH="0" baseline="0" noProof="0" dirty="0" err="1">
                <a:ln>
                  <a:noFill/>
                </a:ln>
                <a:solidFill>
                  <a:srgbClr val="000000"/>
                </a:solidFill>
                <a:effectLst/>
                <a:uLnTx/>
                <a:uFillTx/>
                <a:latin typeface="+mn-lt"/>
                <a:ea typeface="+mn-ea"/>
                <a:cs typeface="+mn-cs"/>
              </a:rPr>
              <a:t>sed</a:t>
            </a:r>
            <a:r>
              <a:rPr kumimoji="0" lang="en-IN" sz="12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2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2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2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200" b="0" i="0" u="none" strike="noStrike" kern="1200" cap="none" spc="0" normalizeH="0" baseline="0" noProof="0" dirty="0">
                <a:ln>
                  <a:noFill/>
                </a:ln>
                <a:solidFill>
                  <a:srgbClr val="000000"/>
                </a:solidFill>
                <a:effectLst/>
                <a:uLnTx/>
                <a:uFillTx/>
                <a:latin typeface="+mn-lt"/>
                <a:ea typeface="+mn-ea"/>
                <a:cs typeface="+mn-cs"/>
              </a:rPr>
              <a:t> magna </a:t>
            </a:r>
            <a:r>
              <a:rPr kumimoji="0" lang="en-IN" sz="12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200" b="0" i="0" u="none" strike="noStrike" kern="1200" cap="none" spc="0" normalizeH="0" baseline="0" noProof="0" dirty="0">
                <a:ln>
                  <a:noFill/>
                </a:ln>
                <a:solidFill>
                  <a:srgbClr val="000000"/>
                </a:solidFill>
                <a:effectLst/>
                <a:uLnTx/>
                <a:uFillTx/>
                <a:latin typeface="+mn-lt"/>
                <a:ea typeface="+mn-ea"/>
                <a:cs typeface="+mn-cs"/>
              </a:rPr>
              <a:t>.</a:t>
            </a:r>
          </a:p>
          <a:p>
            <a:pPr marL="129779" marR="0" lvl="0" indent="-129779" algn="l" defTabSz="685775" rtl="0" eaLnBrk="1" fontAlgn="auto" latinLnBrk="0" hangingPunct="1">
              <a:lnSpc>
                <a:spcPct val="100000"/>
              </a:lnSpc>
              <a:spcBef>
                <a:spcPts val="450"/>
              </a:spcBef>
              <a:spcAft>
                <a:spcPts val="45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rgbClr val="000000"/>
                </a:solidFill>
                <a:effectLst/>
                <a:uLnTx/>
                <a:uFillTx/>
                <a:latin typeface="+mn-lt"/>
                <a:ea typeface="+mn-ea"/>
                <a:cs typeface="+mn-cs"/>
              </a:rPr>
              <a:t>Nunc </a:t>
            </a:r>
            <a:r>
              <a:rPr kumimoji="0" lang="en-IN" sz="12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200" b="0" i="0" u="none" strike="noStrike" kern="1200" cap="none" spc="0" normalizeH="0" baseline="0" noProof="0" dirty="0">
                <a:ln>
                  <a:noFill/>
                </a:ln>
                <a:solidFill>
                  <a:srgbClr val="000000"/>
                </a:solidFill>
                <a:effectLst/>
                <a:uLnTx/>
                <a:uFillTx/>
                <a:latin typeface="+mn-lt"/>
                <a:ea typeface="+mn-ea"/>
                <a:cs typeface="+mn-cs"/>
              </a:rPr>
              <a:t> est. </a:t>
            </a:r>
            <a:r>
              <a:rPr kumimoji="0" lang="en-IN" sz="12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200" b="0" i="0" u="none" strike="noStrike" kern="1200" cap="none" spc="0" normalizeH="0" baseline="0" noProof="0" dirty="0">
                <a:ln>
                  <a:noFill/>
                </a:ln>
                <a:solidFill>
                  <a:srgbClr val="000000"/>
                </a:solidFill>
                <a:effectLst/>
                <a:uLnTx/>
                <a:uFillTx/>
                <a:latin typeface="+mn-lt"/>
                <a:ea typeface="+mn-ea"/>
                <a:cs typeface="+mn-cs"/>
              </a:rPr>
              <a:t> a </a:t>
            </a:r>
            <a:r>
              <a:rPr kumimoji="0" lang="en-IN" sz="12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200" b="0" i="0" u="none" strike="noStrike" kern="1200" cap="none" spc="0" normalizeH="0" baseline="0" noProof="0" dirty="0">
                <a:ln>
                  <a:noFill/>
                </a:ln>
                <a:solidFill>
                  <a:srgbClr val="000000"/>
                </a:solidFill>
                <a:effectLst/>
                <a:uLnTx/>
                <a:uFillTx/>
                <a:latin typeface="+mn-lt"/>
                <a:ea typeface="+mn-ea"/>
                <a:cs typeface="+mn-cs"/>
              </a:rPr>
              <a:t>.</a:t>
            </a:r>
          </a:p>
          <a:p>
            <a:pPr marL="129779" marR="0" lvl="0" indent="-129779" algn="l" defTabSz="685775" rtl="0" eaLnBrk="1" fontAlgn="auto" latinLnBrk="0" hangingPunct="1">
              <a:lnSpc>
                <a:spcPct val="100000"/>
              </a:lnSpc>
              <a:spcBef>
                <a:spcPts val="450"/>
              </a:spcBef>
              <a:spcAft>
                <a:spcPts val="450"/>
              </a:spcAft>
              <a:buClrTx/>
              <a:buSzTx/>
              <a:buFont typeface="Arial" panose="020B0604020202020204" pitchFamily="34" charset="0"/>
              <a:buChar char="•"/>
              <a:tabLst/>
              <a:defRPr/>
            </a:pPr>
            <a:r>
              <a:rPr kumimoji="0" lang="en-IN" sz="12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2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2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200" b="0" i="0" u="none" strike="noStrike" kern="1200" cap="none" spc="0" normalizeH="0" baseline="0" noProof="0" dirty="0">
                <a:ln>
                  <a:noFill/>
                </a:ln>
                <a:solidFill>
                  <a:srgbClr val="000000"/>
                </a:solidFill>
                <a:effectLst/>
                <a:uLnTx/>
                <a:uFillTx/>
                <a:latin typeface="+mn-lt"/>
                <a:ea typeface="+mn-ea"/>
                <a:cs typeface="+mn-cs"/>
              </a:rPr>
              <a:t> et </a:t>
            </a:r>
            <a:r>
              <a:rPr kumimoji="0" lang="en-IN" sz="12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200" b="0" i="0" u="none" strike="noStrike" kern="1200" cap="none" spc="0" normalizeH="0" baseline="0" noProof="0" dirty="0">
                <a:ln>
                  <a:noFill/>
                </a:ln>
                <a:solidFill>
                  <a:srgbClr val="000000"/>
                </a:solidFill>
                <a:effectLst/>
                <a:uLnTx/>
                <a:uFillTx/>
                <a:latin typeface="+mn-lt"/>
                <a:ea typeface="+mn-ea"/>
                <a:cs typeface="+mn-cs"/>
              </a:rPr>
              <a:t> et </a:t>
            </a:r>
            <a:r>
              <a:rPr kumimoji="0" lang="en-IN" sz="12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2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2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2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2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200" b="0" i="0" u="none" strike="noStrike" kern="1200" cap="none" spc="0" normalizeH="0" baseline="0" noProof="0" dirty="0">
                <a:ln>
                  <a:noFill/>
                </a:ln>
                <a:solidFill>
                  <a:srgbClr val="000000"/>
                </a:solidFill>
                <a:effectLst/>
                <a:uLnTx/>
                <a:uFillTx/>
                <a:latin typeface="+mn-lt"/>
                <a:ea typeface="+mn-ea"/>
                <a:cs typeface="+mn-cs"/>
              </a:rPr>
              <a:t>. </a:t>
            </a:r>
            <a:r>
              <a:rPr kumimoji="0" lang="en-IN" sz="12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200" b="0" i="0" u="none" strike="noStrike" kern="1200" cap="none" spc="0" normalizeH="0" baseline="0" noProof="0" dirty="0">
                <a:ln>
                  <a:noFill/>
                </a:ln>
                <a:solidFill>
                  <a:srgbClr val="000000"/>
                </a:solidFill>
                <a:effectLst/>
                <a:uLnTx/>
                <a:uFillTx/>
                <a:latin typeface="+mn-lt"/>
                <a:ea typeface="+mn-ea"/>
                <a:cs typeface="+mn-cs"/>
              </a:rPr>
              <a:t> et </a:t>
            </a:r>
            <a:r>
              <a:rPr kumimoji="0" lang="en-IN" sz="12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2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441197" y="457200"/>
            <a:ext cx="8263890" cy="4154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6"/>
            <a:ext cx="9144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1934380" y="1602715"/>
            <a:ext cx="876617"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IN"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4881585" y="1602715"/>
            <a:ext cx="876617"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IN"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7839121" y="1602715"/>
            <a:ext cx="876617"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IN"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6041986" y="4352081"/>
            <a:ext cx="269111"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24"/>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3092922" y="4352081"/>
            <a:ext cx="269111"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24"/>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413147" y="4845066"/>
            <a:ext cx="2395538" cy="1723549"/>
          </a:xfrm>
        </p:spPr>
        <p:txBody>
          <a:bodyPr>
            <a:noAutofit/>
          </a:bodyPr>
          <a:lstStyle>
            <a:lvl1pPr marL="0" indent="0">
              <a:buNone/>
              <a:defRPr sz="1200">
                <a:solidFill>
                  <a:schemeClr val="bg1"/>
                </a:solidFill>
              </a:defRPr>
            </a:lvl1pPr>
            <a:lvl2pPr marL="171450" indent="0">
              <a:buNone/>
              <a:defRPr sz="1200">
                <a:solidFill>
                  <a:schemeClr val="bg1"/>
                </a:solidFill>
              </a:defRPr>
            </a:lvl2pPr>
            <a:lvl3pPr marL="342900" indent="0">
              <a:buNone/>
              <a:defRPr sz="1200">
                <a:solidFill>
                  <a:schemeClr val="bg1"/>
                </a:solidFill>
              </a:defRPr>
            </a:lvl3pPr>
            <a:lvl4pPr marL="496491" indent="0">
              <a:buNone/>
              <a:defRPr sz="1200">
                <a:solidFill>
                  <a:schemeClr val="bg1"/>
                </a:solidFill>
              </a:defRPr>
            </a:lvl4pPr>
            <a:lvl5pPr marL="641747" indent="0">
              <a:buNone/>
              <a:defRPr sz="1200">
                <a:solidFill>
                  <a:schemeClr val="bg1"/>
                </a:solidFill>
              </a:defRPr>
            </a:lvl5pPr>
          </a:lstStyle>
          <a:p>
            <a:pPr lvl="0" defTabSz="699354" fontAlgn="base">
              <a:spcAft>
                <a:spcPct val="0"/>
              </a:spcAft>
              <a:defRPr/>
            </a:pPr>
            <a:r>
              <a:rPr lang="en-US" sz="1200" dirty="0">
                <a:ea typeface="Segoe UI" pitchFamily="34" charset="0"/>
                <a:cs typeface="Segoe UI" pitchFamily="34" charset="0"/>
              </a:rPr>
              <a:t>Lorem ipsum dolor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consectetuer</a:t>
            </a:r>
            <a:r>
              <a:rPr lang="en-US" sz="1200" dirty="0">
                <a:ea typeface="Segoe UI" pitchFamily="34" charset="0"/>
                <a:cs typeface="Segoe UI" pitchFamily="34" charset="0"/>
              </a:rPr>
              <a:t> </a:t>
            </a:r>
            <a:r>
              <a:rPr lang="en-US" sz="1200" dirty="0" err="1">
                <a:ea typeface="Segoe UI" pitchFamily="34" charset="0"/>
                <a:cs typeface="Segoe UI" pitchFamily="34" charset="0"/>
              </a:rPr>
              <a:t>adipiscing</a:t>
            </a:r>
            <a:r>
              <a:rPr lang="en-US" sz="1200" dirty="0">
                <a:ea typeface="Segoe UI" pitchFamily="34" charset="0"/>
                <a:cs typeface="Segoe UI" pitchFamily="34" charset="0"/>
              </a:rPr>
              <a:t> </a:t>
            </a:r>
            <a:r>
              <a:rPr lang="en-US" sz="1200" dirty="0" err="1">
                <a:ea typeface="Segoe UI" pitchFamily="34" charset="0"/>
                <a:cs typeface="Segoe UI" pitchFamily="34" charset="0"/>
              </a:rPr>
              <a:t>elit</a:t>
            </a:r>
            <a:r>
              <a:rPr lang="en-US" sz="1200" dirty="0">
                <a:ea typeface="Segoe UI" pitchFamily="34" charset="0"/>
                <a:cs typeface="Segoe UI" pitchFamily="34" charset="0"/>
              </a:rPr>
              <a:t>. Maecenas </a:t>
            </a:r>
            <a:r>
              <a:rPr lang="en-US" sz="1200" dirty="0" err="1">
                <a:ea typeface="Segoe UI" pitchFamily="34" charset="0"/>
                <a:cs typeface="Segoe UI" pitchFamily="34" charset="0"/>
              </a:rPr>
              <a:t>porttitor</a:t>
            </a:r>
            <a:r>
              <a:rPr lang="en-US" sz="1200" dirty="0">
                <a:ea typeface="Segoe UI" pitchFamily="34" charset="0"/>
                <a:cs typeface="Segoe UI" pitchFamily="34" charset="0"/>
              </a:rPr>
              <a:t> </a:t>
            </a:r>
            <a:r>
              <a:rPr lang="en-US" sz="1200" dirty="0" err="1">
                <a:ea typeface="Segoe UI" pitchFamily="34" charset="0"/>
                <a:cs typeface="Segoe UI" pitchFamily="34" charset="0"/>
              </a:rPr>
              <a:t>congue</a:t>
            </a:r>
            <a:r>
              <a:rPr lang="en-US" sz="1200" dirty="0">
                <a:ea typeface="Segoe UI" pitchFamily="34" charset="0"/>
                <a:cs typeface="Segoe UI" pitchFamily="34" charset="0"/>
              </a:rPr>
              <a:t> </a:t>
            </a:r>
            <a:r>
              <a:rPr lang="en-US" sz="1200" dirty="0" err="1">
                <a:ea typeface="Segoe UI" pitchFamily="34" charset="0"/>
                <a:cs typeface="Segoe UI" pitchFamily="34" charset="0"/>
              </a:rPr>
              <a:t>massa</a:t>
            </a:r>
            <a:r>
              <a:rPr lang="en-US" sz="1200" dirty="0">
                <a:ea typeface="Segoe UI" pitchFamily="34" charset="0"/>
                <a:cs typeface="Segoe UI" pitchFamily="34" charset="0"/>
              </a:rPr>
              <a:t>. </a:t>
            </a:r>
            <a:r>
              <a:rPr lang="en-US" sz="1200" dirty="0" err="1">
                <a:ea typeface="Segoe UI" pitchFamily="34" charset="0"/>
                <a:cs typeface="Segoe UI" pitchFamily="34" charset="0"/>
              </a:rPr>
              <a:t>Fusce</a:t>
            </a:r>
            <a:r>
              <a:rPr lang="en-US" sz="1200" dirty="0">
                <a:ea typeface="Segoe UI" pitchFamily="34" charset="0"/>
                <a:cs typeface="Segoe UI" pitchFamily="34" charset="0"/>
              </a:rPr>
              <a:t> </a:t>
            </a:r>
            <a:r>
              <a:rPr lang="en-US" sz="1200" dirty="0" err="1">
                <a:ea typeface="Segoe UI" pitchFamily="34" charset="0"/>
                <a:cs typeface="Segoe UI" pitchFamily="34" charset="0"/>
              </a:rPr>
              <a:t>posuere</a:t>
            </a:r>
            <a:r>
              <a:rPr lang="en-US" sz="1200" dirty="0">
                <a:ea typeface="Segoe UI" pitchFamily="34" charset="0"/>
                <a:cs typeface="Segoe UI" pitchFamily="34" charset="0"/>
              </a:rPr>
              <a:t>, magna sed pulvinar </a:t>
            </a:r>
            <a:r>
              <a:rPr lang="en-US" sz="1200" dirty="0" err="1">
                <a:ea typeface="Segoe UI" pitchFamily="34" charset="0"/>
                <a:cs typeface="Segoe UI" pitchFamily="34" charset="0"/>
              </a:rPr>
              <a:t>ultricies</a:t>
            </a:r>
            <a:r>
              <a:rPr lang="en-US" sz="1200" dirty="0">
                <a:ea typeface="Segoe UI" pitchFamily="34" charset="0"/>
                <a:cs typeface="Segoe UI" pitchFamily="34" charset="0"/>
              </a:rPr>
              <a:t>, </a:t>
            </a:r>
            <a:r>
              <a:rPr lang="en-US" sz="1200" dirty="0" err="1">
                <a:ea typeface="Segoe UI" pitchFamily="34" charset="0"/>
                <a:cs typeface="Segoe UI" pitchFamily="34" charset="0"/>
              </a:rPr>
              <a:t>purus</a:t>
            </a:r>
            <a:r>
              <a:rPr lang="en-US" sz="1200" dirty="0">
                <a:ea typeface="Segoe UI" pitchFamily="34" charset="0"/>
                <a:cs typeface="Segoe UI" pitchFamily="34" charset="0"/>
              </a:rPr>
              <a:t> </a:t>
            </a:r>
            <a:r>
              <a:rPr lang="en-US" sz="1200" dirty="0" err="1">
                <a:ea typeface="Segoe UI" pitchFamily="34" charset="0"/>
                <a:cs typeface="Segoe UI" pitchFamily="34" charset="0"/>
              </a:rPr>
              <a:t>lectus</a:t>
            </a:r>
            <a:r>
              <a:rPr lang="en-US" sz="1200" dirty="0">
                <a:ea typeface="Segoe UI" pitchFamily="34" charset="0"/>
                <a:cs typeface="Segoe UI" pitchFamily="34" charset="0"/>
              </a:rPr>
              <a:t> </a:t>
            </a:r>
            <a:r>
              <a:rPr lang="en-US" sz="1200" dirty="0" err="1">
                <a:ea typeface="Segoe UI" pitchFamily="34" charset="0"/>
                <a:cs typeface="Segoe UI" pitchFamily="34" charset="0"/>
              </a:rPr>
              <a:t>malesuada</a:t>
            </a:r>
            <a:r>
              <a:rPr lang="en-US" sz="1200" dirty="0">
                <a:ea typeface="Segoe UI" pitchFamily="34" charset="0"/>
                <a:cs typeface="Segoe UI" pitchFamily="34" charset="0"/>
              </a:rPr>
              <a:t> libero,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commodo</a:t>
            </a:r>
            <a:r>
              <a:rPr lang="en-US" sz="1200" dirty="0">
                <a:ea typeface="Segoe UI" pitchFamily="34" charset="0"/>
                <a:cs typeface="Segoe UI" pitchFamily="34" charset="0"/>
              </a:rPr>
              <a:t> magna </a:t>
            </a:r>
            <a:r>
              <a:rPr lang="en-US" sz="1200" dirty="0" err="1">
                <a:ea typeface="Segoe UI" pitchFamily="34" charset="0"/>
                <a:cs typeface="Segoe UI" pitchFamily="34" charset="0"/>
              </a:rPr>
              <a:t>eros</a:t>
            </a:r>
            <a:r>
              <a:rPr lang="en-US" sz="1200" dirty="0">
                <a:ea typeface="Segoe UI" pitchFamily="34" charset="0"/>
                <a:cs typeface="Segoe UI" pitchFamily="34" charset="0"/>
              </a:rPr>
              <a:t> </a:t>
            </a:r>
            <a:r>
              <a:rPr lang="en-US" sz="1200" dirty="0" err="1">
                <a:ea typeface="Segoe UI" pitchFamily="34" charset="0"/>
                <a:cs typeface="Segoe UI" pitchFamily="34" charset="0"/>
              </a:rPr>
              <a:t>quis</a:t>
            </a:r>
            <a:r>
              <a:rPr lang="en-US" sz="1200" dirty="0">
                <a:ea typeface="Segoe UI" pitchFamily="34" charset="0"/>
                <a:cs typeface="Segoe UI" pitchFamily="34" charset="0"/>
              </a:rPr>
              <a:t> </a:t>
            </a:r>
            <a:r>
              <a:rPr lang="en-US" sz="1200" dirty="0" err="1">
                <a:ea typeface="Segoe UI" pitchFamily="34" charset="0"/>
                <a:cs typeface="Segoe UI" pitchFamily="34" charset="0"/>
              </a:rPr>
              <a:t>urna</a:t>
            </a:r>
            <a:r>
              <a:rPr lang="en-US" sz="12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3367909" y="4845066"/>
            <a:ext cx="2395538" cy="1723549"/>
          </a:xfrm>
        </p:spPr>
        <p:txBody>
          <a:bodyPr>
            <a:noAutofit/>
          </a:bodyPr>
          <a:lstStyle>
            <a:lvl1pPr marL="0" indent="0">
              <a:buNone/>
              <a:defRPr sz="1200">
                <a:solidFill>
                  <a:schemeClr val="bg1"/>
                </a:solidFill>
              </a:defRPr>
            </a:lvl1pPr>
            <a:lvl2pPr marL="171450" indent="0">
              <a:buNone/>
              <a:defRPr sz="1200">
                <a:solidFill>
                  <a:schemeClr val="bg1"/>
                </a:solidFill>
              </a:defRPr>
            </a:lvl2pPr>
            <a:lvl3pPr marL="342900" indent="0">
              <a:buNone/>
              <a:defRPr sz="1200">
                <a:solidFill>
                  <a:schemeClr val="bg1"/>
                </a:solidFill>
              </a:defRPr>
            </a:lvl3pPr>
            <a:lvl4pPr marL="496491" indent="0">
              <a:buNone/>
              <a:defRPr sz="1200">
                <a:solidFill>
                  <a:schemeClr val="bg1"/>
                </a:solidFill>
              </a:defRPr>
            </a:lvl4pPr>
            <a:lvl5pPr marL="641747" indent="0">
              <a:buNone/>
              <a:defRPr sz="1200">
                <a:solidFill>
                  <a:schemeClr val="bg1"/>
                </a:solidFill>
              </a:defRPr>
            </a:lvl5pPr>
          </a:lstStyle>
          <a:p>
            <a:pPr lvl="0" defTabSz="699354" fontAlgn="base">
              <a:spcAft>
                <a:spcPct val="0"/>
              </a:spcAft>
              <a:defRPr/>
            </a:pPr>
            <a:r>
              <a:rPr lang="en-US" sz="1200" dirty="0">
                <a:ea typeface="Segoe UI" pitchFamily="34" charset="0"/>
                <a:cs typeface="Segoe UI" pitchFamily="34" charset="0"/>
              </a:rPr>
              <a:t>Lorem ipsum dolor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consectetuer</a:t>
            </a:r>
            <a:r>
              <a:rPr lang="en-US" sz="1200" dirty="0">
                <a:ea typeface="Segoe UI" pitchFamily="34" charset="0"/>
                <a:cs typeface="Segoe UI" pitchFamily="34" charset="0"/>
              </a:rPr>
              <a:t> </a:t>
            </a:r>
            <a:r>
              <a:rPr lang="en-US" sz="1200" dirty="0" err="1">
                <a:ea typeface="Segoe UI" pitchFamily="34" charset="0"/>
                <a:cs typeface="Segoe UI" pitchFamily="34" charset="0"/>
              </a:rPr>
              <a:t>adipiscing</a:t>
            </a:r>
            <a:r>
              <a:rPr lang="en-US" sz="1200" dirty="0">
                <a:ea typeface="Segoe UI" pitchFamily="34" charset="0"/>
                <a:cs typeface="Segoe UI" pitchFamily="34" charset="0"/>
              </a:rPr>
              <a:t> </a:t>
            </a:r>
            <a:r>
              <a:rPr lang="en-US" sz="1200" dirty="0" err="1">
                <a:ea typeface="Segoe UI" pitchFamily="34" charset="0"/>
                <a:cs typeface="Segoe UI" pitchFamily="34" charset="0"/>
              </a:rPr>
              <a:t>elit</a:t>
            </a:r>
            <a:r>
              <a:rPr lang="en-US" sz="1200" dirty="0">
                <a:ea typeface="Segoe UI" pitchFamily="34" charset="0"/>
                <a:cs typeface="Segoe UI" pitchFamily="34" charset="0"/>
              </a:rPr>
              <a:t>. Maecenas </a:t>
            </a:r>
            <a:r>
              <a:rPr lang="en-US" sz="1200" dirty="0" err="1">
                <a:ea typeface="Segoe UI" pitchFamily="34" charset="0"/>
                <a:cs typeface="Segoe UI" pitchFamily="34" charset="0"/>
              </a:rPr>
              <a:t>porttitor</a:t>
            </a:r>
            <a:r>
              <a:rPr lang="en-US" sz="1200" dirty="0">
                <a:ea typeface="Segoe UI" pitchFamily="34" charset="0"/>
                <a:cs typeface="Segoe UI" pitchFamily="34" charset="0"/>
              </a:rPr>
              <a:t> </a:t>
            </a:r>
            <a:r>
              <a:rPr lang="en-US" sz="1200" dirty="0" err="1">
                <a:ea typeface="Segoe UI" pitchFamily="34" charset="0"/>
                <a:cs typeface="Segoe UI" pitchFamily="34" charset="0"/>
              </a:rPr>
              <a:t>congue</a:t>
            </a:r>
            <a:r>
              <a:rPr lang="en-US" sz="1200" dirty="0">
                <a:ea typeface="Segoe UI" pitchFamily="34" charset="0"/>
                <a:cs typeface="Segoe UI" pitchFamily="34" charset="0"/>
              </a:rPr>
              <a:t> </a:t>
            </a:r>
            <a:r>
              <a:rPr lang="en-US" sz="1200" dirty="0" err="1">
                <a:ea typeface="Segoe UI" pitchFamily="34" charset="0"/>
                <a:cs typeface="Segoe UI" pitchFamily="34" charset="0"/>
              </a:rPr>
              <a:t>massa</a:t>
            </a:r>
            <a:r>
              <a:rPr lang="en-US" sz="1200" dirty="0">
                <a:ea typeface="Segoe UI" pitchFamily="34" charset="0"/>
                <a:cs typeface="Segoe UI" pitchFamily="34" charset="0"/>
              </a:rPr>
              <a:t>. </a:t>
            </a:r>
            <a:r>
              <a:rPr lang="en-US" sz="1200" dirty="0" err="1">
                <a:ea typeface="Segoe UI" pitchFamily="34" charset="0"/>
                <a:cs typeface="Segoe UI" pitchFamily="34" charset="0"/>
              </a:rPr>
              <a:t>Fusce</a:t>
            </a:r>
            <a:r>
              <a:rPr lang="en-US" sz="1200" dirty="0">
                <a:ea typeface="Segoe UI" pitchFamily="34" charset="0"/>
                <a:cs typeface="Segoe UI" pitchFamily="34" charset="0"/>
              </a:rPr>
              <a:t> </a:t>
            </a:r>
            <a:r>
              <a:rPr lang="en-US" sz="1200" dirty="0" err="1">
                <a:ea typeface="Segoe UI" pitchFamily="34" charset="0"/>
                <a:cs typeface="Segoe UI" pitchFamily="34" charset="0"/>
              </a:rPr>
              <a:t>posuere</a:t>
            </a:r>
            <a:r>
              <a:rPr lang="en-US" sz="1200" dirty="0">
                <a:ea typeface="Segoe UI" pitchFamily="34" charset="0"/>
                <a:cs typeface="Segoe UI" pitchFamily="34" charset="0"/>
              </a:rPr>
              <a:t>, magna sed pulvinar </a:t>
            </a:r>
            <a:r>
              <a:rPr lang="en-US" sz="1200" dirty="0" err="1">
                <a:ea typeface="Segoe UI" pitchFamily="34" charset="0"/>
                <a:cs typeface="Segoe UI" pitchFamily="34" charset="0"/>
              </a:rPr>
              <a:t>ultricies</a:t>
            </a:r>
            <a:r>
              <a:rPr lang="en-US" sz="1200" dirty="0">
                <a:ea typeface="Segoe UI" pitchFamily="34" charset="0"/>
                <a:cs typeface="Segoe UI" pitchFamily="34" charset="0"/>
              </a:rPr>
              <a:t>, </a:t>
            </a:r>
            <a:r>
              <a:rPr lang="en-US" sz="1200" dirty="0" err="1">
                <a:ea typeface="Segoe UI" pitchFamily="34" charset="0"/>
                <a:cs typeface="Segoe UI" pitchFamily="34" charset="0"/>
              </a:rPr>
              <a:t>purus</a:t>
            </a:r>
            <a:r>
              <a:rPr lang="en-US" sz="1200" dirty="0">
                <a:ea typeface="Segoe UI" pitchFamily="34" charset="0"/>
                <a:cs typeface="Segoe UI" pitchFamily="34" charset="0"/>
              </a:rPr>
              <a:t> </a:t>
            </a:r>
            <a:r>
              <a:rPr lang="en-US" sz="1200" dirty="0" err="1">
                <a:ea typeface="Segoe UI" pitchFamily="34" charset="0"/>
                <a:cs typeface="Segoe UI" pitchFamily="34" charset="0"/>
              </a:rPr>
              <a:t>lectus</a:t>
            </a:r>
            <a:r>
              <a:rPr lang="en-US" sz="1200" dirty="0">
                <a:ea typeface="Segoe UI" pitchFamily="34" charset="0"/>
                <a:cs typeface="Segoe UI" pitchFamily="34" charset="0"/>
              </a:rPr>
              <a:t> </a:t>
            </a:r>
            <a:r>
              <a:rPr lang="en-US" sz="1200" dirty="0" err="1">
                <a:ea typeface="Segoe UI" pitchFamily="34" charset="0"/>
                <a:cs typeface="Segoe UI" pitchFamily="34" charset="0"/>
              </a:rPr>
              <a:t>malesuada</a:t>
            </a:r>
            <a:r>
              <a:rPr lang="en-US" sz="1200" dirty="0">
                <a:ea typeface="Segoe UI" pitchFamily="34" charset="0"/>
                <a:cs typeface="Segoe UI" pitchFamily="34" charset="0"/>
              </a:rPr>
              <a:t> libero,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commodo</a:t>
            </a:r>
            <a:r>
              <a:rPr lang="en-US" sz="1200" dirty="0">
                <a:ea typeface="Segoe UI" pitchFamily="34" charset="0"/>
                <a:cs typeface="Segoe UI" pitchFamily="34" charset="0"/>
              </a:rPr>
              <a:t> magna </a:t>
            </a:r>
            <a:r>
              <a:rPr lang="en-US" sz="1200" dirty="0" err="1">
                <a:ea typeface="Segoe UI" pitchFamily="34" charset="0"/>
                <a:cs typeface="Segoe UI" pitchFamily="34" charset="0"/>
              </a:rPr>
              <a:t>eros</a:t>
            </a:r>
            <a:r>
              <a:rPr lang="en-US" sz="1200" dirty="0">
                <a:ea typeface="Segoe UI" pitchFamily="34" charset="0"/>
                <a:cs typeface="Segoe UI" pitchFamily="34" charset="0"/>
              </a:rPr>
              <a:t> </a:t>
            </a:r>
            <a:r>
              <a:rPr lang="en-US" sz="1200" dirty="0" err="1">
                <a:ea typeface="Segoe UI" pitchFamily="34" charset="0"/>
                <a:cs typeface="Segoe UI" pitchFamily="34" charset="0"/>
              </a:rPr>
              <a:t>quis</a:t>
            </a:r>
            <a:r>
              <a:rPr lang="en-US" sz="1200" dirty="0">
                <a:ea typeface="Segoe UI" pitchFamily="34" charset="0"/>
                <a:cs typeface="Segoe UI" pitchFamily="34" charset="0"/>
              </a:rPr>
              <a:t> </a:t>
            </a:r>
            <a:r>
              <a:rPr lang="en-US" sz="1200" dirty="0" err="1">
                <a:ea typeface="Segoe UI" pitchFamily="34" charset="0"/>
                <a:cs typeface="Segoe UI" pitchFamily="34" charset="0"/>
              </a:rPr>
              <a:t>urna</a:t>
            </a:r>
            <a:r>
              <a:rPr lang="en-US" sz="12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6322672" y="4845066"/>
            <a:ext cx="2395538" cy="1723549"/>
          </a:xfrm>
        </p:spPr>
        <p:txBody>
          <a:bodyPr>
            <a:noAutofit/>
          </a:bodyPr>
          <a:lstStyle>
            <a:lvl1pPr marL="0" indent="0">
              <a:buNone/>
              <a:defRPr sz="1200">
                <a:solidFill>
                  <a:schemeClr val="bg1"/>
                </a:solidFill>
              </a:defRPr>
            </a:lvl1pPr>
            <a:lvl2pPr marL="171450" indent="0">
              <a:buNone/>
              <a:defRPr sz="1200">
                <a:solidFill>
                  <a:schemeClr val="bg1"/>
                </a:solidFill>
              </a:defRPr>
            </a:lvl2pPr>
            <a:lvl3pPr marL="342900" indent="0">
              <a:buNone/>
              <a:defRPr sz="1200">
                <a:solidFill>
                  <a:schemeClr val="bg1"/>
                </a:solidFill>
              </a:defRPr>
            </a:lvl3pPr>
            <a:lvl4pPr marL="496491" indent="0">
              <a:buNone/>
              <a:defRPr sz="1200">
                <a:solidFill>
                  <a:schemeClr val="bg1"/>
                </a:solidFill>
              </a:defRPr>
            </a:lvl4pPr>
            <a:lvl5pPr marL="641747" indent="0">
              <a:buNone/>
              <a:defRPr sz="1200">
                <a:solidFill>
                  <a:schemeClr val="bg1"/>
                </a:solidFill>
              </a:defRPr>
            </a:lvl5pPr>
          </a:lstStyle>
          <a:p>
            <a:pPr lvl="0" defTabSz="699354" fontAlgn="base">
              <a:spcAft>
                <a:spcPct val="0"/>
              </a:spcAft>
              <a:defRPr/>
            </a:pPr>
            <a:r>
              <a:rPr lang="en-US" sz="1200" dirty="0">
                <a:ea typeface="Segoe UI" pitchFamily="34" charset="0"/>
                <a:cs typeface="Segoe UI" pitchFamily="34" charset="0"/>
              </a:rPr>
              <a:t>Lorem ipsum dolor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consectetuer</a:t>
            </a:r>
            <a:r>
              <a:rPr lang="en-US" sz="1200" dirty="0">
                <a:ea typeface="Segoe UI" pitchFamily="34" charset="0"/>
                <a:cs typeface="Segoe UI" pitchFamily="34" charset="0"/>
              </a:rPr>
              <a:t> </a:t>
            </a:r>
            <a:r>
              <a:rPr lang="en-US" sz="1200" dirty="0" err="1">
                <a:ea typeface="Segoe UI" pitchFamily="34" charset="0"/>
                <a:cs typeface="Segoe UI" pitchFamily="34" charset="0"/>
              </a:rPr>
              <a:t>adipiscing</a:t>
            </a:r>
            <a:r>
              <a:rPr lang="en-US" sz="1200" dirty="0">
                <a:ea typeface="Segoe UI" pitchFamily="34" charset="0"/>
                <a:cs typeface="Segoe UI" pitchFamily="34" charset="0"/>
              </a:rPr>
              <a:t> </a:t>
            </a:r>
            <a:r>
              <a:rPr lang="en-US" sz="1200" dirty="0" err="1">
                <a:ea typeface="Segoe UI" pitchFamily="34" charset="0"/>
                <a:cs typeface="Segoe UI" pitchFamily="34" charset="0"/>
              </a:rPr>
              <a:t>elit</a:t>
            </a:r>
            <a:r>
              <a:rPr lang="en-US" sz="1200" dirty="0">
                <a:ea typeface="Segoe UI" pitchFamily="34" charset="0"/>
                <a:cs typeface="Segoe UI" pitchFamily="34" charset="0"/>
              </a:rPr>
              <a:t>. Maecenas </a:t>
            </a:r>
            <a:r>
              <a:rPr lang="en-US" sz="1200" dirty="0" err="1">
                <a:ea typeface="Segoe UI" pitchFamily="34" charset="0"/>
                <a:cs typeface="Segoe UI" pitchFamily="34" charset="0"/>
              </a:rPr>
              <a:t>porttitor</a:t>
            </a:r>
            <a:r>
              <a:rPr lang="en-US" sz="1200" dirty="0">
                <a:ea typeface="Segoe UI" pitchFamily="34" charset="0"/>
                <a:cs typeface="Segoe UI" pitchFamily="34" charset="0"/>
              </a:rPr>
              <a:t> </a:t>
            </a:r>
            <a:r>
              <a:rPr lang="en-US" sz="1200" dirty="0" err="1">
                <a:ea typeface="Segoe UI" pitchFamily="34" charset="0"/>
                <a:cs typeface="Segoe UI" pitchFamily="34" charset="0"/>
              </a:rPr>
              <a:t>congue</a:t>
            </a:r>
            <a:r>
              <a:rPr lang="en-US" sz="1200" dirty="0">
                <a:ea typeface="Segoe UI" pitchFamily="34" charset="0"/>
                <a:cs typeface="Segoe UI" pitchFamily="34" charset="0"/>
              </a:rPr>
              <a:t> </a:t>
            </a:r>
            <a:r>
              <a:rPr lang="en-US" sz="1200" dirty="0" err="1">
                <a:ea typeface="Segoe UI" pitchFamily="34" charset="0"/>
                <a:cs typeface="Segoe UI" pitchFamily="34" charset="0"/>
              </a:rPr>
              <a:t>massa</a:t>
            </a:r>
            <a:r>
              <a:rPr lang="en-US" sz="1200" dirty="0">
                <a:ea typeface="Segoe UI" pitchFamily="34" charset="0"/>
                <a:cs typeface="Segoe UI" pitchFamily="34" charset="0"/>
              </a:rPr>
              <a:t>. </a:t>
            </a:r>
            <a:r>
              <a:rPr lang="en-US" sz="1200" dirty="0" err="1">
                <a:ea typeface="Segoe UI" pitchFamily="34" charset="0"/>
                <a:cs typeface="Segoe UI" pitchFamily="34" charset="0"/>
              </a:rPr>
              <a:t>Fusce</a:t>
            </a:r>
            <a:r>
              <a:rPr lang="en-US" sz="1200" dirty="0">
                <a:ea typeface="Segoe UI" pitchFamily="34" charset="0"/>
                <a:cs typeface="Segoe UI" pitchFamily="34" charset="0"/>
              </a:rPr>
              <a:t> </a:t>
            </a:r>
            <a:r>
              <a:rPr lang="en-US" sz="1200" dirty="0" err="1">
                <a:ea typeface="Segoe UI" pitchFamily="34" charset="0"/>
                <a:cs typeface="Segoe UI" pitchFamily="34" charset="0"/>
              </a:rPr>
              <a:t>posuere</a:t>
            </a:r>
            <a:r>
              <a:rPr lang="en-US" sz="1200" dirty="0">
                <a:ea typeface="Segoe UI" pitchFamily="34" charset="0"/>
                <a:cs typeface="Segoe UI" pitchFamily="34" charset="0"/>
              </a:rPr>
              <a:t>, magna sed pulvinar </a:t>
            </a:r>
            <a:r>
              <a:rPr lang="en-US" sz="1200" dirty="0" err="1">
                <a:ea typeface="Segoe UI" pitchFamily="34" charset="0"/>
                <a:cs typeface="Segoe UI" pitchFamily="34" charset="0"/>
              </a:rPr>
              <a:t>ultricies</a:t>
            </a:r>
            <a:r>
              <a:rPr lang="en-US" sz="1200" dirty="0">
                <a:ea typeface="Segoe UI" pitchFamily="34" charset="0"/>
                <a:cs typeface="Segoe UI" pitchFamily="34" charset="0"/>
              </a:rPr>
              <a:t>, </a:t>
            </a:r>
            <a:r>
              <a:rPr lang="en-US" sz="1200" dirty="0" err="1">
                <a:ea typeface="Segoe UI" pitchFamily="34" charset="0"/>
                <a:cs typeface="Segoe UI" pitchFamily="34" charset="0"/>
              </a:rPr>
              <a:t>purus</a:t>
            </a:r>
            <a:r>
              <a:rPr lang="en-US" sz="1200" dirty="0">
                <a:ea typeface="Segoe UI" pitchFamily="34" charset="0"/>
                <a:cs typeface="Segoe UI" pitchFamily="34" charset="0"/>
              </a:rPr>
              <a:t> </a:t>
            </a:r>
            <a:r>
              <a:rPr lang="en-US" sz="1200" dirty="0" err="1">
                <a:ea typeface="Segoe UI" pitchFamily="34" charset="0"/>
                <a:cs typeface="Segoe UI" pitchFamily="34" charset="0"/>
              </a:rPr>
              <a:t>lectus</a:t>
            </a:r>
            <a:r>
              <a:rPr lang="en-US" sz="1200" dirty="0">
                <a:ea typeface="Segoe UI" pitchFamily="34" charset="0"/>
                <a:cs typeface="Segoe UI" pitchFamily="34" charset="0"/>
              </a:rPr>
              <a:t> </a:t>
            </a:r>
            <a:r>
              <a:rPr lang="en-US" sz="1200" dirty="0" err="1">
                <a:ea typeface="Segoe UI" pitchFamily="34" charset="0"/>
                <a:cs typeface="Segoe UI" pitchFamily="34" charset="0"/>
              </a:rPr>
              <a:t>malesuada</a:t>
            </a:r>
            <a:r>
              <a:rPr lang="en-US" sz="1200" dirty="0">
                <a:ea typeface="Segoe UI" pitchFamily="34" charset="0"/>
                <a:cs typeface="Segoe UI" pitchFamily="34" charset="0"/>
              </a:rPr>
              <a:t> libero,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commodo</a:t>
            </a:r>
            <a:r>
              <a:rPr lang="en-US" sz="1200" dirty="0">
                <a:ea typeface="Segoe UI" pitchFamily="34" charset="0"/>
                <a:cs typeface="Segoe UI" pitchFamily="34" charset="0"/>
              </a:rPr>
              <a:t> magna </a:t>
            </a:r>
            <a:r>
              <a:rPr lang="en-US" sz="1200" dirty="0" err="1">
                <a:ea typeface="Segoe UI" pitchFamily="34" charset="0"/>
                <a:cs typeface="Segoe UI" pitchFamily="34" charset="0"/>
              </a:rPr>
              <a:t>eros</a:t>
            </a:r>
            <a:r>
              <a:rPr lang="en-US" sz="1200" dirty="0">
                <a:ea typeface="Segoe UI" pitchFamily="34" charset="0"/>
                <a:cs typeface="Segoe UI" pitchFamily="34" charset="0"/>
              </a:rPr>
              <a:t> </a:t>
            </a:r>
            <a:r>
              <a:rPr lang="en-US" sz="1200" dirty="0" err="1">
                <a:ea typeface="Segoe UI" pitchFamily="34" charset="0"/>
                <a:cs typeface="Segoe UI" pitchFamily="34" charset="0"/>
              </a:rPr>
              <a:t>quis</a:t>
            </a:r>
            <a:r>
              <a:rPr lang="en-US" sz="1200" dirty="0">
                <a:ea typeface="Segoe UI" pitchFamily="34" charset="0"/>
                <a:cs typeface="Segoe UI" pitchFamily="34" charset="0"/>
              </a:rPr>
              <a:t> </a:t>
            </a:r>
            <a:r>
              <a:rPr lang="en-US" sz="1200" dirty="0" err="1">
                <a:ea typeface="Segoe UI" pitchFamily="34" charset="0"/>
                <a:cs typeface="Segoe UI" pitchFamily="34" charset="0"/>
              </a:rPr>
              <a:t>urna</a:t>
            </a:r>
            <a:r>
              <a:rPr lang="en-US" sz="12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428263" y="1762147"/>
            <a:ext cx="2395538"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3374992" y="1762147"/>
            <a:ext cx="2395538"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6321719" y="1762147"/>
            <a:ext cx="2395538"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441197" y="457200"/>
            <a:ext cx="8263890" cy="4154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450079" y="1863010"/>
            <a:ext cx="149733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139457" y="1851828"/>
            <a:ext cx="149733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3828835" y="1851828"/>
            <a:ext cx="149733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5518213" y="1851828"/>
            <a:ext cx="149733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7207592" y="1851828"/>
            <a:ext cx="149733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505366" y="1958918"/>
            <a:ext cx="1369154"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196965" y="1958918"/>
            <a:ext cx="1369154"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3888564" y="1958918"/>
            <a:ext cx="1369154"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5580163" y="1958918"/>
            <a:ext cx="1369154"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7271761" y="1958918"/>
            <a:ext cx="1369154"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585047" y="4189335"/>
            <a:ext cx="1362362" cy="207749"/>
          </a:xfrm>
        </p:spPr>
        <p:txBody>
          <a:bodyPr/>
          <a:lstStyle>
            <a:lvl1pPr marL="0" indent="0" defTabSz="699354" fontAlgn="base">
              <a:spcBef>
                <a:spcPct val="0"/>
              </a:spcBef>
              <a:spcAft>
                <a:spcPct val="0"/>
              </a:spcAft>
              <a:buNone/>
              <a:defRPr lang="en-US" sz="1350" i="0" dirty="0">
                <a:solidFill>
                  <a:schemeClr val="accent1"/>
                </a:solidFill>
                <a:ea typeface="Segoe UI" pitchFamily="34" charset="0"/>
                <a:cs typeface="Segoe UI" pitchFamily="34" charset="0"/>
              </a:defRPr>
            </a:lvl1pPr>
            <a:lvl2pPr marL="171450" indent="0">
              <a:buNone/>
              <a:defRPr sz="1350">
                <a:latin typeface="+mn-lt"/>
              </a:defRPr>
            </a:lvl2pPr>
            <a:lvl3pPr marL="342900" indent="0">
              <a:buNone/>
              <a:defRPr sz="1350">
                <a:latin typeface="+mn-lt"/>
              </a:defRPr>
            </a:lvl3pPr>
            <a:lvl4pPr marL="496491" indent="0">
              <a:buNone/>
              <a:defRPr sz="1350">
                <a:latin typeface="+mn-lt"/>
              </a:defRPr>
            </a:lvl4pPr>
            <a:lvl5pPr marL="641747" indent="0">
              <a:buNone/>
              <a:defRPr sz="1350">
                <a:latin typeface="+mn-lt"/>
              </a:defRPr>
            </a:lvl5pPr>
          </a:lstStyle>
          <a:p>
            <a:pPr defTabSz="932472" fontAlgn="base">
              <a:spcBef>
                <a:spcPct val="0"/>
              </a:spcBef>
              <a:spcAft>
                <a:spcPct val="0"/>
              </a:spcAft>
            </a:pPr>
            <a:r>
              <a:rPr lang="en-US" sz="135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585047" y="4539633"/>
            <a:ext cx="1362362" cy="323165"/>
          </a:xfrm>
        </p:spPr>
        <p:txBody>
          <a:bodyPr/>
          <a:lstStyle>
            <a:lvl1pPr marL="0" indent="0" defTabSz="699354" fontAlgn="base">
              <a:spcBef>
                <a:spcPct val="0"/>
              </a:spcBef>
              <a:spcAft>
                <a:spcPct val="0"/>
              </a:spcAft>
              <a:buNone/>
              <a:defRPr sz="1050" i="1">
                <a:latin typeface="+mn-lt"/>
              </a:defRPr>
            </a:lvl1pPr>
            <a:lvl2pPr marL="171450" indent="0">
              <a:buNone/>
              <a:defRPr sz="1050" i="1">
                <a:latin typeface="+mn-lt"/>
              </a:defRPr>
            </a:lvl2pPr>
            <a:lvl3pPr marL="342900" indent="0">
              <a:buNone/>
              <a:defRPr sz="1050" i="1">
                <a:latin typeface="+mn-lt"/>
              </a:defRPr>
            </a:lvl3pPr>
            <a:lvl4pPr marL="496491" indent="0">
              <a:buNone/>
              <a:defRPr sz="1050" i="1">
                <a:latin typeface="+mn-lt"/>
              </a:defRPr>
            </a:lvl4pPr>
            <a:lvl5pPr marL="641747" indent="0">
              <a:buNone/>
              <a:defRPr sz="1050" i="1">
                <a:latin typeface="+mn-lt"/>
              </a:defRPr>
            </a:lvl5pPr>
          </a:lstStyle>
          <a:p>
            <a:pPr defTabSz="932472" fontAlgn="base">
              <a:spcBef>
                <a:spcPct val="0"/>
              </a:spcBef>
              <a:spcAft>
                <a:spcPct val="0"/>
              </a:spcAft>
            </a:pPr>
            <a:r>
              <a:rPr lang="en-US" sz="1050" i="1" dirty="0">
                <a:solidFill>
                  <a:schemeClr val="tx1"/>
                </a:solidFill>
                <a:ea typeface="Segoe UI" pitchFamily="34" charset="0"/>
                <a:cs typeface="Segoe UI" pitchFamily="34" charset="0"/>
              </a:rPr>
              <a:t>Lorem ipsum dolor sit </a:t>
            </a:r>
            <a:r>
              <a:rPr lang="en-US" sz="1050" i="1" dirty="0" err="1">
                <a:solidFill>
                  <a:schemeClr val="tx1"/>
                </a:solidFill>
                <a:ea typeface="Segoe UI" pitchFamily="34" charset="0"/>
                <a:cs typeface="Segoe UI" pitchFamily="34" charset="0"/>
              </a:rPr>
              <a:t>amet</a:t>
            </a:r>
            <a:endParaRPr lang="en-US" sz="12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441197" y="4059105"/>
            <a:ext cx="422202"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2274425" y="4189335"/>
            <a:ext cx="1362362" cy="207749"/>
          </a:xfrm>
        </p:spPr>
        <p:txBody>
          <a:bodyPr/>
          <a:lstStyle>
            <a:lvl1pPr marL="0" indent="0" defTabSz="699354" fontAlgn="base">
              <a:spcBef>
                <a:spcPct val="0"/>
              </a:spcBef>
              <a:spcAft>
                <a:spcPct val="0"/>
              </a:spcAft>
              <a:buNone/>
              <a:defRPr lang="en-US" sz="1350" i="0" dirty="0">
                <a:solidFill>
                  <a:schemeClr val="accent1"/>
                </a:solidFill>
                <a:ea typeface="Segoe UI" pitchFamily="34" charset="0"/>
                <a:cs typeface="Segoe UI" pitchFamily="34" charset="0"/>
              </a:defRPr>
            </a:lvl1pPr>
            <a:lvl2pPr marL="171450" indent="0">
              <a:buNone/>
              <a:defRPr sz="1350">
                <a:latin typeface="+mn-lt"/>
              </a:defRPr>
            </a:lvl2pPr>
            <a:lvl3pPr marL="342900" indent="0">
              <a:buNone/>
              <a:defRPr sz="1350">
                <a:latin typeface="+mn-lt"/>
              </a:defRPr>
            </a:lvl3pPr>
            <a:lvl4pPr marL="496491" indent="0">
              <a:buNone/>
              <a:defRPr sz="1350">
                <a:latin typeface="+mn-lt"/>
              </a:defRPr>
            </a:lvl4pPr>
            <a:lvl5pPr marL="641747" indent="0">
              <a:buNone/>
              <a:defRPr sz="1350">
                <a:latin typeface="+mn-lt"/>
              </a:defRPr>
            </a:lvl5pPr>
          </a:lstStyle>
          <a:p>
            <a:pPr defTabSz="932472" fontAlgn="base">
              <a:spcBef>
                <a:spcPct val="0"/>
              </a:spcBef>
              <a:spcAft>
                <a:spcPct val="0"/>
              </a:spcAft>
            </a:pPr>
            <a:r>
              <a:rPr lang="en-US" sz="135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2274425" y="4539633"/>
            <a:ext cx="1362362" cy="323165"/>
          </a:xfrm>
        </p:spPr>
        <p:txBody>
          <a:bodyPr/>
          <a:lstStyle>
            <a:lvl1pPr marL="0" indent="0" defTabSz="699354" fontAlgn="base">
              <a:spcBef>
                <a:spcPct val="0"/>
              </a:spcBef>
              <a:spcAft>
                <a:spcPct val="0"/>
              </a:spcAft>
              <a:buNone/>
              <a:defRPr sz="1050" i="1">
                <a:latin typeface="+mn-lt"/>
              </a:defRPr>
            </a:lvl1pPr>
            <a:lvl2pPr marL="171450" indent="0">
              <a:buNone/>
              <a:defRPr sz="1050" i="1">
                <a:latin typeface="+mn-lt"/>
              </a:defRPr>
            </a:lvl2pPr>
            <a:lvl3pPr marL="342900" indent="0">
              <a:buNone/>
              <a:defRPr sz="1050" i="1">
                <a:latin typeface="+mn-lt"/>
              </a:defRPr>
            </a:lvl3pPr>
            <a:lvl4pPr marL="496491" indent="0">
              <a:buNone/>
              <a:defRPr sz="1050" i="1">
                <a:latin typeface="+mn-lt"/>
              </a:defRPr>
            </a:lvl4pPr>
            <a:lvl5pPr marL="641747" indent="0">
              <a:buNone/>
              <a:defRPr sz="1050" i="1">
                <a:latin typeface="+mn-lt"/>
              </a:defRPr>
            </a:lvl5pPr>
          </a:lstStyle>
          <a:p>
            <a:pPr defTabSz="932472" fontAlgn="base">
              <a:spcBef>
                <a:spcPct val="0"/>
              </a:spcBef>
              <a:spcAft>
                <a:spcPct val="0"/>
              </a:spcAft>
            </a:pPr>
            <a:r>
              <a:rPr lang="en-US" sz="1050" i="1" dirty="0">
                <a:solidFill>
                  <a:schemeClr val="tx1"/>
                </a:solidFill>
                <a:ea typeface="Segoe UI" pitchFamily="34" charset="0"/>
                <a:cs typeface="Segoe UI" pitchFamily="34" charset="0"/>
              </a:rPr>
              <a:t>Lorem ipsum dolor sit </a:t>
            </a:r>
            <a:r>
              <a:rPr lang="en-US" sz="1050" i="1" dirty="0" err="1">
                <a:solidFill>
                  <a:schemeClr val="tx1"/>
                </a:solidFill>
                <a:ea typeface="Segoe UI" pitchFamily="34" charset="0"/>
                <a:cs typeface="Segoe UI" pitchFamily="34" charset="0"/>
              </a:rPr>
              <a:t>amet</a:t>
            </a:r>
            <a:endParaRPr lang="en-US" sz="12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132795" y="4059105"/>
            <a:ext cx="422202"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3963803" y="4189335"/>
            <a:ext cx="1362362" cy="207749"/>
          </a:xfrm>
        </p:spPr>
        <p:txBody>
          <a:bodyPr/>
          <a:lstStyle>
            <a:lvl1pPr marL="0" indent="0" defTabSz="699354" fontAlgn="base">
              <a:spcBef>
                <a:spcPct val="0"/>
              </a:spcBef>
              <a:spcAft>
                <a:spcPct val="0"/>
              </a:spcAft>
              <a:buNone/>
              <a:defRPr lang="en-US" sz="1350" i="0" dirty="0">
                <a:solidFill>
                  <a:schemeClr val="accent1"/>
                </a:solidFill>
                <a:ea typeface="Segoe UI" pitchFamily="34" charset="0"/>
                <a:cs typeface="Segoe UI" pitchFamily="34" charset="0"/>
              </a:defRPr>
            </a:lvl1pPr>
            <a:lvl2pPr marL="171450" indent="0">
              <a:buNone/>
              <a:defRPr sz="1350">
                <a:latin typeface="+mn-lt"/>
              </a:defRPr>
            </a:lvl2pPr>
            <a:lvl3pPr marL="342900" indent="0">
              <a:buNone/>
              <a:defRPr sz="1350">
                <a:latin typeface="+mn-lt"/>
              </a:defRPr>
            </a:lvl3pPr>
            <a:lvl4pPr marL="496491" indent="0">
              <a:buNone/>
              <a:defRPr sz="1350">
                <a:latin typeface="+mn-lt"/>
              </a:defRPr>
            </a:lvl4pPr>
            <a:lvl5pPr marL="641747" indent="0">
              <a:buNone/>
              <a:defRPr sz="1350">
                <a:latin typeface="+mn-lt"/>
              </a:defRPr>
            </a:lvl5pPr>
          </a:lstStyle>
          <a:p>
            <a:pPr defTabSz="932472" fontAlgn="base">
              <a:spcBef>
                <a:spcPct val="0"/>
              </a:spcBef>
              <a:spcAft>
                <a:spcPct val="0"/>
              </a:spcAft>
            </a:pPr>
            <a:r>
              <a:rPr lang="en-US" sz="135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3963803" y="4539633"/>
            <a:ext cx="1362362" cy="323165"/>
          </a:xfrm>
        </p:spPr>
        <p:txBody>
          <a:bodyPr/>
          <a:lstStyle>
            <a:lvl1pPr marL="0" indent="0" defTabSz="699354" fontAlgn="base">
              <a:spcBef>
                <a:spcPct val="0"/>
              </a:spcBef>
              <a:spcAft>
                <a:spcPct val="0"/>
              </a:spcAft>
              <a:buNone/>
              <a:defRPr sz="1050" i="1">
                <a:latin typeface="+mn-lt"/>
              </a:defRPr>
            </a:lvl1pPr>
            <a:lvl2pPr marL="171450" indent="0">
              <a:buNone/>
              <a:defRPr sz="1050" i="1">
                <a:latin typeface="+mn-lt"/>
              </a:defRPr>
            </a:lvl2pPr>
            <a:lvl3pPr marL="342900" indent="0">
              <a:buNone/>
              <a:defRPr sz="1050" i="1">
                <a:latin typeface="+mn-lt"/>
              </a:defRPr>
            </a:lvl3pPr>
            <a:lvl4pPr marL="496491" indent="0">
              <a:buNone/>
              <a:defRPr sz="1050" i="1">
                <a:latin typeface="+mn-lt"/>
              </a:defRPr>
            </a:lvl4pPr>
            <a:lvl5pPr marL="641747" indent="0">
              <a:buNone/>
              <a:defRPr sz="1050" i="1">
                <a:latin typeface="+mn-lt"/>
              </a:defRPr>
            </a:lvl5pPr>
          </a:lstStyle>
          <a:p>
            <a:pPr defTabSz="932472" fontAlgn="base">
              <a:spcBef>
                <a:spcPct val="0"/>
              </a:spcBef>
              <a:spcAft>
                <a:spcPct val="0"/>
              </a:spcAft>
            </a:pPr>
            <a:r>
              <a:rPr lang="en-US" sz="1050" i="1" dirty="0">
                <a:solidFill>
                  <a:schemeClr val="tx1"/>
                </a:solidFill>
                <a:ea typeface="Segoe UI" pitchFamily="34" charset="0"/>
                <a:cs typeface="Segoe UI" pitchFamily="34" charset="0"/>
              </a:rPr>
              <a:t>Lorem ipsum dolor sit </a:t>
            </a:r>
            <a:r>
              <a:rPr lang="en-US" sz="1050" i="1" dirty="0" err="1">
                <a:solidFill>
                  <a:schemeClr val="tx1"/>
                </a:solidFill>
                <a:ea typeface="Segoe UI" pitchFamily="34" charset="0"/>
                <a:cs typeface="Segoe UI" pitchFamily="34" charset="0"/>
              </a:rPr>
              <a:t>amet</a:t>
            </a:r>
            <a:endParaRPr lang="en-US" sz="12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3824394" y="4059105"/>
            <a:ext cx="422202"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5653181" y="4189335"/>
            <a:ext cx="1362362" cy="207749"/>
          </a:xfrm>
        </p:spPr>
        <p:txBody>
          <a:bodyPr/>
          <a:lstStyle>
            <a:lvl1pPr marL="0" indent="0" defTabSz="699354" fontAlgn="base">
              <a:spcBef>
                <a:spcPct val="0"/>
              </a:spcBef>
              <a:spcAft>
                <a:spcPct val="0"/>
              </a:spcAft>
              <a:buNone/>
              <a:defRPr lang="en-US" sz="1350" i="0" dirty="0">
                <a:solidFill>
                  <a:schemeClr val="accent1"/>
                </a:solidFill>
                <a:ea typeface="Segoe UI" pitchFamily="34" charset="0"/>
                <a:cs typeface="Segoe UI" pitchFamily="34" charset="0"/>
              </a:defRPr>
            </a:lvl1pPr>
            <a:lvl2pPr marL="171450" indent="0">
              <a:buNone/>
              <a:defRPr sz="1350">
                <a:latin typeface="+mn-lt"/>
              </a:defRPr>
            </a:lvl2pPr>
            <a:lvl3pPr marL="342900" indent="0">
              <a:buNone/>
              <a:defRPr sz="1350">
                <a:latin typeface="+mn-lt"/>
              </a:defRPr>
            </a:lvl3pPr>
            <a:lvl4pPr marL="496491" indent="0">
              <a:buNone/>
              <a:defRPr sz="1350">
                <a:latin typeface="+mn-lt"/>
              </a:defRPr>
            </a:lvl4pPr>
            <a:lvl5pPr marL="641747" indent="0">
              <a:buNone/>
              <a:defRPr sz="1350">
                <a:latin typeface="+mn-lt"/>
              </a:defRPr>
            </a:lvl5pPr>
          </a:lstStyle>
          <a:p>
            <a:pPr defTabSz="932472" fontAlgn="base">
              <a:spcBef>
                <a:spcPct val="0"/>
              </a:spcBef>
              <a:spcAft>
                <a:spcPct val="0"/>
              </a:spcAft>
            </a:pPr>
            <a:r>
              <a:rPr lang="en-US" sz="135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5653181" y="4539633"/>
            <a:ext cx="1362362" cy="323165"/>
          </a:xfrm>
        </p:spPr>
        <p:txBody>
          <a:bodyPr/>
          <a:lstStyle>
            <a:lvl1pPr marL="0" indent="0" defTabSz="699354" fontAlgn="base">
              <a:spcBef>
                <a:spcPct val="0"/>
              </a:spcBef>
              <a:spcAft>
                <a:spcPct val="0"/>
              </a:spcAft>
              <a:buNone/>
              <a:defRPr sz="1050" i="1">
                <a:latin typeface="+mn-lt"/>
              </a:defRPr>
            </a:lvl1pPr>
            <a:lvl2pPr marL="171450" indent="0">
              <a:buNone/>
              <a:defRPr sz="1050" i="1">
                <a:latin typeface="+mn-lt"/>
              </a:defRPr>
            </a:lvl2pPr>
            <a:lvl3pPr marL="342900" indent="0">
              <a:buNone/>
              <a:defRPr sz="1050" i="1">
                <a:latin typeface="+mn-lt"/>
              </a:defRPr>
            </a:lvl3pPr>
            <a:lvl4pPr marL="496491" indent="0">
              <a:buNone/>
              <a:defRPr sz="1050" i="1">
                <a:latin typeface="+mn-lt"/>
              </a:defRPr>
            </a:lvl4pPr>
            <a:lvl5pPr marL="641747" indent="0">
              <a:buNone/>
              <a:defRPr sz="1050" i="1">
                <a:latin typeface="+mn-lt"/>
              </a:defRPr>
            </a:lvl5pPr>
          </a:lstStyle>
          <a:p>
            <a:pPr defTabSz="932472" fontAlgn="base">
              <a:spcBef>
                <a:spcPct val="0"/>
              </a:spcBef>
              <a:spcAft>
                <a:spcPct val="0"/>
              </a:spcAft>
            </a:pPr>
            <a:r>
              <a:rPr lang="en-US" sz="1050" i="1" dirty="0">
                <a:solidFill>
                  <a:schemeClr val="tx1"/>
                </a:solidFill>
                <a:ea typeface="Segoe UI" pitchFamily="34" charset="0"/>
                <a:cs typeface="Segoe UI" pitchFamily="34" charset="0"/>
              </a:rPr>
              <a:t>Lorem ipsum dolor sit </a:t>
            </a:r>
            <a:r>
              <a:rPr lang="en-US" sz="1050" i="1" dirty="0" err="1">
                <a:solidFill>
                  <a:schemeClr val="tx1"/>
                </a:solidFill>
                <a:ea typeface="Segoe UI" pitchFamily="34" charset="0"/>
                <a:cs typeface="Segoe UI" pitchFamily="34" charset="0"/>
              </a:rPr>
              <a:t>amet</a:t>
            </a:r>
            <a:endParaRPr lang="en-US" sz="12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5515993" y="4059105"/>
            <a:ext cx="422202"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7342560" y="4189335"/>
            <a:ext cx="1362362" cy="207749"/>
          </a:xfrm>
        </p:spPr>
        <p:txBody>
          <a:bodyPr/>
          <a:lstStyle>
            <a:lvl1pPr marL="0" indent="0" defTabSz="699354" fontAlgn="base">
              <a:spcBef>
                <a:spcPct val="0"/>
              </a:spcBef>
              <a:spcAft>
                <a:spcPct val="0"/>
              </a:spcAft>
              <a:buNone/>
              <a:defRPr lang="en-US" sz="1350" i="0" dirty="0">
                <a:solidFill>
                  <a:schemeClr val="accent1"/>
                </a:solidFill>
                <a:ea typeface="Segoe UI" pitchFamily="34" charset="0"/>
                <a:cs typeface="Segoe UI" pitchFamily="34" charset="0"/>
              </a:defRPr>
            </a:lvl1pPr>
            <a:lvl2pPr marL="171450" indent="0">
              <a:buNone/>
              <a:defRPr sz="1350">
                <a:latin typeface="+mn-lt"/>
              </a:defRPr>
            </a:lvl2pPr>
            <a:lvl3pPr marL="342900" indent="0">
              <a:buNone/>
              <a:defRPr sz="1350">
                <a:latin typeface="+mn-lt"/>
              </a:defRPr>
            </a:lvl3pPr>
            <a:lvl4pPr marL="496491" indent="0">
              <a:buNone/>
              <a:defRPr sz="1350">
                <a:latin typeface="+mn-lt"/>
              </a:defRPr>
            </a:lvl4pPr>
            <a:lvl5pPr marL="641747" indent="0">
              <a:buNone/>
              <a:defRPr sz="1350">
                <a:latin typeface="+mn-lt"/>
              </a:defRPr>
            </a:lvl5pPr>
          </a:lstStyle>
          <a:p>
            <a:pPr defTabSz="932472" fontAlgn="base">
              <a:spcBef>
                <a:spcPct val="0"/>
              </a:spcBef>
              <a:spcAft>
                <a:spcPct val="0"/>
              </a:spcAft>
            </a:pPr>
            <a:r>
              <a:rPr lang="en-US" sz="135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7342560" y="4539633"/>
            <a:ext cx="1362362" cy="323165"/>
          </a:xfrm>
        </p:spPr>
        <p:txBody>
          <a:bodyPr/>
          <a:lstStyle>
            <a:lvl1pPr marL="0" indent="0" defTabSz="699354" fontAlgn="base">
              <a:spcBef>
                <a:spcPct val="0"/>
              </a:spcBef>
              <a:spcAft>
                <a:spcPct val="0"/>
              </a:spcAft>
              <a:buNone/>
              <a:defRPr sz="1050" i="1">
                <a:latin typeface="+mn-lt"/>
              </a:defRPr>
            </a:lvl1pPr>
            <a:lvl2pPr marL="171450" indent="0">
              <a:buNone/>
              <a:defRPr sz="1050" i="1">
                <a:latin typeface="+mn-lt"/>
              </a:defRPr>
            </a:lvl2pPr>
            <a:lvl3pPr marL="342900" indent="0">
              <a:buNone/>
              <a:defRPr sz="1050" i="1">
                <a:latin typeface="+mn-lt"/>
              </a:defRPr>
            </a:lvl3pPr>
            <a:lvl4pPr marL="496491" indent="0">
              <a:buNone/>
              <a:defRPr sz="1050" i="1">
                <a:latin typeface="+mn-lt"/>
              </a:defRPr>
            </a:lvl4pPr>
            <a:lvl5pPr marL="641747" indent="0">
              <a:buNone/>
              <a:defRPr sz="1050" i="1">
                <a:latin typeface="+mn-lt"/>
              </a:defRPr>
            </a:lvl5pPr>
          </a:lstStyle>
          <a:p>
            <a:pPr defTabSz="932472" fontAlgn="base">
              <a:spcBef>
                <a:spcPct val="0"/>
              </a:spcBef>
              <a:spcAft>
                <a:spcPct val="0"/>
              </a:spcAft>
            </a:pPr>
            <a:r>
              <a:rPr lang="en-US" sz="1050" i="1" dirty="0">
                <a:solidFill>
                  <a:schemeClr val="tx1"/>
                </a:solidFill>
                <a:ea typeface="Segoe UI" pitchFamily="34" charset="0"/>
                <a:cs typeface="Segoe UI" pitchFamily="34" charset="0"/>
              </a:rPr>
              <a:t>Lorem ipsum dolor sit </a:t>
            </a:r>
            <a:r>
              <a:rPr lang="en-US" sz="1050" i="1" dirty="0" err="1">
                <a:solidFill>
                  <a:schemeClr val="tx1"/>
                </a:solidFill>
                <a:ea typeface="Segoe UI" pitchFamily="34" charset="0"/>
                <a:cs typeface="Segoe UI" pitchFamily="34" charset="0"/>
              </a:rPr>
              <a:t>amet</a:t>
            </a:r>
            <a:endParaRPr lang="en-US" sz="12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7207591" y="4059105"/>
            <a:ext cx="422202"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2702540"/>
            <a:ext cx="3125915" cy="830997"/>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3962400"/>
            <a:ext cx="3123437" cy="253916"/>
          </a:xfrm>
          <a:noFill/>
        </p:spPr>
        <p:txBody>
          <a:bodyPr wrap="square" lIns="0" tIns="0" rIns="0" bIns="0">
            <a:spAutoFit/>
          </a:bodyPr>
          <a:lstStyle>
            <a:lvl1pPr marL="0" indent="0">
              <a:spcBef>
                <a:spcPts val="0"/>
              </a:spcBef>
              <a:buNone/>
              <a:defRPr sz="165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4000500" y="0"/>
            <a:ext cx="51435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38150" y="585788"/>
            <a:ext cx="1024684"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2520" userDrawn="1">
          <p15:clr>
            <a:srgbClr val="FBAE40"/>
          </p15:clr>
        </p15:guide>
        <p15:guide id="5" orient="horz" pos="2160" userDrawn="1">
          <p15:clr>
            <a:srgbClr val="FBAE40"/>
          </p15:clr>
        </p15:guide>
        <p15:guide id="6" orient="horz" pos="2229" userDrawn="1">
          <p15:clr>
            <a:srgbClr val="5ACBF0"/>
          </p15:clr>
        </p15:guide>
        <p15:guide id="7" pos="2247"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362704" y="1780032"/>
            <a:ext cx="161493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059226" y="1780032"/>
            <a:ext cx="161493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3755747" y="1780032"/>
            <a:ext cx="161493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5452269" y="1780032"/>
            <a:ext cx="161493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7148792" y="1780032"/>
            <a:ext cx="161493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2"/>
            <a:ext cx="9144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441197" y="457200"/>
            <a:ext cx="8263890" cy="4154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450079" y="1896528"/>
            <a:ext cx="144018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146601" y="1896528"/>
            <a:ext cx="144018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3843122" y="1896528"/>
            <a:ext cx="144018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5539644" y="1896528"/>
            <a:ext cx="144018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7236167" y="1896528"/>
            <a:ext cx="144018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488537" y="4435782"/>
            <a:ext cx="1363265" cy="443298"/>
          </a:xfrm>
        </p:spPr>
        <p:txBody>
          <a:bodyPr>
            <a:noAutofit/>
          </a:bodyPr>
          <a:lstStyle>
            <a:lvl1pPr marL="0" indent="0" algn="ctr">
              <a:buNone/>
              <a:defRPr sz="1200" i="1">
                <a:solidFill>
                  <a:schemeClr val="bg1"/>
                </a:solidFill>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488537" y="4086205"/>
            <a:ext cx="1363265" cy="301099"/>
          </a:xfrm>
        </p:spPr>
        <p:txBody>
          <a:bodyPr>
            <a:noAutofit/>
          </a:bodyPr>
          <a:lstStyle>
            <a:lvl1pPr marL="0" indent="0" algn="ctr">
              <a:buNone/>
              <a:defRPr sz="1500">
                <a:solidFill>
                  <a:schemeClr val="bg1"/>
                </a:solidFill>
                <a:latin typeface="+mj-lt"/>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185059" y="4435782"/>
            <a:ext cx="1363265" cy="443298"/>
          </a:xfrm>
        </p:spPr>
        <p:txBody>
          <a:bodyPr>
            <a:noAutofit/>
          </a:bodyPr>
          <a:lstStyle>
            <a:lvl1pPr marL="0" indent="0" algn="ctr">
              <a:buNone/>
              <a:defRPr sz="1200" i="1">
                <a:solidFill>
                  <a:schemeClr val="bg1"/>
                </a:solidFill>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185059" y="4086205"/>
            <a:ext cx="1363265" cy="301099"/>
          </a:xfrm>
        </p:spPr>
        <p:txBody>
          <a:bodyPr>
            <a:noAutofit/>
          </a:bodyPr>
          <a:lstStyle>
            <a:lvl1pPr marL="0" indent="0" algn="ctr">
              <a:buNone/>
              <a:defRPr sz="1500">
                <a:solidFill>
                  <a:schemeClr val="bg1"/>
                </a:solidFill>
                <a:latin typeface="+mj-lt"/>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3881581" y="4435782"/>
            <a:ext cx="1363265" cy="443298"/>
          </a:xfrm>
        </p:spPr>
        <p:txBody>
          <a:bodyPr>
            <a:noAutofit/>
          </a:bodyPr>
          <a:lstStyle>
            <a:lvl1pPr marL="0" indent="0" algn="ctr">
              <a:buNone/>
              <a:defRPr sz="1200" i="1">
                <a:solidFill>
                  <a:schemeClr val="bg1"/>
                </a:solidFill>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3881581" y="4086205"/>
            <a:ext cx="1363265" cy="301099"/>
          </a:xfrm>
        </p:spPr>
        <p:txBody>
          <a:bodyPr>
            <a:noAutofit/>
          </a:bodyPr>
          <a:lstStyle>
            <a:lvl1pPr marL="0" indent="0" algn="ctr">
              <a:buNone/>
              <a:defRPr sz="1500">
                <a:solidFill>
                  <a:schemeClr val="bg1"/>
                </a:solidFill>
                <a:latin typeface="+mj-lt"/>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5578102" y="4435782"/>
            <a:ext cx="1363265" cy="443298"/>
          </a:xfrm>
        </p:spPr>
        <p:txBody>
          <a:bodyPr>
            <a:noAutofit/>
          </a:bodyPr>
          <a:lstStyle>
            <a:lvl1pPr marL="0" indent="0" algn="ctr">
              <a:buNone/>
              <a:defRPr sz="1200" i="1">
                <a:solidFill>
                  <a:schemeClr val="bg1"/>
                </a:solidFill>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5578102" y="4086205"/>
            <a:ext cx="1363265" cy="301099"/>
          </a:xfrm>
        </p:spPr>
        <p:txBody>
          <a:bodyPr>
            <a:noAutofit/>
          </a:bodyPr>
          <a:lstStyle>
            <a:lvl1pPr marL="0" indent="0" algn="ctr">
              <a:buNone/>
              <a:defRPr sz="1500">
                <a:solidFill>
                  <a:schemeClr val="bg1"/>
                </a:solidFill>
                <a:latin typeface="+mj-lt"/>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7274625" y="4435782"/>
            <a:ext cx="1363265" cy="443298"/>
          </a:xfrm>
        </p:spPr>
        <p:txBody>
          <a:bodyPr>
            <a:noAutofit/>
          </a:bodyPr>
          <a:lstStyle>
            <a:lvl1pPr marL="0" indent="0" algn="ctr">
              <a:buNone/>
              <a:defRPr sz="1200" i="1">
                <a:solidFill>
                  <a:schemeClr val="bg1"/>
                </a:solidFill>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7274625" y="4086205"/>
            <a:ext cx="1363265" cy="301099"/>
          </a:xfrm>
        </p:spPr>
        <p:txBody>
          <a:bodyPr>
            <a:noAutofit/>
          </a:bodyPr>
          <a:lstStyle>
            <a:lvl1pPr marL="0" indent="0" algn="ctr">
              <a:buNone/>
              <a:defRPr sz="1500">
                <a:solidFill>
                  <a:schemeClr val="bg1"/>
                </a:solidFill>
                <a:latin typeface="+mj-lt"/>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4572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3535541"/>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4000500" y="0"/>
            <a:ext cx="5143500" cy="68580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441197" y="2293202"/>
            <a:ext cx="3118772" cy="830997"/>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2520" userDrawn="1">
          <p15:clr>
            <a:srgbClr val="FBAE40"/>
          </p15:clr>
        </p15:guide>
        <p15:guide id="6" orient="horz" pos="904" userDrawn="1">
          <p15:clr>
            <a:srgbClr val="5ACBF0"/>
          </p15:clr>
        </p15:guide>
        <p15:guide id="7" orient="horz" pos="1968" userDrawn="1">
          <p15:clr>
            <a:srgbClr val="5ACBF0"/>
          </p15:clr>
        </p15:guide>
        <p15:guide id="8" orient="horz" pos="2226" userDrawn="1">
          <p15:clr>
            <a:srgbClr val="5ACBF0"/>
          </p15:clr>
        </p15:guide>
        <p15:guide id="10" pos="2797" userDrawn="1">
          <p15:clr>
            <a:srgbClr val="C35EA4"/>
          </p15:clr>
        </p15:guide>
        <p15:guide id="11" pos="2245" userDrawn="1">
          <p15:clr>
            <a:srgbClr val="5ACBF0"/>
          </p15:clr>
        </p15:guide>
        <p15:guide id="12" pos="2657" userDrawn="1">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4000500" y="0"/>
            <a:ext cx="5143500" cy="68580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3011915"/>
            <a:ext cx="3119963" cy="830997"/>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2520" userDrawn="1">
          <p15:clr>
            <a:srgbClr val="FBAE40"/>
          </p15:clr>
        </p15:guide>
        <p15:guide id="5" orient="horz" pos="2160" userDrawn="1">
          <p15:clr>
            <a:srgbClr val="FBAE40"/>
          </p15:clr>
        </p15:guide>
        <p15:guide id="6" pos="2243" userDrawn="1">
          <p15:clr>
            <a:srgbClr val="5ACBF0"/>
          </p15:clr>
        </p15:guide>
        <p15:guide id="7" pos="2796" userDrawn="1">
          <p15:clr>
            <a:srgbClr val="C35EA4"/>
          </p15:clr>
        </p15:guide>
        <p15:guide id="8" pos="2658" userDrawn="1">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4000500" y="0"/>
            <a:ext cx="5143500" cy="68580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441198" y="2996526"/>
            <a:ext cx="3122344" cy="646331"/>
          </a:xfrm>
        </p:spPr>
        <p:txBody>
          <a:bodyPr anchor="t"/>
          <a:lstStyle>
            <a:lvl1pPr>
              <a:defRPr sz="21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2520" userDrawn="1">
          <p15:clr>
            <a:srgbClr val="FBAE40"/>
          </p15:clr>
        </p15:guide>
        <p15:guide id="3" orient="horz" pos="1877" userDrawn="1">
          <p15:clr>
            <a:srgbClr val="5ACBF0"/>
          </p15:clr>
        </p15:guide>
        <p15:guide id="4" pos="2798" userDrawn="1">
          <p15:clr>
            <a:srgbClr val="C35EA4"/>
          </p15:clr>
        </p15:guide>
        <p15:guide id="5" pos="2245" userDrawn="1">
          <p15:clr>
            <a:srgbClr val="5ACBF0"/>
          </p15:clr>
        </p15:guide>
        <p15:guide id="6" pos="2660" userDrawn="1">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4572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441197" y="5505378"/>
            <a:ext cx="8263890" cy="415498"/>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userDrawn="1">
          <p15:clr>
            <a:srgbClr val="5ACBF0"/>
          </p15:clr>
        </p15:guide>
        <p15:guide id="6" orient="horz" pos="360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2286000"/>
            <a:ext cx="9144000" cy="4572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441197" y="935537"/>
            <a:ext cx="8263890" cy="415498"/>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userDrawn="1">
          <p15:clr>
            <a:srgbClr val="5ACBF0"/>
          </p15:clr>
        </p15:guide>
        <p15:guide id="6" orient="horz" pos="72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5689600"/>
            <a:ext cx="4025646"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2025650"/>
            <a:ext cx="4025646" cy="347472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5689600"/>
            <a:ext cx="4025646"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2025650"/>
            <a:ext cx="4025646" cy="347472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441197" y="457200"/>
            <a:ext cx="8263890" cy="415498"/>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userDrawn="1">
          <p15:clr>
            <a:srgbClr val="5ACBF0"/>
          </p15:clr>
        </p15:guide>
        <p15:guide id="4" orient="horz" pos="1276" userDrawn="1">
          <p15:clr>
            <a:srgbClr val="5ACBF0"/>
          </p15:clr>
        </p15:guide>
        <p15:guide id="5" orient="horz" pos="288" userDrawn="1">
          <p15:clr>
            <a:srgbClr val="5ACBF0"/>
          </p15:clr>
        </p15:guide>
        <p15:guide id="6" pos="2812" userDrawn="1">
          <p15:clr>
            <a:srgbClr val="5ACBF0"/>
          </p15:clr>
        </p15:guide>
        <p15:guide id="7" pos="294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5689600"/>
            <a:ext cx="2606278"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2025650"/>
            <a:ext cx="2606040" cy="347472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5689600"/>
            <a:ext cx="2606278" cy="230832"/>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2025650"/>
            <a:ext cx="2606040" cy="347472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5689600"/>
            <a:ext cx="2606278"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2025650"/>
            <a:ext cx="2606040" cy="347472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441197" y="457200"/>
            <a:ext cx="8263890" cy="415498"/>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userDrawn="1">
          <p15:clr>
            <a:srgbClr val="5ACBF0"/>
          </p15:clr>
        </p15:guide>
        <p15:guide id="4" orient="horz" pos="1276" userDrawn="1">
          <p15:clr>
            <a:srgbClr val="5ACBF0"/>
          </p15:clr>
        </p15:guide>
        <p15:guide id="5" orient="horz" pos="288" userDrawn="1">
          <p15:clr>
            <a:srgbClr val="5ACBF0"/>
          </p15:clr>
        </p15:guide>
        <p15:guide id="6" pos="1918" userDrawn="1">
          <p15:clr>
            <a:srgbClr val="5ACBF0"/>
          </p15:clr>
        </p15:guide>
        <p15:guide id="7" pos="2058" userDrawn="1">
          <p15:clr>
            <a:srgbClr val="5ACBF0"/>
          </p15:clr>
        </p15:guide>
        <p15:guide id="8" pos="3702" userDrawn="1">
          <p15:clr>
            <a:srgbClr val="5ACBF0"/>
          </p15:clr>
        </p15:guide>
        <p15:guide id="9" pos="3842"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753938"/>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2025650"/>
            <a:ext cx="1899666"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4753938"/>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2025650"/>
            <a:ext cx="1899666"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4753938"/>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2025650"/>
            <a:ext cx="1899666"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4753938"/>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2025650"/>
            <a:ext cx="1899666"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441197" y="457200"/>
            <a:ext cx="8263890" cy="415498"/>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userDrawn="1">
          <p15:clr>
            <a:srgbClr val="5ACBF0"/>
          </p15:clr>
        </p15:guide>
        <p15:guide id="4" orient="horz" pos="1276" userDrawn="1">
          <p15:clr>
            <a:srgbClr val="5ACBF0"/>
          </p15:clr>
        </p15:guide>
        <p15:guide id="5" orient="horz" pos="288" userDrawn="1">
          <p15:clr>
            <a:srgbClr val="5ACBF0"/>
          </p15:clr>
        </p15:guide>
        <p15:guide id="6" pos="1472" userDrawn="1">
          <p15:clr>
            <a:srgbClr val="5ACBF0"/>
          </p15:clr>
        </p15:guide>
        <p15:guide id="7" pos="1613" userDrawn="1">
          <p15:clr>
            <a:srgbClr val="5ACBF0"/>
          </p15:clr>
        </p15:guide>
        <p15:guide id="8" pos="2810" userDrawn="1">
          <p15:clr>
            <a:srgbClr val="5ACBF0"/>
          </p15:clr>
        </p15:guide>
        <p15:guide id="9" pos="2951" userDrawn="1">
          <p15:clr>
            <a:srgbClr val="5ACBF0"/>
          </p15:clr>
        </p15:guide>
        <p15:guide id="10" pos="4148" userDrawn="1">
          <p15:clr>
            <a:srgbClr val="5ACBF0"/>
          </p15:clr>
        </p15:guide>
        <p15:guide id="11" pos="42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38150" y="585788"/>
            <a:ext cx="1024684" cy="292608"/>
          </a:xfrm>
          <a:prstGeom prst="rect">
            <a:avLst/>
          </a:prstGeom>
        </p:spPr>
      </p:pic>
      <p:sp>
        <p:nvSpPr>
          <p:cNvPr id="9" name="Title 1"/>
          <p:cNvSpPr>
            <a:spLocks noGrp="1"/>
          </p:cNvSpPr>
          <p:nvPr>
            <p:ph type="title" hasCustomPrompt="1"/>
          </p:nvPr>
        </p:nvSpPr>
        <p:spPr>
          <a:xfrm>
            <a:off x="438150" y="3118278"/>
            <a:ext cx="6858000" cy="415498"/>
          </a:xfrm>
          <a:noFill/>
        </p:spPr>
        <p:txBody>
          <a:bodyPr lIns="0" tIns="0" rIns="0" bIns="0" anchor="b" anchorCtr="0">
            <a:spAutoFit/>
          </a:bodyPr>
          <a:lstStyle>
            <a:lvl1pPr>
              <a:defRPr sz="2700" spc="-38"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3962400"/>
            <a:ext cx="6858000" cy="253916"/>
          </a:xfrm>
          <a:noFill/>
        </p:spPr>
        <p:txBody>
          <a:bodyPr wrap="square" lIns="0" tIns="0" rIns="0" bIns="0">
            <a:spAutoFit/>
          </a:bodyPr>
          <a:lstStyle>
            <a:lvl1pPr marL="0" indent="0">
              <a:spcBef>
                <a:spcPts val="0"/>
              </a:spcBef>
              <a:buNone/>
              <a:defRPr sz="165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4599"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6086475" y="2017713"/>
            <a:ext cx="2620566" cy="230832"/>
          </a:xfrm>
        </p:spPr>
        <p:txBody>
          <a:bodyPr/>
          <a:lstStyle>
            <a:lvl1pPr marL="0" indent="0">
              <a:buFontTx/>
              <a:buNone/>
              <a:defRPr sz="15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436688"/>
            <a:ext cx="5439966" cy="4832350"/>
          </a:xfrm>
          <a:blipFill>
            <a:blip r:embed="rId2"/>
            <a:stretch>
              <a:fillRect/>
            </a:stretch>
          </a:blipFill>
        </p:spPr>
        <p:txBody>
          <a:bodyPr bIns="1005840" anchor="ctr">
            <a:noAutofit/>
          </a:bodyPr>
          <a:lstStyle>
            <a:lvl1pPr marL="0" indent="0" algn="ctr">
              <a:buNone/>
              <a:defRPr sz="75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3703" userDrawn="1">
          <p15:clr>
            <a:srgbClr val="5ACBF0"/>
          </p15:clr>
        </p15:guide>
        <p15:guide id="21" pos="3834" userDrawn="1">
          <p15:clr>
            <a:srgbClr val="5ACBF0"/>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2305841"/>
            <a:ext cx="2601717" cy="830997"/>
          </a:xfrm>
        </p:spPr>
        <p:txBody>
          <a:bodyPr/>
          <a:lstStyle>
            <a:lvl1pPr>
              <a:defRPr sz="27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484578" y="2447039"/>
            <a:ext cx="5220891"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441198" y="2017713"/>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3486150" y="2017713"/>
            <a:ext cx="5220891"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1921" userDrawn="1">
          <p15:clr>
            <a:srgbClr val="5ACBF0"/>
          </p15:clr>
        </p15:guide>
        <p15:guide id="13" pos="2058" userDrawn="1">
          <p15:clr>
            <a:srgbClr val="5ACBF0"/>
          </p15:clr>
        </p15:guide>
        <p15:guide id="28" orient="horz" pos="905" userDrawn="1">
          <p15:clr>
            <a:srgbClr val="5ACBF0"/>
          </p15:clr>
        </p15:guide>
        <p15:guide id="29" orient="horz" pos="1271" userDrawn="1">
          <p15:clr>
            <a:srgbClr val="5ACBF0"/>
          </p15:clr>
        </p15:guide>
        <p15:guide id="32" orient="horz" pos="1728" userDrawn="1">
          <p15:clr>
            <a:srgbClr val="FBAE40"/>
          </p15:clr>
        </p15:guide>
        <p15:guide id="33" pos="2196"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32670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3265830"/>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3219664"/>
            <a:ext cx="2387728" cy="415498"/>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058" userDrawn="1">
          <p15:clr>
            <a:srgbClr val="5ACBF0"/>
          </p15:clr>
        </p15:guide>
        <p15:guide id="14" pos="2333" userDrawn="1">
          <p15:clr>
            <a:srgbClr val="5ACBF0"/>
          </p15:clr>
        </p15:guide>
        <p15:guide id="29" orient="horz" pos="2160" userDrawn="1">
          <p15:clr>
            <a:srgbClr val="FDE53C"/>
          </p15:clr>
        </p15:guide>
        <p15:guide id="30" pos="1782"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3267075"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3265830"/>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3219664"/>
            <a:ext cx="2387728" cy="415498"/>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058" userDrawn="1">
          <p15:clr>
            <a:srgbClr val="5ACBF0"/>
          </p15:clr>
        </p15:guide>
        <p15:guide id="14" pos="2333" userDrawn="1">
          <p15:clr>
            <a:srgbClr val="5ACBF0"/>
          </p15:clr>
        </p15:guide>
        <p15:guide id="29" orient="horz" pos="2160" userDrawn="1">
          <p15:clr>
            <a:srgbClr val="FDE53C"/>
          </p15:clr>
        </p15:guide>
        <p15:guide id="30" pos="1782"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3267075"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3706416" y="3265831"/>
            <a:ext cx="5000625" cy="323165"/>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441198" y="3219664"/>
            <a:ext cx="2386520" cy="415498"/>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058" userDrawn="1">
          <p15:clr>
            <a:srgbClr val="5ACBF0"/>
          </p15:clr>
        </p15:guide>
        <p15:guide id="29" orient="horz" pos="2160" userDrawn="1">
          <p15:clr>
            <a:srgbClr val="FDE53C"/>
          </p15:clr>
        </p15:guide>
        <p15:guide id="30" pos="1782" userDrawn="1">
          <p15:clr>
            <a:srgbClr val="5ACBF0"/>
          </p15:clr>
        </p15:guide>
        <p15:guide id="31" pos="2335"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157872"/>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397731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4601"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157872"/>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397731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4601"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16045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4595"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16045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4595"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16045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4601"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38150" y="585788"/>
            <a:ext cx="1024830" cy="292608"/>
          </a:xfrm>
          <a:prstGeom prst="rect">
            <a:avLst/>
          </a:prstGeom>
        </p:spPr>
      </p:pic>
      <p:sp>
        <p:nvSpPr>
          <p:cNvPr id="9" name="Title 1"/>
          <p:cNvSpPr>
            <a:spLocks noGrp="1"/>
          </p:cNvSpPr>
          <p:nvPr>
            <p:ph type="title" hasCustomPrompt="1"/>
          </p:nvPr>
        </p:nvSpPr>
        <p:spPr>
          <a:xfrm>
            <a:off x="438150" y="3118278"/>
            <a:ext cx="6858000" cy="415498"/>
          </a:xfrm>
          <a:noFill/>
        </p:spPr>
        <p:txBody>
          <a:bodyPr lIns="0" tIns="0" rIns="0" bIns="0" anchor="b" anchorCtr="0">
            <a:spAutoFit/>
          </a:bodyPr>
          <a:lstStyle>
            <a:lvl1pPr>
              <a:defRPr sz="2700" spc="-38"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39624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4599"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2512416" y="1940141"/>
            <a:ext cx="6192774" cy="1371271"/>
          </a:xfrm>
          <a:noFill/>
        </p:spPr>
        <p:txBody>
          <a:bodyPr lIns="3017520" tIns="91440" rIns="91440" bIns="91440" anchor="ctr">
            <a:noAutofit/>
          </a:bodyPr>
          <a:lstStyle>
            <a:lvl1pPr marL="0" indent="0">
              <a:buNone/>
              <a:defRPr sz="1350"/>
            </a:lvl1pPr>
            <a:lvl2pPr marL="171450" indent="0">
              <a:buNone/>
              <a:defRPr sz="1350"/>
            </a:lvl2pPr>
            <a:lvl3pPr marL="342900" indent="0">
              <a:buNone/>
              <a:defRPr sz="1350"/>
            </a:lvl3pPr>
            <a:lvl4pPr marL="496491" indent="0">
              <a:buNone/>
              <a:defRPr sz="1350"/>
            </a:lvl4pPr>
            <a:lvl5pPr marL="641747" indent="0">
              <a:buNone/>
              <a:defRPr sz="1350"/>
            </a:lvl5pPr>
          </a:lstStyle>
          <a:p>
            <a:pPr lvl="0" defTabSz="699354" fontAlgn="base">
              <a:spcBef>
                <a:spcPts val="1350"/>
              </a:spcBef>
              <a:spcAft>
                <a:spcPct val="0"/>
              </a:spcAft>
              <a:defRPr/>
            </a:pPr>
            <a:r>
              <a:rPr lang="en-US" sz="1350" dirty="0">
                <a:solidFill>
                  <a:schemeClr val="tx1"/>
                </a:solidFill>
                <a:ea typeface="Segoe UI" pitchFamily="34" charset="0"/>
                <a:cs typeface="Segoe UI" pitchFamily="34" charset="0"/>
              </a:rPr>
              <a:t>Lorem ipsum dolor sit </a:t>
            </a:r>
            <a:r>
              <a:rPr lang="en-US" sz="1350" dirty="0" err="1">
                <a:solidFill>
                  <a:schemeClr val="tx1"/>
                </a:solidFill>
                <a:ea typeface="Segoe UI" pitchFamily="34" charset="0"/>
                <a:cs typeface="Segoe UI" pitchFamily="34" charset="0"/>
              </a:rPr>
              <a:t>amet</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consectetuer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adipiscing</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elit</a:t>
            </a:r>
            <a:r>
              <a:rPr lang="en-US" sz="1350" dirty="0">
                <a:solidFill>
                  <a:schemeClr val="tx1"/>
                </a:solidFill>
                <a:ea typeface="Segoe UI" pitchFamily="34" charset="0"/>
                <a:cs typeface="Segoe UI" pitchFamily="34" charset="0"/>
              </a:rPr>
              <a:t>. Maecenas </a:t>
            </a:r>
            <a:r>
              <a:rPr lang="en-US" sz="1350" dirty="0" err="1">
                <a:solidFill>
                  <a:schemeClr val="tx1"/>
                </a:solidFill>
                <a:ea typeface="Segoe UI" pitchFamily="34" charset="0"/>
                <a:cs typeface="Segoe UI" pitchFamily="34" charset="0"/>
              </a:rPr>
              <a:t>porttitor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congue</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massa</a:t>
            </a:r>
            <a:r>
              <a:rPr lang="en-US" sz="135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2512416" y="4906021"/>
            <a:ext cx="6192774" cy="1371271"/>
          </a:xfrm>
          <a:noFill/>
        </p:spPr>
        <p:txBody>
          <a:bodyPr lIns="2286000" tIns="91440" rIns="91440" bIns="91440" anchor="ctr">
            <a:noAutofit/>
          </a:bodyPr>
          <a:lstStyle>
            <a:lvl1pPr marL="0" indent="0">
              <a:buNone/>
              <a:defRPr sz="1350"/>
            </a:lvl1pPr>
            <a:lvl2pPr marL="171450" indent="0">
              <a:buNone/>
              <a:defRPr sz="1350"/>
            </a:lvl2pPr>
            <a:lvl3pPr marL="342900" indent="0">
              <a:buNone/>
              <a:defRPr sz="1350"/>
            </a:lvl3pPr>
            <a:lvl4pPr marL="496491" indent="0">
              <a:buNone/>
              <a:defRPr sz="1350"/>
            </a:lvl4pPr>
            <a:lvl5pPr marL="641747" indent="0">
              <a:buNone/>
              <a:defRPr sz="1350"/>
            </a:lvl5pPr>
          </a:lstStyle>
          <a:p>
            <a:pPr lvl="0" defTabSz="699354" fontAlgn="base">
              <a:spcBef>
                <a:spcPts val="1350"/>
              </a:spcBef>
              <a:spcAft>
                <a:spcPct val="0"/>
              </a:spcAft>
              <a:defRPr/>
            </a:pPr>
            <a:r>
              <a:rPr lang="en-US" sz="1350" dirty="0">
                <a:solidFill>
                  <a:schemeClr val="tx1"/>
                </a:solidFill>
                <a:ea typeface="Segoe UI" pitchFamily="34" charset="0"/>
                <a:cs typeface="Segoe UI" pitchFamily="34" charset="0"/>
              </a:rPr>
              <a:t>Lorem ipsum dolor sit </a:t>
            </a:r>
            <a:r>
              <a:rPr lang="en-US" sz="1350" dirty="0" err="1">
                <a:solidFill>
                  <a:schemeClr val="tx1"/>
                </a:solidFill>
                <a:ea typeface="Segoe UI" pitchFamily="34" charset="0"/>
                <a:cs typeface="Segoe UI" pitchFamily="34" charset="0"/>
              </a:rPr>
              <a:t>amet</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consectetuer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adipiscing</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elit</a:t>
            </a:r>
            <a:r>
              <a:rPr lang="en-US" sz="1350" dirty="0">
                <a:solidFill>
                  <a:schemeClr val="tx1"/>
                </a:solidFill>
                <a:ea typeface="Segoe UI" pitchFamily="34" charset="0"/>
                <a:cs typeface="Segoe UI" pitchFamily="34" charset="0"/>
              </a:rPr>
              <a:t>. Maecenas </a:t>
            </a:r>
            <a:r>
              <a:rPr lang="en-US" sz="1350" dirty="0" err="1">
                <a:solidFill>
                  <a:schemeClr val="tx1"/>
                </a:solidFill>
                <a:ea typeface="Segoe UI" pitchFamily="34" charset="0"/>
                <a:cs typeface="Segoe UI" pitchFamily="34" charset="0"/>
              </a:rPr>
              <a:t>porttitor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congue</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massa</a:t>
            </a:r>
            <a:r>
              <a:rPr lang="en-US" sz="135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2512416" y="457201"/>
            <a:ext cx="6192774" cy="1371271"/>
          </a:xfrm>
          <a:noFill/>
        </p:spPr>
        <p:txBody>
          <a:bodyPr lIns="2286000" tIns="91440" rIns="91440" bIns="91440" anchor="ctr">
            <a:noAutofit/>
          </a:bodyPr>
          <a:lstStyle>
            <a:lvl1pPr marL="0" indent="0">
              <a:buNone/>
              <a:defRPr sz="1350"/>
            </a:lvl1pPr>
            <a:lvl2pPr marL="171450" indent="0">
              <a:buNone/>
              <a:defRPr sz="1350"/>
            </a:lvl2pPr>
            <a:lvl3pPr marL="342900" indent="0">
              <a:buNone/>
              <a:defRPr sz="1350"/>
            </a:lvl3pPr>
            <a:lvl4pPr marL="496491" indent="0">
              <a:buNone/>
              <a:defRPr sz="1350"/>
            </a:lvl4pPr>
            <a:lvl5pPr marL="641747" indent="0">
              <a:buNone/>
              <a:defRPr sz="1350"/>
            </a:lvl5pPr>
          </a:lstStyle>
          <a:p>
            <a:pPr lvl="0" defTabSz="699354" fontAlgn="base">
              <a:spcBef>
                <a:spcPts val="1350"/>
              </a:spcBef>
              <a:spcAft>
                <a:spcPct val="0"/>
              </a:spcAft>
              <a:defRPr/>
            </a:pPr>
            <a:r>
              <a:rPr lang="en-US" sz="1350" dirty="0">
                <a:solidFill>
                  <a:schemeClr val="tx1"/>
                </a:solidFill>
                <a:ea typeface="Segoe UI" pitchFamily="34" charset="0"/>
                <a:cs typeface="Segoe UI" pitchFamily="34" charset="0"/>
              </a:rPr>
              <a:t>Lorem ipsum dolor sit </a:t>
            </a:r>
            <a:r>
              <a:rPr lang="en-US" sz="1350" dirty="0" err="1">
                <a:solidFill>
                  <a:schemeClr val="tx1"/>
                </a:solidFill>
                <a:ea typeface="Segoe UI" pitchFamily="34" charset="0"/>
                <a:cs typeface="Segoe UI" pitchFamily="34" charset="0"/>
              </a:rPr>
              <a:t>amet</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consectetuer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adipiscing</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elit</a:t>
            </a:r>
            <a:r>
              <a:rPr lang="en-US" sz="1350" dirty="0">
                <a:solidFill>
                  <a:schemeClr val="tx1"/>
                </a:solidFill>
                <a:ea typeface="Segoe UI" pitchFamily="34" charset="0"/>
                <a:cs typeface="Segoe UI" pitchFamily="34" charset="0"/>
              </a:rPr>
              <a:t>. Maecenas </a:t>
            </a:r>
            <a:r>
              <a:rPr lang="en-US" sz="1350" dirty="0" err="1">
                <a:solidFill>
                  <a:schemeClr val="tx1"/>
                </a:solidFill>
                <a:ea typeface="Segoe UI" pitchFamily="34" charset="0"/>
                <a:cs typeface="Segoe UI" pitchFamily="34" charset="0"/>
              </a:rPr>
              <a:t>porttitor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congue</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massa</a:t>
            </a:r>
            <a:r>
              <a:rPr lang="en-US" sz="135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2512416" y="3423081"/>
            <a:ext cx="6192774" cy="1371271"/>
          </a:xfrm>
          <a:noFill/>
        </p:spPr>
        <p:txBody>
          <a:bodyPr lIns="3017520" tIns="91440" rIns="91440" bIns="91440" anchor="ctr">
            <a:noAutofit/>
          </a:bodyPr>
          <a:lstStyle>
            <a:lvl1pPr marL="0" indent="0">
              <a:buNone/>
              <a:defRPr sz="1350"/>
            </a:lvl1pPr>
            <a:lvl2pPr marL="171450" indent="0">
              <a:buNone/>
              <a:defRPr sz="1350"/>
            </a:lvl2pPr>
            <a:lvl3pPr marL="342900" indent="0">
              <a:buNone/>
              <a:defRPr sz="1350"/>
            </a:lvl3pPr>
            <a:lvl4pPr marL="496491" indent="0">
              <a:buNone/>
              <a:defRPr sz="1350"/>
            </a:lvl4pPr>
            <a:lvl5pPr marL="641747" indent="0">
              <a:buNone/>
              <a:defRPr sz="1350"/>
            </a:lvl5pPr>
          </a:lstStyle>
          <a:p>
            <a:pPr lvl="0" defTabSz="699354" fontAlgn="base">
              <a:spcBef>
                <a:spcPts val="1350"/>
              </a:spcBef>
              <a:spcAft>
                <a:spcPct val="0"/>
              </a:spcAft>
              <a:defRPr/>
            </a:pPr>
            <a:r>
              <a:rPr lang="en-US" sz="1350" dirty="0">
                <a:solidFill>
                  <a:schemeClr val="tx1"/>
                </a:solidFill>
                <a:ea typeface="Segoe UI" pitchFamily="34" charset="0"/>
                <a:cs typeface="Segoe UI" pitchFamily="34" charset="0"/>
              </a:rPr>
              <a:t>Lorem ipsum dolor sit </a:t>
            </a:r>
            <a:r>
              <a:rPr lang="en-US" sz="1350" dirty="0" err="1">
                <a:solidFill>
                  <a:schemeClr val="tx1"/>
                </a:solidFill>
                <a:ea typeface="Segoe UI" pitchFamily="34" charset="0"/>
                <a:cs typeface="Segoe UI" pitchFamily="34" charset="0"/>
              </a:rPr>
              <a:t>amet</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consectetuer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adipiscing</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elit</a:t>
            </a:r>
            <a:r>
              <a:rPr lang="en-US" sz="1350" dirty="0">
                <a:solidFill>
                  <a:schemeClr val="tx1"/>
                </a:solidFill>
                <a:ea typeface="Segoe UI" pitchFamily="34" charset="0"/>
                <a:cs typeface="Segoe UI" pitchFamily="34" charset="0"/>
              </a:rPr>
              <a:t>. Maecenas </a:t>
            </a:r>
            <a:r>
              <a:rPr lang="en-US" sz="1350" dirty="0" err="1">
                <a:solidFill>
                  <a:schemeClr val="tx1"/>
                </a:solidFill>
                <a:ea typeface="Segoe UI" pitchFamily="34" charset="0"/>
                <a:cs typeface="Segoe UI" pitchFamily="34" charset="0"/>
              </a:rPr>
              <a:t>porttitor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congue</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massa</a:t>
            </a:r>
            <a:r>
              <a:rPr lang="en-US" sz="135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445461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68580" tIns="34290" rIns="68580" bIns="3429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sz="1324"/>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2511029" cy="5120322"/>
          </a:xfrm>
          <a:blipFill>
            <a:blip r:embed="rId2"/>
            <a:stretch>
              <a:fillRect/>
            </a:stretch>
          </a:blipFill>
        </p:spPr>
        <p:txBody>
          <a:bodyPr>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2512416" y="1309251"/>
            <a:ext cx="2176974"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sz="1324"/>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2512417" y="457201"/>
            <a:ext cx="153995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sz="1324"/>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2512416" y="3367921"/>
            <a:ext cx="2176974"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sz="1324"/>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2512417" y="3367921"/>
            <a:ext cx="153995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sz="1324"/>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3278157" y="2511730"/>
            <a:ext cx="1112735"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defTabSz="699354" fontAlgn="base">
              <a:spcBef>
                <a:spcPct val="0"/>
              </a:spcBef>
              <a:spcAft>
                <a:spcPct val="0"/>
              </a:spcAft>
            </a:pPr>
            <a:endParaRPr lang="en-US" sz="12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2697956" y="1292896"/>
            <a:ext cx="991791" cy="369332"/>
          </a:xfrm>
        </p:spPr>
        <p:txBody>
          <a:bodyPr anchor="ctr"/>
          <a:lstStyle>
            <a:lvl1pPr marL="0" indent="0" algn="r" defTabSz="699354" fontAlgn="base">
              <a:spcBef>
                <a:spcPct val="0"/>
              </a:spcBef>
              <a:spcAft>
                <a:spcPct val="0"/>
              </a:spcAft>
              <a:buNone/>
              <a:defRPr sz="1200">
                <a:solidFill>
                  <a:schemeClr val="bg1"/>
                </a:solidFill>
                <a:latin typeface="+mj-lt"/>
              </a:defRPr>
            </a:lvl1pPr>
            <a:lvl2pPr marL="171450" indent="0" algn="r">
              <a:buNone/>
              <a:defRPr sz="1200">
                <a:solidFill>
                  <a:schemeClr val="bg1"/>
                </a:solidFill>
                <a:latin typeface="+mj-lt"/>
              </a:defRPr>
            </a:lvl2pPr>
            <a:lvl3pPr marL="342900" indent="0" algn="r">
              <a:buNone/>
              <a:defRPr sz="1200">
                <a:solidFill>
                  <a:schemeClr val="bg1"/>
                </a:solidFill>
                <a:latin typeface="+mj-lt"/>
              </a:defRPr>
            </a:lvl3pPr>
            <a:lvl4pPr marL="496491" indent="0" algn="r">
              <a:buNone/>
              <a:defRPr sz="1200">
                <a:solidFill>
                  <a:schemeClr val="bg1"/>
                </a:solidFill>
                <a:latin typeface="+mj-lt"/>
              </a:defRPr>
            </a:lvl4pPr>
            <a:lvl5pPr marL="641747" indent="0" algn="r">
              <a:buNone/>
              <a:defRPr sz="1200">
                <a:solidFill>
                  <a:schemeClr val="bg1"/>
                </a:solidFill>
                <a:latin typeface="+mj-lt"/>
              </a:defRPr>
            </a:lvl5pPr>
          </a:lstStyle>
          <a:p>
            <a:pPr algn="r" defTabSz="932472" fontAlgn="base">
              <a:spcBef>
                <a:spcPct val="0"/>
              </a:spcBef>
              <a:spcAft>
                <a:spcPct val="0"/>
              </a:spcAft>
            </a:pPr>
            <a:r>
              <a:rPr lang="en-US" sz="12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3349287" y="2496856"/>
            <a:ext cx="991791" cy="369332"/>
          </a:xfrm>
        </p:spPr>
        <p:txBody>
          <a:bodyPr anchor="ctr"/>
          <a:lstStyle>
            <a:lvl1pPr marL="0" indent="0" algn="r" defTabSz="699354" fontAlgn="base">
              <a:spcBef>
                <a:spcPct val="0"/>
              </a:spcBef>
              <a:spcAft>
                <a:spcPct val="0"/>
              </a:spcAft>
              <a:buNone/>
              <a:defRPr sz="1200">
                <a:solidFill>
                  <a:schemeClr val="bg1"/>
                </a:solidFill>
                <a:latin typeface="+mj-lt"/>
              </a:defRPr>
            </a:lvl1pPr>
            <a:lvl2pPr marL="171450" indent="0" algn="r">
              <a:buNone/>
              <a:defRPr sz="1200">
                <a:solidFill>
                  <a:schemeClr val="bg1"/>
                </a:solidFill>
                <a:latin typeface="+mj-lt"/>
              </a:defRPr>
            </a:lvl2pPr>
            <a:lvl3pPr marL="342900" indent="0" algn="r">
              <a:buNone/>
              <a:defRPr sz="1200">
                <a:solidFill>
                  <a:schemeClr val="bg1"/>
                </a:solidFill>
                <a:latin typeface="+mj-lt"/>
              </a:defRPr>
            </a:lvl3pPr>
            <a:lvl4pPr marL="496491" indent="0" algn="r">
              <a:buNone/>
              <a:defRPr sz="1200">
                <a:solidFill>
                  <a:schemeClr val="bg1"/>
                </a:solidFill>
                <a:latin typeface="+mj-lt"/>
              </a:defRPr>
            </a:lvl4pPr>
            <a:lvl5pPr marL="641747" indent="0" algn="r">
              <a:buNone/>
              <a:defRPr sz="1200">
                <a:solidFill>
                  <a:schemeClr val="bg1"/>
                </a:solidFill>
                <a:latin typeface="+mj-lt"/>
              </a:defRPr>
            </a:lvl5pPr>
          </a:lstStyle>
          <a:p>
            <a:pPr algn="r" defTabSz="932472" fontAlgn="base">
              <a:spcBef>
                <a:spcPct val="0"/>
              </a:spcBef>
              <a:spcAft>
                <a:spcPct val="0"/>
              </a:spcAft>
            </a:pPr>
            <a:r>
              <a:rPr lang="en-US" sz="12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3349287" y="3914176"/>
            <a:ext cx="991791" cy="369332"/>
          </a:xfrm>
        </p:spPr>
        <p:txBody>
          <a:bodyPr anchor="ctr"/>
          <a:lstStyle>
            <a:lvl1pPr marL="0" indent="0" algn="r" defTabSz="699354" fontAlgn="base">
              <a:spcBef>
                <a:spcPct val="0"/>
              </a:spcBef>
              <a:spcAft>
                <a:spcPct val="0"/>
              </a:spcAft>
              <a:buNone/>
              <a:defRPr sz="1200">
                <a:solidFill>
                  <a:schemeClr val="bg1"/>
                </a:solidFill>
                <a:latin typeface="+mj-lt"/>
              </a:defRPr>
            </a:lvl1pPr>
            <a:lvl2pPr marL="171450" indent="0" algn="r">
              <a:buNone/>
              <a:defRPr sz="1200">
                <a:solidFill>
                  <a:schemeClr val="bg1"/>
                </a:solidFill>
                <a:latin typeface="+mj-lt"/>
              </a:defRPr>
            </a:lvl2pPr>
            <a:lvl3pPr marL="342900" indent="0" algn="r">
              <a:buNone/>
              <a:defRPr sz="1200">
                <a:solidFill>
                  <a:schemeClr val="bg1"/>
                </a:solidFill>
                <a:latin typeface="+mj-lt"/>
              </a:defRPr>
            </a:lvl3pPr>
            <a:lvl4pPr marL="496491" indent="0" algn="r">
              <a:buNone/>
              <a:defRPr sz="1200">
                <a:solidFill>
                  <a:schemeClr val="bg1"/>
                </a:solidFill>
                <a:latin typeface="+mj-lt"/>
              </a:defRPr>
            </a:lvl4pPr>
            <a:lvl5pPr marL="641747" indent="0" algn="r">
              <a:buNone/>
              <a:defRPr sz="1200">
                <a:solidFill>
                  <a:schemeClr val="bg1"/>
                </a:solidFill>
                <a:latin typeface="+mj-lt"/>
              </a:defRPr>
            </a:lvl5pPr>
          </a:lstStyle>
          <a:p>
            <a:pPr algn="r" defTabSz="932472" fontAlgn="base">
              <a:spcBef>
                <a:spcPct val="0"/>
              </a:spcBef>
              <a:spcAft>
                <a:spcPct val="0"/>
              </a:spcAft>
            </a:pPr>
            <a:r>
              <a:rPr lang="en-US" sz="12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2697956" y="5102896"/>
            <a:ext cx="991791" cy="369332"/>
          </a:xfrm>
        </p:spPr>
        <p:txBody>
          <a:bodyPr anchor="ctr"/>
          <a:lstStyle>
            <a:lvl1pPr marL="0" indent="0" algn="r" defTabSz="699354" fontAlgn="base">
              <a:spcBef>
                <a:spcPct val="0"/>
              </a:spcBef>
              <a:spcAft>
                <a:spcPct val="0"/>
              </a:spcAft>
              <a:buNone/>
              <a:defRPr sz="1200">
                <a:solidFill>
                  <a:schemeClr val="bg1"/>
                </a:solidFill>
                <a:latin typeface="+mj-lt"/>
              </a:defRPr>
            </a:lvl1pPr>
            <a:lvl2pPr marL="171450" indent="0" algn="r">
              <a:buNone/>
              <a:defRPr sz="1200">
                <a:solidFill>
                  <a:schemeClr val="bg1"/>
                </a:solidFill>
                <a:latin typeface="+mj-lt"/>
              </a:defRPr>
            </a:lvl2pPr>
            <a:lvl3pPr marL="342900" indent="0" algn="r">
              <a:buNone/>
              <a:defRPr sz="1200">
                <a:solidFill>
                  <a:schemeClr val="bg1"/>
                </a:solidFill>
                <a:latin typeface="+mj-lt"/>
              </a:defRPr>
            </a:lvl3pPr>
            <a:lvl4pPr marL="496491" indent="0" algn="r">
              <a:buNone/>
              <a:defRPr sz="1200">
                <a:solidFill>
                  <a:schemeClr val="bg1"/>
                </a:solidFill>
                <a:latin typeface="+mj-lt"/>
              </a:defRPr>
            </a:lvl4pPr>
            <a:lvl5pPr marL="641747" indent="0" algn="r">
              <a:buNone/>
              <a:defRPr sz="1200">
                <a:solidFill>
                  <a:schemeClr val="bg1"/>
                </a:solidFill>
                <a:latin typeface="+mj-lt"/>
              </a:defRPr>
            </a:lvl5pPr>
          </a:lstStyle>
          <a:p>
            <a:pPr algn="r" defTabSz="932472" fontAlgn="base">
              <a:spcBef>
                <a:spcPct val="0"/>
              </a:spcBef>
              <a:spcAft>
                <a:spcPct val="0"/>
              </a:spcAft>
            </a:pPr>
            <a:r>
              <a:rPr lang="en-US" sz="12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786428"/>
            <a:ext cx="2511029" cy="646331"/>
          </a:xfrm>
          <a:solidFill>
            <a:schemeClr val="accent1">
              <a:alpha val="80000"/>
            </a:schemeClr>
          </a:solidFill>
        </p:spPr>
        <p:txBody>
          <a:bodyPr rIns="182880" anchor="ctr"/>
          <a:lstStyle>
            <a:lvl1pPr marL="0" marR="0" indent="0" algn="r" defTabSz="699354" rtl="0" eaLnBrk="1" fontAlgn="base" latinLnBrk="0" hangingPunct="1">
              <a:lnSpc>
                <a:spcPct val="100000"/>
              </a:lnSpc>
              <a:spcBef>
                <a:spcPct val="0"/>
              </a:spcBef>
              <a:spcAft>
                <a:spcPct val="0"/>
              </a:spcAft>
              <a:buClrTx/>
              <a:buSzTx/>
              <a:buFontTx/>
              <a:buNone/>
              <a:tabLst/>
              <a:defRPr sz="1350">
                <a:solidFill>
                  <a:schemeClr val="bg1"/>
                </a:solidFill>
                <a:latin typeface="+mj-lt"/>
              </a:defRPr>
            </a:lvl1pPr>
            <a:lvl2pPr marL="171450" indent="0" algn="r">
              <a:buNone/>
              <a:defRPr sz="1200">
                <a:solidFill>
                  <a:schemeClr val="bg1"/>
                </a:solidFill>
                <a:latin typeface="+mj-lt"/>
              </a:defRPr>
            </a:lvl2pPr>
            <a:lvl3pPr marL="342900" indent="0" algn="r">
              <a:buNone/>
              <a:defRPr sz="1200">
                <a:solidFill>
                  <a:schemeClr val="bg1"/>
                </a:solidFill>
                <a:latin typeface="+mj-lt"/>
              </a:defRPr>
            </a:lvl3pPr>
            <a:lvl4pPr marL="496491" indent="0" algn="r">
              <a:buNone/>
              <a:defRPr sz="1200">
                <a:solidFill>
                  <a:schemeClr val="bg1"/>
                </a:solidFill>
                <a:latin typeface="+mj-lt"/>
              </a:defRPr>
            </a:lvl4pPr>
            <a:lvl5pPr marL="641747" indent="0" algn="r">
              <a:buNone/>
              <a:defRPr sz="1200">
                <a:solidFill>
                  <a:schemeClr val="bg1"/>
                </a:solidFill>
                <a:latin typeface="+mj-lt"/>
              </a:defRPr>
            </a:lvl5pPr>
          </a:lstStyle>
          <a:p>
            <a:pPr marL="0" marR="0" lvl="0" indent="0" algn="r" defTabSz="699354" rtl="0" eaLnBrk="1" fontAlgn="base" latinLnBrk="0" hangingPunct="1">
              <a:lnSpc>
                <a:spcPct val="100000"/>
              </a:lnSpc>
              <a:spcBef>
                <a:spcPct val="0"/>
              </a:spcBef>
              <a:spcAft>
                <a:spcPct val="0"/>
              </a:spcAft>
              <a:buClrTx/>
              <a:buSzTx/>
              <a:buFontTx/>
              <a:buNone/>
              <a:tabLst/>
              <a:defRPr/>
            </a:pPr>
            <a:r>
              <a:rPr kumimoji="0" lang="en-US" sz="21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1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1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8670900" y="457200"/>
            <a:ext cx="3429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8670900" y="1940140"/>
            <a:ext cx="3429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8670900" y="3423080"/>
            <a:ext cx="3429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8670900" y="4906020"/>
            <a:ext cx="3429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4275325" cy="6858001"/>
          </a:xfrm>
          <a:blipFill>
            <a:blip r:embed="rId2"/>
            <a:stretch>
              <a:fillRect/>
            </a:stretch>
          </a:blipFill>
        </p:spPr>
        <p:txBody>
          <a:bodyPr tIns="5486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50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4843654" y="1060939"/>
            <a:ext cx="16479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sz="1324"/>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4629023" y="1060939"/>
            <a:ext cx="16479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sz="1324"/>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4793457" y="1798639"/>
            <a:ext cx="3765947" cy="1938992"/>
          </a:xfrm>
        </p:spPr>
        <p:txBody>
          <a:bodyPr/>
          <a:lstStyle>
            <a:lvl1pPr marL="0" indent="0">
              <a:spcBef>
                <a:spcPts val="900"/>
              </a:spcBef>
              <a:buNone/>
              <a:defRPr sz="1800" i="0"/>
            </a:lvl1pPr>
            <a:lvl2pPr marL="171450" indent="0">
              <a:spcBef>
                <a:spcPts val="900"/>
              </a:spcBef>
              <a:buNone/>
              <a:defRPr sz="1800" i="1"/>
            </a:lvl2pPr>
            <a:lvl3pPr marL="342900" indent="0">
              <a:spcBef>
                <a:spcPts val="900"/>
              </a:spcBef>
              <a:buNone/>
              <a:defRPr sz="1800" i="1"/>
            </a:lvl3pPr>
            <a:lvl4pPr marL="496491" indent="0">
              <a:spcBef>
                <a:spcPts val="900"/>
              </a:spcBef>
              <a:buNone/>
              <a:defRPr sz="1800" i="1"/>
            </a:lvl4pPr>
            <a:lvl5pPr marL="641747" indent="0">
              <a:spcBef>
                <a:spcPts val="900"/>
              </a:spcBef>
              <a:buNone/>
              <a:defRPr sz="1800" i="1"/>
            </a:lvl5pPr>
          </a:lstStyle>
          <a:p>
            <a:pPr lvl="0" defTabSz="699354" fontAlgn="base">
              <a:spcBef>
                <a:spcPts val="1350"/>
              </a:spcBef>
              <a:spcAft>
                <a:spcPct val="0"/>
              </a:spcAft>
              <a:defRPr/>
            </a:pPr>
            <a:r>
              <a:rPr lang="en-US" sz="1800" i="1" dirty="0">
                <a:ea typeface="Segoe UI" pitchFamily="34" charset="0"/>
                <a:cs typeface="Segoe UI" pitchFamily="34" charset="0"/>
              </a:rPr>
              <a:t>“Lorem ipsum dolor sit </a:t>
            </a:r>
            <a:r>
              <a:rPr lang="en-US" sz="1800" i="1" dirty="0" err="1">
                <a:ea typeface="Segoe UI" pitchFamily="34" charset="0"/>
                <a:cs typeface="Segoe UI" pitchFamily="34" charset="0"/>
              </a:rPr>
              <a:t>amet</a:t>
            </a:r>
            <a:r>
              <a:rPr lang="en-US" sz="1800" i="1" dirty="0">
                <a:ea typeface="Segoe UI" pitchFamily="34" charset="0"/>
                <a:cs typeface="Segoe UI" pitchFamily="34" charset="0"/>
              </a:rPr>
              <a:t>, </a:t>
            </a:r>
            <a:r>
              <a:rPr lang="en-US" sz="1800" i="1" dirty="0" err="1">
                <a:ea typeface="Segoe UI" pitchFamily="34" charset="0"/>
                <a:cs typeface="Segoe UI" pitchFamily="34" charset="0"/>
              </a:rPr>
              <a:t>consectetuer</a:t>
            </a:r>
            <a:r>
              <a:rPr lang="en-US" sz="1800" i="1" dirty="0">
                <a:ea typeface="Segoe UI" pitchFamily="34" charset="0"/>
                <a:cs typeface="Segoe UI" pitchFamily="34" charset="0"/>
              </a:rPr>
              <a:t> </a:t>
            </a:r>
            <a:r>
              <a:rPr lang="en-US" sz="1800" i="1" dirty="0" err="1">
                <a:ea typeface="Segoe UI" pitchFamily="34" charset="0"/>
                <a:cs typeface="Segoe UI" pitchFamily="34" charset="0"/>
              </a:rPr>
              <a:t>adipiscing</a:t>
            </a:r>
            <a:r>
              <a:rPr lang="en-US" sz="1800" i="1" dirty="0">
                <a:ea typeface="Segoe UI" pitchFamily="34" charset="0"/>
                <a:cs typeface="Segoe UI" pitchFamily="34" charset="0"/>
              </a:rPr>
              <a:t> </a:t>
            </a:r>
            <a:r>
              <a:rPr lang="en-US" sz="1800" i="1" dirty="0" err="1">
                <a:ea typeface="Segoe UI" pitchFamily="34" charset="0"/>
                <a:cs typeface="Segoe UI" pitchFamily="34" charset="0"/>
              </a:rPr>
              <a:t>elit</a:t>
            </a:r>
            <a:r>
              <a:rPr lang="en-US" sz="1800" i="1" dirty="0">
                <a:ea typeface="Segoe UI" pitchFamily="34" charset="0"/>
                <a:cs typeface="Segoe UI" pitchFamily="34" charset="0"/>
              </a:rPr>
              <a:t>. Maecenas </a:t>
            </a:r>
            <a:r>
              <a:rPr lang="en-US" sz="1800" i="1" dirty="0" err="1">
                <a:ea typeface="Segoe UI" pitchFamily="34" charset="0"/>
                <a:cs typeface="Segoe UI" pitchFamily="34" charset="0"/>
              </a:rPr>
              <a:t>porttitor</a:t>
            </a:r>
            <a:r>
              <a:rPr lang="en-US" sz="1800" i="1" dirty="0">
                <a:ea typeface="Segoe UI" pitchFamily="34" charset="0"/>
                <a:cs typeface="Segoe UI" pitchFamily="34" charset="0"/>
              </a:rPr>
              <a:t> </a:t>
            </a:r>
            <a:r>
              <a:rPr lang="en-US" sz="1800" i="1" dirty="0" err="1">
                <a:ea typeface="Segoe UI" pitchFamily="34" charset="0"/>
                <a:cs typeface="Segoe UI" pitchFamily="34" charset="0"/>
              </a:rPr>
              <a:t>congue</a:t>
            </a:r>
            <a:r>
              <a:rPr lang="en-US" sz="1800" i="1" dirty="0">
                <a:ea typeface="Segoe UI" pitchFamily="34" charset="0"/>
                <a:cs typeface="Segoe UI" pitchFamily="34" charset="0"/>
              </a:rPr>
              <a:t> </a:t>
            </a:r>
            <a:r>
              <a:rPr lang="en-US" sz="1800" i="1" dirty="0" err="1">
                <a:ea typeface="Segoe UI" pitchFamily="34" charset="0"/>
                <a:cs typeface="Segoe UI" pitchFamily="34" charset="0"/>
              </a:rPr>
              <a:t>massa</a:t>
            </a:r>
            <a:r>
              <a:rPr lang="en-US" sz="1800" i="1" dirty="0">
                <a:ea typeface="Segoe UI" pitchFamily="34" charset="0"/>
                <a:cs typeface="Segoe UI" pitchFamily="34" charset="0"/>
              </a:rPr>
              <a:t>. </a:t>
            </a:r>
            <a:r>
              <a:rPr lang="en-US" sz="1800" i="1" dirty="0" err="1">
                <a:ea typeface="Segoe UI" pitchFamily="34" charset="0"/>
                <a:cs typeface="Segoe UI" pitchFamily="34" charset="0"/>
              </a:rPr>
              <a:t>Fusce</a:t>
            </a:r>
            <a:r>
              <a:rPr lang="en-US" sz="1800" i="1" dirty="0">
                <a:ea typeface="Segoe UI" pitchFamily="34" charset="0"/>
                <a:cs typeface="Segoe UI" pitchFamily="34" charset="0"/>
              </a:rPr>
              <a:t> </a:t>
            </a:r>
            <a:r>
              <a:rPr lang="en-US" sz="1800" i="1" dirty="0" err="1">
                <a:ea typeface="Segoe UI" pitchFamily="34" charset="0"/>
                <a:cs typeface="Segoe UI" pitchFamily="34" charset="0"/>
              </a:rPr>
              <a:t>posuere</a:t>
            </a:r>
            <a:r>
              <a:rPr lang="en-US" sz="1800" i="1" dirty="0">
                <a:ea typeface="Segoe UI" pitchFamily="34" charset="0"/>
                <a:cs typeface="Segoe UI" pitchFamily="34" charset="0"/>
              </a:rPr>
              <a:t>, magna sed pulvinar </a:t>
            </a:r>
            <a:r>
              <a:rPr lang="en-US" sz="1800" i="1" dirty="0" err="1">
                <a:ea typeface="Segoe UI" pitchFamily="34" charset="0"/>
                <a:cs typeface="Segoe UI" pitchFamily="34" charset="0"/>
              </a:rPr>
              <a:t>ultricies</a:t>
            </a:r>
            <a:r>
              <a:rPr lang="en-US" sz="1800" i="1" dirty="0">
                <a:ea typeface="Segoe UI" pitchFamily="34" charset="0"/>
                <a:cs typeface="Segoe UI" pitchFamily="34" charset="0"/>
              </a:rPr>
              <a:t>, </a:t>
            </a:r>
            <a:r>
              <a:rPr lang="en-US" sz="1800" i="1" dirty="0" err="1">
                <a:ea typeface="Segoe UI" pitchFamily="34" charset="0"/>
                <a:cs typeface="Segoe UI" pitchFamily="34" charset="0"/>
              </a:rPr>
              <a:t>purus</a:t>
            </a:r>
            <a:r>
              <a:rPr lang="en-US" sz="1800" i="1" dirty="0">
                <a:ea typeface="Segoe UI" pitchFamily="34" charset="0"/>
                <a:cs typeface="Segoe UI" pitchFamily="34" charset="0"/>
              </a:rPr>
              <a:t> </a:t>
            </a:r>
            <a:r>
              <a:rPr lang="en-US" sz="1800" i="1" dirty="0" err="1">
                <a:ea typeface="Segoe UI" pitchFamily="34" charset="0"/>
                <a:cs typeface="Segoe UI" pitchFamily="34" charset="0"/>
              </a:rPr>
              <a:t>lectus</a:t>
            </a:r>
            <a:r>
              <a:rPr lang="en-US" sz="1800" i="1" dirty="0">
                <a:ea typeface="Segoe UI" pitchFamily="34" charset="0"/>
                <a:cs typeface="Segoe UI" pitchFamily="34" charset="0"/>
              </a:rPr>
              <a:t> </a:t>
            </a:r>
            <a:r>
              <a:rPr lang="en-US" sz="1800" i="1" dirty="0" err="1">
                <a:ea typeface="Segoe UI" pitchFamily="34" charset="0"/>
                <a:cs typeface="Segoe UI" pitchFamily="34" charset="0"/>
              </a:rPr>
              <a:t>malesuada</a:t>
            </a:r>
            <a:r>
              <a:rPr lang="en-US" sz="1800" i="1" dirty="0">
                <a:ea typeface="Segoe UI" pitchFamily="34" charset="0"/>
                <a:cs typeface="Segoe UI" pitchFamily="34" charset="0"/>
              </a:rPr>
              <a:t> libero, sit </a:t>
            </a:r>
            <a:r>
              <a:rPr lang="en-US" sz="1800" i="1" dirty="0" err="1">
                <a:ea typeface="Segoe UI" pitchFamily="34" charset="0"/>
                <a:cs typeface="Segoe UI" pitchFamily="34" charset="0"/>
              </a:rPr>
              <a:t>amet</a:t>
            </a:r>
            <a:r>
              <a:rPr lang="en-US" sz="1800" i="1" dirty="0">
                <a:ea typeface="Segoe UI" pitchFamily="34" charset="0"/>
                <a:cs typeface="Segoe UI" pitchFamily="34" charset="0"/>
              </a:rPr>
              <a:t> </a:t>
            </a:r>
            <a:r>
              <a:rPr lang="en-US" sz="1800" i="1" dirty="0" err="1">
                <a:ea typeface="Segoe UI" pitchFamily="34" charset="0"/>
                <a:cs typeface="Segoe UI" pitchFamily="34" charset="0"/>
              </a:rPr>
              <a:t>commodo</a:t>
            </a:r>
            <a:r>
              <a:rPr lang="en-US" sz="1800" i="1" dirty="0">
                <a:ea typeface="Segoe UI" pitchFamily="34" charset="0"/>
                <a:cs typeface="Segoe UI" pitchFamily="34" charset="0"/>
              </a:rPr>
              <a:t> magna </a:t>
            </a:r>
            <a:r>
              <a:rPr lang="en-US" sz="1800" i="1" dirty="0" err="1">
                <a:ea typeface="Segoe UI" pitchFamily="34" charset="0"/>
                <a:cs typeface="Segoe UI" pitchFamily="34" charset="0"/>
              </a:rPr>
              <a:t>eros</a:t>
            </a:r>
            <a:r>
              <a:rPr lang="en-US" sz="1800" i="1" dirty="0">
                <a:ea typeface="Segoe UI" pitchFamily="34" charset="0"/>
                <a:cs typeface="Segoe UI" pitchFamily="34" charset="0"/>
              </a:rPr>
              <a:t> </a:t>
            </a:r>
            <a:r>
              <a:rPr lang="en-US" sz="1800" i="1" dirty="0" err="1">
                <a:ea typeface="Segoe UI" pitchFamily="34" charset="0"/>
                <a:cs typeface="Segoe UI" pitchFamily="34" charset="0"/>
              </a:rPr>
              <a:t>quis</a:t>
            </a:r>
            <a:r>
              <a:rPr lang="en-US" sz="1800" i="1" dirty="0">
                <a:ea typeface="Segoe UI" pitchFamily="34" charset="0"/>
                <a:cs typeface="Segoe UI" pitchFamily="34" charset="0"/>
              </a:rPr>
              <a:t> </a:t>
            </a:r>
            <a:r>
              <a:rPr lang="en-US" sz="1800" i="1" dirty="0" err="1">
                <a:ea typeface="Segoe UI" pitchFamily="34" charset="0"/>
                <a:cs typeface="Segoe UI" pitchFamily="34" charset="0"/>
              </a:rPr>
              <a:t>urna</a:t>
            </a:r>
            <a:r>
              <a:rPr lang="en-US" sz="18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6887766" y="5194300"/>
            <a:ext cx="2256234" cy="554038"/>
          </a:xfrm>
          <a:solidFill>
            <a:schemeClr val="accent1"/>
          </a:solidFill>
        </p:spPr>
        <p:txBody>
          <a:bodyPr lIns="182880" tIns="91440" rIns="182880" bIns="91440" anchor="ctr">
            <a:noAutofit/>
          </a:bodyPr>
          <a:lstStyle>
            <a:lvl1pPr marL="0" indent="0">
              <a:buNone/>
              <a:defRPr sz="1500">
                <a:solidFill>
                  <a:schemeClr val="bg1"/>
                </a:solidFill>
                <a:latin typeface="+mj-lt"/>
              </a:defRPr>
            </a:lvl1pPr>
            <a:lvl2pPr marL="171450" indent="0">
              <a:buNone/>
              <a:defRPr sz="1500">
                <a:solidFill>
                  <a:schemeClr val="bg1"/>
                </a:solidFill>
              </a:defRPr>
            </a:lvl2pPr>
            <a:lvl3pPr marL="342900" indent="0">
              <a:buNone/>
              <a:defRPr sz="1500">
                <a:solidFill>
                  <a:schemeClr val="bg1"/>
                </a:solidFill>
              </a:defRPr>
            </a:lvl3pPr>
            <a:lvl4pPr marL="496491" indent="0">
              <a:buNone/>
              <a:defRPr sz="1500">
                <a:solidFill>
                  <a:schemeClr val="bg1"/>
                </a:solidFill>
              </a:defRPr>
            </a:lvl4pPr>
            <a:lvl5pPr marL="641747" indent="0">
              <a:buNone/>
              <a:defRPr sz="1500">
                <a:solidFill>
                  <a:schemeClr val="bg1"/>
                </a:solidFill>
              </a:defRPr>
            </a:lvl5pPr>
          </a:lstStyle>
          <a:p>
            <a:r>
              <a:rPr lang="en-US" sz="15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11015" y="0"/>
            <a:ext cx="298938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3200401" y="0"/>
            <a:ext cx="5943599" cy="6858000"/>
          </a:xfrm>
          <a:blipFill>
            <a:blip r:embed="rId2"/>
            <a:stretch>
              <a:fillRect/>
            </a:stretch>
          </a:blipFill>
        </p:spPr>
        <p:txBody>
          <a:bodyPr tIns="64008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2"/>
            <a:ext cx="2989385" cy="2157045"/>
          </a:xfrm>
          <a:solidFill>
            <a:schemeClr val="accent1"/>
          </a:solidFill>
        </p:spPr>
        <p:txBody>
          <a:bodyPr anchor="ctr">
            <a:noAutofit/>
          </a:bodyPr>
          <a:lstStyle>
            <a:lvl1pPr marL="0" marR="0" indent="0" algn="ctr" defTabSz="699354" rtl="0" eaLnBrk="1" fontAlgn="base" latinLnBrk="0" hangingPunct="1">
              <a:lnSpc>
                <a:spcPct val="100000"/>
              </a:lnSpc>
              <a:spcBef>
                <a:spcPct val="0"/>
              </a:spcBef>
              <a:spcAft>
                <a:spcPct val="0"/>
              </a:spcAft>
              <a:buClrTx/>
              <a:buSzTx/>
              <a:buFontTx/>
              <a:buNone/>
              <a:tabLst/>
              <a:defRPr sz="4050">
                <a:solidFill>
                  <a:schemeClr val="bg1"/>
                </a:solidFill>
                <a:latin typeface="+mj-lt"/>
              </a:defRPr>
            </a:lvl1pPr>
            <a:lvl2pPr marL="171450" indent="0" algn="ctr">
              <a:buNone/>
              <a:defRPr sz="3600">
                <a:solidFill>
                  <a:schemeClr val="bg1"/>
                </a:solidFill>
              </a:defRPr>
            </a:lvl2pPr>
            <a:lvl3pPr marL="342900" indent="0" algn="ctr">
              <a:buNone/>
              <a:defRPr sz="3600">
                <a:solidFill>
                  <a:schemeClr val="bg1"/>
                </a:solidFill>
              </a:defRPr>
            </a:lvl3pPr>
            <a:lvl4pPr marL="496491" indent="0" algn="ctr">
              <a:buNone/>
              <a:defRPr sz="3600">
                <a:solidFill>
                  <a:schemeClr val="bg1"/>
                </a:solidFill>
              </a:defRPr>
            </a:lvl4pPr>
            <a:lvl5pPr marL="641747" indent="0" algn="ctr">
              <a:buNone/>
              <a:defRPr sz="3600">
                <a:solidFill>
                  <a:schemeClr val="bg1"/>
                </a:solidFill>
              </a:defRPr>
            </a:lvl5pPr>
          </a:lstStyle>
          <a:p>
            <a:pPr marL="0" marR="0" lvl="0" indent="0" algn="ctr" defTabSz="699354" rtl="0" eaLnBrk="1" fontAlgn="base" latinLnBrk="0" hangingPunct="1">
              <a:lnSpc>
                <a:spcPct val="100000"/>
              </a:lnSpc>
              <a:spcBef>
                <a:spcPct val="0"/>
              </a:spcBef>
              <a:spcAft>
                <a:spcPct val="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149079" cy="3465576"/>
          </a:xfrm>
          <a:blipFill>
            <a:blip r:embed="rId2"/>
            <a:stretch>
              <a:fillRect/>
            </a:stretch>
          </a:blipFill>
        </p:spPr>
        <p:txBody>
          <a:bodyPr tIns="18288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148840" y="0"/>
            <a:ext cx="2263140" cy="3465576"/>
          </a:xfrm>
          <a:blipFill>
            <a:blip r:embed="rId2"/>
            <a:stretch>
              <a:fillRect/>
            </a:stretch>
          </a:blipFill>
        </p:spPr>
        <p:txBody>
          <a:bodyPr tIns="18288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4411980" y="0"/>
            <a:ext cx="4732020" cy="3465576"/>
          </a:xfrm>
          <a:blipFill>
            <a:blip r:embed="rId2"/>
            <a:stretch>
              <a:fillRect/>
            </a:stretch>
          </a:blipFill>
        </p:spPr>
        <p:txBody>
          <a:bodyPr tIns="18288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2628900" cy="3401568"/>
          </a:xfrm>
          <a:blipFill>
            <a:blip r:embed="rId2"/>
            <a:stretch>
              <a:fillRect/>
            </a:stretch>
          </a:blipFill>
        </p:spPr>
        <p:txBody>
          <a:bodyPr tIns="18288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6510528" y="3455489"/>
            <a:ext cx="2633472" cy="1691464"/>
          </a:xfrm>
          <a:blipFill>
            <a:blip r:embed="rId2"/>
            <a:stretch>
              <a:fillRect/>
            </a:stretch>
          </a:blipFill>
        </p:spPr>
        <p:txBody>
          <a:bodyPr tIns="18288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6510528" y="5146954"/>
            <a:ext cx="2633472" cy="1711047"/>
          </a:xfrm>
          <a:blipFill>
            <a:blip r:embed="rId2"/>
            <a:stretch>
              <a:fillRect/>
            </a:stretch>
          </a:blipFill>
        </p:spPr>
        <p:txBody>
          <a:bodyPr tIns="18288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bg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2628899" y="3456432"/>
            <a:ext cx="3895344" cy="3401568"/>
          </a:xfrm>
          <a:solidFill>
            <a:schemeClr val="accent1"/>
          </a:solidFill>
        </p:spPr>
        <p:txBody>
          <a:bodyPr lIns="182880" tIns="91440" rIns="182880" bIns="91440" anchor="ctr">
            <a:noAutofit/>
          </a:bodyPr>
          <a:lstStyle>
            <a:lvl1pPr marL="0" marR="0" indent="0" algn="ctr" defTabSz="699354" rtl="0" eaLnBrk="1" fontAlgn="base" latinLnBrk="0" hangingPunct="1">
              <a:lnSpc>
                <a:spcPct val="100000"/>
              </a:lnSpc>
              <a:spcBef>
                <a:spcPct val="0"/>
              </a:spcBef>
              <a:spcAft>
                <a:spcPct val="0"/>
              </a:spcAft>
              <a:buClrTx/>
              <a:buSzTx/>
              <a:buFontTx/>
              <a:buNone/>
              <a:tabLst/>
              <a:defRPr sz="4500">
                <a:solidFill>
                  <a:schemeClr val="bg1"/>
                </a:solidFill>
                <a:latin typeface="+mj-lt"/>
              </a:defRPr>
            </a:lvl1pPr>
            <a:lvl2pPr marL="171450" indent="0" algn="ctr">
              <a:buNone/>
              <a:defRPr sz="3750">
                <a:solidFill>
                  <a:schemeClr val="bg1"/>
                </a:solidFill>
              </a:defRPr>
            </a:lvl2pPr>
            <a:lvl3pPr marL="342900" indent="0" algn="ctr">
              <a:buNone/>
              <a:defRPr sz="3750">
                <a:solidFill>
                  <a:schemeClr val="bg1"/>
                </a:solidFill>
              </a:defRPr>
            </a:lvl3pPr>
            <a:lvl4pPr marL="496491" indent="0" algn="ctr">
              <a:buNone/>
              <a:defRPr sz="3750">
                <a:solidFill>
                  <a:schemeClr val="bg1"/>
                </a:solidFill>
              </a:defRPr>
            </a:lvl4pPr>
            <a:lvl5pPr marL="641747" indent="0" algn="ctr">
              <a:buNone/>
              <a:defRPr sz="3750">
                <a:solidFill>
                  <a:schemeClr val="bg1"/>
                </a:solidFill>
              </a:defRPr>
            </a:lvl5pPr>
          </a:lstStyle>
          <a:p>
            <a:pPr marL="0" marR="0" lvl="0" indent="0" algn="ctr" defTabSz="699354" rtl="0" eaLnBrk="1" fontAlgn="base" latinLnBrk="0" hangingPunct="1">
              <a:lnSpc>
                <a:spcPct val="100000"/>
              </a:lnSpc>
              <a:spcBef>
                <a:spcPct val="0"/>
              </a:spcBef>
              <a:spcAft>
                <a:spcPct val="0"/>
              </a:spcAft>
              <a:buClrTx/>
              <a:buSzTx/>
              <a:buFontTx/>
              <a:buNone/>
              <a:tabLst/>
              <a:defRPr/>
            </a:pPr>
            <a:r>
              <a:rPr kumimoji="0" lang="en-US" sz="405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436689"/>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38150" y="585788"/>
            <a:ext cx="1024684" cy="292608"/>
          </a:xfrm>
          <a:prstGeom prst="rect">
            <a:avLst/>
          </a:prstGeom>
        </p:spPr>
      </p:pic>
      <p:sp>
        <p:nvSpPr>
          <p:cNvPr id="2" name="Text Box 3" descr="This is a copyright notice that should be included on the final slide."/>
          <p:cNvSpPr txBox="1">
            <a:spLocks noChangeArrowheads="1"/>
          </p:cNvSpPr>
          <p:nvPr/>
        </p:nvSpPr>
        <p:spPr bwMode="blackWhite">
          <a:xfrm>
            <a:off x="438150" y="618824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436689"/>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9"/>
            <a:ext cx="9144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47659" y="440283"/>
            <a:ext cx="3966680" cy="90474"/>
          </a:xfrm>
        </p:spPr>
        <p:txBody>
          <a:bodyPr wrap="square" lIns="0" tIns="0" rIns="0" bIns="0" anchor="ctr">
            <a:spAutoFit/>
          </a:bodyPr>
          <a:lstStyle>
            <a:lvl1pPr>
              <a:defRPr sz="588"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333898" y="444804"/>
            <a:ext cx="1548857" cy="81433"/>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588" dirty="0">
                <a:latin typeface="Segoe UI Semibold" panose="020B0702040204020203" pitchFamily="34" charset="0"/>
                <a:cs typeface="Segoe UI Semibold" panose="020B0702040204020203" pitchFamily="34" charset="0"/>
              </a:rPr>
              <a:t>Monoline icons </a:t>
            </a:r>
            <a:r>
              <a:rPr lang="en-US" sz="588"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588" dirty="0">
              <a:latin typeface="+mn-lt"/>
              <a:cs typeface="Segoe UI Semibold" panose="020B0702040204020203" pitchFamily="34" charset="0"/>
            </a:endParaRPr>
          </a:p>
        </p:txBody>
      </p:sp>
      <p:grpSp>
        <p:nvGrpSpPr>
          <p:cNvPr id="4" name="Group 3"/>
          <p:cNvGrpSpPr>
            <a:grpSpLocks noChangeAspect="1"/>
          </p:cNvGrpSpPr>
          <p:nvPr/>
        </p:nvGrpSpPr>
        <p:grpSpPr>
          <a:xfrm>
            <a:off x="8267376" y="412550"/>
            <a:ext cx="539299"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98"/>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98"/>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98"/>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98"/>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98"/>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435100"/>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143000" y="2124968"/>
            <a:ext cx="6858000" cy="1384995"/>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143000" y="3602038"/>
            <a:ext cx="6858000" cy="27699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2/2/2023</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2/2/2023</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38150" y="585788"/>
            <a:ext cx="1024684" cy="292608"/>
          </a:xfrm>
          <a:prstGeom prst="rect">
            <a:avLst/>
          </a:prstGeom>
        </p:spPr>
      </p:pic>
      <p:sp>
        <p:nvSpPr>
          <p:cNvPr id="9" name="Title 1"/>
          <p:cNvSpPr>
            <a:spLocks noGrp="1"/>
          </p:cNvSpPr>
          <p:nvPr>
            <p:ph type="title" hasCustomPrompt="1"/>
          </p:nvPr>
        </p:nvSpPr>
        <p:spPr>
          <a:xfrm>
            <a:off x="438150" y="3118278"/>
            <a:ext cx="6858000" cy="415498"/>
          </a:xfrm>
          <a:noFill/>
        </p:spPr>
        <p:txBody>
          <a:bodyPr lIns="0" tIns="0" rIns="0" bIns="0" anchor="b" anchorCtr="0">
            <a:spAutoFit/>
          </a:bodyPr>
          <a:lstStyle>
            <a:lvl1pPr>
              <a:defRPr sz="2700" spc="-38"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438150" y="3962400"/>
            <a:ext cx="6858000" cy="253916"/>
          </a:xfrm>
          <a:noFill/>
        </p:spPr>
        <p:txBody>
          <a:bodyPr wrap="square" lIns="0" tIns="0" rIns="0" bIns="0">
            <a:spAutoFit/>
          </a:bodyPr>
          <a:lstStyle>
            <a:lvl1pPr marL="0" indent="0">
              <a:spcBef>
                <a:spcPts val="0"/>
              </a:spcBef>
              <a:buNone/>
              <a:defRPr sz="165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4599" userDrawn="1">
          <p15:clr>
            <a:srgbClr val="5ACBF0"/>
          </p15:clr>
        </p15:guide>
        <p15:guide id="4" orient="horz" pos="2160"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3821221"/>
            <a:ext cx="3125915" cy="830997"/>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4911405"/>
            <a:ext cx="3123437" cy="253916"/>
          </a:xfrm>
          <a:noFill/>
        </p:spPr>
        <p:txBody>
          <a:bodyPr wrap="square" lIns="0" tIns="0" rIns="0" bIns="0">
            <a:spAutoFit/>
          </a:bodyPr>
          <a:lstStyle>
            <a:lvl1pPr marL="0" indent="0">
              <a:spcBef>
                <a:spcPts val="0"/>
              </a:spcBef>
              <a:buNone/>
              <a:defRPr sz="165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38150" y="585788"/>
            <a:ext cx="1024684"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000500" y="0"/>
            <a:ext cx="51435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2516" userDrawn="1">
          <p15:clr>
            <a:srgbClr val="FBAE40"/>
          </p15:clr>
        </p15:guide>
        <p15:guide id="5" orient="horz" pos="2160" userDrawn="1">
          <p15:clr>
            <a:srgbClr val="FBAE40"/>
          </p15:clr>
        </p15:guide>
        <p15:guide id="6" orient="horz" pos="2229" userDrawn="1">
          <p15:clr>
            <a:srgbClr val="5ACBF0"/>
          </p15:clr>
        </p15:guide>
        <p15:guide id="7" pos="2247"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2702540"/>
            <a:ext cx="3125915" cy="830997"/>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3962400"/>
            <a:ext cx="3123437"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38150" y="585788"/>
            <a:ext cx="1024684"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000500" y="0"/>
            <a:ext cx="51435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2520" userDrawn="1">
          <p15:clr>
            <a:srgbClr val="FBAE40"/>
          </p15:clr>
        </p15:guide>
        <p15:guide id="5" orient="horz" pos="2160" userDrawn="1">
          <p15:clr>
            <a:srgbClr val="FBAE40"/>
          </p15:clr>
        </p15:guide>
        <p15:guide id="6" orient="horz" pos="2229" userDrawn="1">
          <p15:clr>
            <a:srgbClr val="5ACBF0"/>
          </p15:clr>
        </p15:guide>
        <p15:guide id="7" pos="2247"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3118278"/>
            <a:ext cx="6858000" cy="415498"/>
          </a:xfrm>
          <a:noFill/>
        </p:spPr>
        <p:txBody>
          <a:bodyPr lIns="0" tIns="0" rIns="0" bIns="0" anchor="b" anchorCtr="0">
            <a:spAutoFit/>
          </a:bodyPr>
          <a:lstStyle>
            <a:lvl1pPr>
              <a:defRPr sz="2700" spc="-38"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39624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38150" y="585788"/>
            <a:ext cx="1024684"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4599" userDrawn="1">
          <p15:clr>
            <a:srgbClr val="5ACBF0"/>
          </p15:clr>
        </p15:guide>
        <p15:guide id="4" orient="horz" pos="2160"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3118278"/>
            <a:ext cx="6858000" cy="415498"/>
          </a:xfrm>
          <a:noFill/>
        </p:spPr>
        <p:txBody>
          <a:bodyPr lIns="0" tIns="0" rIns="0" bIns="0" anchor="b" anchorCtr="0">
            <a:spAutoFit/>
          </a:bodyPr>
          <a:lstStyle>
            <a:lvl1pPr>
              <a:defRPr sz="2700" spc="-38"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39624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38150" y="585788"/>
            <a:ext cx="1024684"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4599" userDrawn="1">
          <p15:clr>
            <a:srgbClr val="5ACBF0"/>
          </p15:clr>
        </p15:guide>
        <p15:guide id="4" orient="horz" pos="2160"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435100"/>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39793" y="1434370"/>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435100"/>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435100"/>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39793" y="1434370"/>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8150" y="1435100"/>
            <a:ext cx="3909060" cy="1209562"/>
          </a:xfrm>
        </p:spPr>
        <p:txBody>
          <a:bodyPr wrap="square">
            <a:spAutoFit/>
          </a:bodyPr>
          <a:lstStyle>
            <a:lvl1pPr marL="0" indent="0">
              <a:spcBef>
                <a:spcPts val="918"/>
              </a:spcBef>
              <a:buClr>
                <a:schemeClr val="tx1"/>
              </a:buClr>
              <a:buFont typeface="Wingdings" panose="05000000000000000000" pitchFamily="2" charset="2"/>
              <a:buNone/>
              <a:defRPr sz="2100" b="0">
                <a:latin typeface="+mn-lt"/>
                <a:cs typeface="Segoe UI" panose="020B0502040204020203" pitchFamily="34" charset="0"/>
              </a:defRPr>
            </a:lvl1pPr>
            <a:lvl2pPr marL="191691" indent="0">
              <a:buFont typeface="Wingdings" panose="05000000000000000000" pitchFamily="2" charset="2"/>
              <a:buNone/>
              <a:defRPr sz="1500" b="0">
                <a:latin typeface="+mn-lt"/>
              </a:defRPr>
            </a:lvl2pPr>
            <a:lvl3pPr marL="338138" indent="0">
              <a:buFont typeface="Wingdings" panose="05000000000000000000" pitchFamily="2" charset="2"/>
              <a:buNone/>
              <a:tabLst/>
              <a:defRPr sz="1200" b="0">
                <a:latin typeface="+mn-lt"/>
              </a:defRPr>
            </a:lvl3pPr>
            <a:lvl4pPr marL="489347" indent="0">
              <a:buFont typeface="Wingdings" panose="05000000000000000000" pitchFamily="2" charset="2"/>
              <a:buNone/>
              <a:defRPr sz="1050" b="0">
                <a:latin typeface="+mn-lt"/>
              </a:defRPr>
            </a:lvl4pPr>
            <a:lvl5pPr marL="640556" indent="0">
              <a:buFont typeface="Wingdings" panose="05000000000000000000" pitchFamily="2" charset="2"/>
              <a:buNone/>
              <a:tabLst/>
              <a:defRPr sz="105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435100"/>
            <a:ext cx="3909060" cy="1209562"/>
          </a:xfrm>
        </p:spPr>
        <p:txBody>
          <a:bodyPr wrap="square">
            <a:spAutoFit/>
          </a:bodyPr>
          <a:lstStyle>
            <a:lvl1pPr marL="0" indent="0">
              <a:spcBef>
                <a:spcPts val="918"/>
              </a:spcBef>
              <a:buClr>
                <a:schemeClr val="tx1"/>
              </a:buClr>
              <a:buFont typeface="Wingdings" panose="05000000000000000000" pitchFamily="2" charset="2"/>
              <a:buNone/>
              <a:defRPr sz="2100" b="0">
                <a:latin typeface="+mn-lt"/>
                <a:cs typeface="Segoe UI" panose="020B0502040204020203" pitchFamily="34" charset="0"/>
              </a:defRPr>
            </a:lvl1pPr>
            <a:lvl2pPr marL="191691" indent="0">
              <a:buFont typeface="Wingdings" panose="05000000000000000000" pitchFamily="2" charset="2"/>
              <a:buNone/>
              <a:defRPr sz="1500" b="0">
                <a:latin typeface="+mn-lt"/>
              </a:defRPr>
            </a:lvl2pPr>
            <a:lvl3pPr marL="338138" indent="0">
              <a:buFont typeface="Wingdings" panose="05000000000000000000" pitchFamily="2" charset="2"/>
              <a:buNone/>
              <a:tabLst/>
              <a:defRPr sz="1200" b="0">
                <a:latin typeface="+mn-lt"/>
              </a:defRPr>
            </a:lvl3pPr>
            <a:lvl4pPr marL="489347" indent="0">
              <a:buFont typeface="Wingdings" panose="05000000000000000000" pitchFamily="2" charset="2"/>
              <a:buNone/>
              <a:defRPr sz="1050" b="0">
                <a:latin typeface="+mn-lt"/>
              </a:defRPr>
            </a:lvl4pPr>
            <a:lvl5pPr marL="640556" indent="0">
              <a:buFont typeface="Wingdings" panose="05000000000000000000" pitchFamily="2" charset="2"/>
              <a:buNone/>
              <a:tabLst/>
              <a:defRPr sz="105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5555457" y="0"/>
            <a:ext cx="35885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2811780" y="457200"/>
            <a:ext cx="256032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269747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544068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5606413" y="639764"/>
            <a:ext cx="442913" cy="808035"/>
          </a:xfrm>
          <a:noFill/>
        </p:spPr>
        <p:txBody>
          <a:bodyPr anchor="ctr">
            <a:noAutofit/>
          </a:bodyPr>
          <a:lstStyle>
            <a:lvl1pPr marL="0" indent="0">
              <a:buNone/>
              <a:defRPr sz="27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5606413" y="2207307"/>
            <a:ext cx="442913" cy="808035"/>
          </a:xfrm>
          <a:noFill/>
        </p:spPr>
        <p:txBody>
          <a:bodyPr anchor="ctr">
            <a:noAutofit/>
          </a:bodyPr>
          <a:lstStyle>
            <a:lvl1pPr marL="0" indent="0">
              <a:buNone/>
              <a:defRPr sz="27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5606413" y="3815044"/>
            <a:ext cx="442913" cy="808035"/>
          </a:xfrm>
          <a:noFill/>
        </p:spPr>
        <p:txBody>
          <a:bodyPr anchor="ctr">
            <a:noAutofit/>
          </a:bodyPr>
          <a:lstStyle>
            <a:lvl1pPr marL="0" indent="0">
              <a:buNone/>
              <a:defRPr sz="27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5606413" y="5352442"/>
            <a:ext cx="442913" cy="808035"/>
          </a:xfrm>
          <a:noFill/>
        </p:spPr>
        <p:txBody>
          <a:bodyPr anchor="ctr">
            <a:noAutofit/>
          </a:bodyPr>
          <a:lstStyle>
            <a:lvl1pPr marL="0" indent="0">
              <a:buNone/>
              <a:defRPr sz="27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5555456" y="1447800"/>
            <a:ext cx="44958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2559844"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6127273" y="293485"/>
            <a:ext cx="2701316" cy="1500592"/>
          </a:xfrm>
          <a:noFill/>
        </p:spPr>
        <p:txBody>
          <a:bodyPr anchor="ctr">
            <a:noAutofit/>
          </a:bodyPr>
          <a:lstStyle>
            <a:lvl1pPr marL="0" indent="0">
              <a:buNone/>
              <a:defRPr sz="165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6127273" y="1883075"/>
            <a:ext cx="2701316" cy="1500592"/>
          </a:xfrm>
          <a:noFill/>
        </p:spPr>
        <p:txBody>
          <a:bodyPr anchor="ctr">
            <a:noAutofit/>
          </a:bodyPr>
          <a:lstStyle>
            <a:lvl1pPr marL="0" indent="0">
              <a:buNone/>
              <a:defRPr sz="165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6127273" y="3472665"/>
            <a:ext cx="2701316" cy="1500592"/>
          </a:xfrm>
          <a:noFill/>
        </p:spPr>
        <p:txBody>
          <a:bodyPr anchor="ctr">
            <a:noAutofit/>
          </a:bodyPr>
          <a:lstStyle>
            <a:lvl1pPr marL="0" indent="0">
              <a:buNone/>
              <a:defRPr sz="165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6127273" y="5062254"/>
            <a:ext cx="2701316" cy="1500592"/>
          </a:xfrm>
          <a:noFill/>
        </p:spPr>
        <p:txBody>
          <a:bodyPr anchor="ctr">
            <a:noAutofit/>
          </a:bodyPr>
          <a:lstStyle>
            <a:lvl1pPr marL="0" indent="0">
              <a:buNone/>
              <a:defRPr sz="165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2811780" y="1447798"/>
            <a:ext cx="2559844" cy="1500592"/>
          </a:xfrm>
          <a:noFill/>
        </p:spPr>
        <p:txBody>
          <a:bodyPr anchor="ctr">
            <a:noAutofit/>
          </a:bodyPr>
          <a:lstStyle>
            <a:lvl1pPr marL="0" indent="0">
              <a:buNone/>
              <a:defRPr sz="165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502444" y="4236720"/>
            <a:ext cx="53720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2604295" y="4236720"/>
            <a:ext cx="53720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4706145" y="4236720"/>
            <a:ext cx="53720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6807994" y="4236720"/>
            <a:ext cx="53720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502920" y="457200"/>
            <a:ext cx="8204122"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43814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253661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4635078"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6733543"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8"/>
            <a:ext cx="9144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latin typeface="+mj-lt"/>
              </a:defRPr>
            </a:lvl1pPr>
          </a:lstStyle>
          <a:p>
            <a:pPr marL="0" marR="0" lvl="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436960" y="5254464"/>
            <a:ext cx="1974056" cy="738664"/>
          </a:xfrm>
        </p:spPr>
        <p:txBody>
          <a:bodyPr/>
          <a:lstStyle>
            <a:lvl1pPr marL="0" indent="0">
              <a:buNone/>
              <a:defRPr sz="1200">
                <a:solidFill>
                  <a:schemeClr val="tx1"/>
                </a:solidFill>
              </a:defRPr>
            </a:lvl1pPr>
            <a:lvl2pPr marL="171450" indent="0">
              <a:buNone/>
              <a:defRPr sz="1200"/>
            </a:lvl2pPr>
            <a:lvl3pPr marL="342900" indent="0">
              <a:buNone/>
              <a:defRPr sz="1200"/>
            </a:lvl3pPr>
            <a:lvl4pPr marL="496491" indent="0">
              <a:buNone/>
              <a:defRPr sz="1200"/>
            </a:lvl4pPr>
            <a:lvl5pPr marL="641747" indent="0">
              <a:buNone/>
              <a:defRPr sz="1200"/>
            </a:lvl5pPr>
          </a:lstStyle>
          <a:p>
            <a:pPr lvl="0" defTabSz="699354" fontAlgn="base">
              <a:spcBef>
                <a:spcPts val="1350"/>
              </a:spcBef>
              <a:spcAft>
                <a:spcPct val="0"/>
              </a:spcAft>
              <a:defRPr/>
            </a:pPr>
            <a:r>
              <a:rPr lang="en-US" sz="1200" dirty="0">
                <a:ea typeface="Segoe UI" pitchFamily="34" charset="0"/>
                <a:cs typeface="Segoe UI" pitchFamily="34" charset="0"/>
              </a:rPr>
              <a:t>Lorem ipsum dolor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consectetuer</a:t>
            </a:r>
            <a:r>
              <a:rPr lang="en-US" sz="1200" dirty="0">
                <a:ea typeface="Segoe UI" pitchFamily="34" charset="0"/>
                <a:cs typeface="Segoe UI" pitchFamily="34" charset="0"/>
              </a:rPr>
              <a:t> </a:t>
            </a:r>
            <a:r>
              <a:rPr lang="en-US" sz="1200" dirty="0" err="1">
                <a:ea typeface="Segoe UI" pitchFamily="34" charset="0"/>
                <a:cs typeface="Segoe UI" pitchFamily="34" charset="0"/>
              </a:rPr>
              <a:t>adipiscing</a:t>
            </a:r>
            <a:r>
              <a:rPr lang="en-US" sz="1200" dirty="0">
                <a:ea typeface="Segoe UI" pitchFamily="34" charset="0"/>
                <a:cs typeface="Segoe UI" pitchFamily="34" charset="0"/>
              </a:rPr>
              <a:t> </a:t>
            </a:r>
            <a:r>
              <a:rPr lang="en-US" sz="1200" dirty="0" err="1">
                <a:ea typeface="Segoe UI" pitchFamily="34" charset="0"/>
                <a:cs typeface="Segoe UI" pitchFamily="34" charset="0"/>
              </a:rPr>
              <a:t>elit</a:t>
            </a:r>
            <a:r>
              <a:rPr lang="en-US" sz="1200" dirty="0">
                <a:ea typeface="Segoe UI" pitchFamily="34" charset="0"/>
                <a:cs typeface="Segoe UI" pitchFamily="34" charset="0"/>
              </a:rPr>
              <a:t>. Maecenas </a:t>
            </a:r>
            <a:r>
              <a:rPr lang="en-US" sz="1200" dirty="0" err="1">
                <a:ea typeface="Segoe UI" pitchFamily="34" charset="0"/>
                <a:cs typeface="Segoe UI" pitchFamily="34" charset="0"/>
              </a:rPr>
              <a:t>porttitor</a:t>
            </a:r>
            <a:r>
              <a:rPr lang="en-US" sz="1200" dirty="0">
                <a:ea typeface="Segoe UI" pitchFamily="34" charset="0"/>
                <a:cs typeface="Segoe UI" pitchFamily="34" charset="0"/>
              </a:rPr>
              <a:t> </a:t>
            </a:r>
            <a:r>
              <a:rPr lang="en-US" sz="1200" dirty="0" err="1">
                <a:ea typeface="Segoe UI" pitchFamily="34" charset="0"/>
                <a:cs typeface="Segoe UI" pitchFamily="34" charset="0"/>
              </a:rPr>
              <a:t>congue</a:t>
            </a:r>
            <a:r>
              <a:rPr lang="en-US" sz="1200" dirty="0">
                <a:ea typeface="Segoe UI" pitchFamily="34" charset="0"/>
                <a:cs typeface="Segoe UI" pitchFamily="34" charset="0"/>
              </a:rPr>
              <a:t> </a:t>
            </a:r>
            <a:r>
              <a:rPr lang="en-US" sz="1200" dirty="0" err="1">
                <a:ea typeface="Segoe UI" pitchFamily="34" charset="0"/>
                <a:cs typeface="Segoe UI" pitchFamily="34" charset="0"/>
              </a:rPr>
              <a:t>massa</a:t>
            </a:r>
            <a:r>
              <a:rPr lang="en-US" sz="12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2535821" y="5254464"/>
            <a:ext cx="1974056" cy="738664"/>
          </a:xfrm>
        </p:spPr>
        <p:txBody>
          <a:bodyPr/>
          <a:lstStyle>
            <a:lvl1pPr marL="0" indent="0">
              <a:buNone/>
              <a:defRPr sz="1200">
                <a:solidFill>
                  <a:schemeClr val="tx1"/>
                </a:solidFill>
              </a:defRPr>
            </a:lvl1pPr>
            <a:lvl2pPr marL="171450" indent="0">
              <a:buNone/>
              <a:defRPr sz="1200"/>
            </a:lvl2pPr>
            <a:lvl3pPr marL="342900" indent="0">
              <a:buNone/>
              <a:defRPr sz="1200"/>
            </a:lvl3pPr>
            <a:lvl4pPr marL="496491" indent="0">
              <a:buNone/>
              <a:defRPr sz="1200"/>
            </a:lvl4pPr>
            <a:lvl5pPr marL="641747" indent="0">
              <a:buNone/>
              <a:defRPr sz="1200"/>
            </a:lvl5pPr>
          </a:lstStyle>
          <a:p>
            <a:pPr lvl="0" defTabSz="699354" fontAlgn="base">
              <a:spcBef>
                <a:spcPts val="1350"/>
              </a:spcBef>
              <a:spcAft>
                <a:spcPct val="0"/>
              </a:spcAft>
              <a:defRPr/>
            </a:pPr>
            <a:r>
              <a:rPr lang="en-US" sz="1200" dirty="0">
                <a:ea typeface="Segoe UI" pitchFamily="34" charset="0"/>
                <a:cs typeface="Segoe UI" pitchFamily="34" charset="0"/>
              </a:rPr>
              <a:t>Lorem ipsum dolor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consectetuer</a:t>
            </a:r>
            <a:r>
              <a:rPr lang="en-US" sz="1200" dirty="0">
                <a:ea typeface="Segoe UI" pitchFamily="34" charset="0"/>
                <a:cs typeface="Segoe UI" pitchFamily="34" charset="0"/>
              </a:rPr>
              <a:t> </a:t>
            </a:r>
            <a:r>
              <a:rPr lang="en-US" sz="1200" dirty="0" err="1">
                <a:ea typeface="Segoe UI" pitchFamily="34" charset="0"/>
                <a:cs typeface="Segoe UI" pitchFamily="34" charset="0"/>
              </a:rPr>
              <a:t>adipiscing</a:t>
            </a:r>
            <a:r>
              <a:rPr lang="en-US" sz="1200" dirty="0">
                <a:ea typeface="Segoe UI" pitchFamily="34" charset="0"/>
                <a:cs typeface="Segoe UI" pitchFamily="34" charset="0"/>
              </a:rPr>
              <a:t> </a:t>
            </a:r>
            <a:r>
              <a:rPr lang="en-US" sz="1200" dirty="0" err="1">
                <a:ea typeface="Segoe UI" pitchFamily="34" charset="0"/>
                <a:cs typeface="Segoe UI" pitchFamily="34" charset="0"/>
              </a:rPr>
              <a:t>elit</a:t>
            </a:r>
            <a:r>
              <a:rPr lang="en-US" sz="1200" dirty="0">
                <a:ea typeface="Segoe UI" pitchFamily="34" charset="0"/>
                <a:cs typeface="Segoe UI" pitchFamily="34" charset="0"/>
              </a:rPr>
              <a:t>. Maecenas </a:t>
            </a:r>
            <a:r>
              <a:rPr lang="en-US" sz="1200" dirty="0" err="1">
                <a:ea typeface="Segoe UI" pitchFamily="34" charset="0"/>
                <a:cs typeface="Segoe UI" pitchFamily="34" charset="0"/>
              </a:rPr>
              <a:t>porttitor</a:t>
            </a:r>
            <a:r>
              <a:rPr lang="en-US" sz="1200" dirty="0">
                <a:ea typeface="Segoe UI" pitchFamily="34" charset="0"/>
                <a:cs typeface="Segoe UI" pitchFamily="34" charset="0"/>
              </a:rPr>
              <a:t> </a:t>
            </a:r>
            <a:r>
              <a:rPr lang="en-US" sz="1200" dirty="0" err="1">
                <a:ea typeface="Segoe UI" pitchFamily="34" charset="0"/>
                <a:cs typeface="Segoe UI" pitchFamily="34" charset="0"/>
              </a:rPr>
              <a:t>congue</a:t>
            </a:r>
            <a:r>
              <a:rPr lang="en-US" sz="1200" dirty="0">
                <a:ea typeface="Segoe UI" pitchFamily="34" charset="0"/>
                <a:cs typeface="Segoe UI" pitchFamily="34" charset="0"/>
              </a:rPr>
              <a:t> </a:t>
            </a:r>
            <a:r>
              <a:rPr lang="en-US" sz="1200" dirty="0" err="1">
                <a:ea typeface="Segoe UI" pitchFamily="34" charset="0"/>
                <a:cs typeface="Segoe UI" pitchFamily="34" charset="0"/>
              </a:rPr>
              <a:t>massa</a:t>
            </a:r>
            <a:r>
              <a:rPr lang="en-US" sz="12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4634682" y="5254464"/>
            <a:ext cx="1974056" cy="738664"/>
          </a:xfrm>
        </p:spPr>
        <p:txBody>
          <a:bodyPr/>
          <a:lstStyle>
            <a:lvl1pPr marL="0" indent="0">
              <a:buNone/>
              <a:defRPr sz="1200">
                <a:solidFill>
                  <a:schemeClr val="tx1"/>
                </a:solidFill>
              </a:defRPr>
            </a:lvl1pPr>
            <a:lvl2pPr marL="171450" indent="0">
              <a:buNone/>
              <a:defRPr sz="1200"/>
            </a:lvl2pPr>
            <a:lvl3pPr marL="342900" indent="0">
              <a:buNone/>
              <a:defRPr sz="1200"/>
            </a:lvl3pPr>
            <a:lvl4pPr marL="496491" indent="0">
              <a:buNone/>
              <a:defRPr sz="1200"/>
            </a:lvl4pPr>
            <a:lvl5pPr marL="641747" indent="0">
              <a:buNone/>
              <a:defRPr sz="1200"/>
            </a:lvl5pPr>
          </a:lstStyle>
          <a:p>
            <a:pPr lvl="0" defTabSz="699354" fontAlgn="base">
              <a:spcBef>
                <a:spcPts val="1350"/>
              </a:spcBef>
              <a:spcAft>
                <a:spcPct val="0"/>
              </a:spcAft>
              <a:defRPr/>
            </a:pPr>
            <a:r>
              <a:rPr lang="en-US" sz="1200" dirty="0">
                <a:ea typeface="Segoe UI" pitchFamily="34" charset="0"/>
                <a:cs typeface="Segoe UI" pitchFamily="34" charset="0"/>
              </a:rPr>
              <a:t>Lorem ipsum dolor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consectetuer</a:t>
            </a:r>
            <a:r>
              <a:rPr lang="en-US" sz="1200" dirty="0">
                <a:ea typeface="Segoe UI" pitchFamily="34" charset="0"/>
                <a:cs typeface="Segoe UI" pitchFamily="34" charset="0"/>
              </a:rPr>
              <a:t> </a:t>
            </a:r>
            <a:r>
              <a:rPr lang="en-US" sz="1200" dirty="0" err="1">
                <a:ea typeface="Segoe UI" pitchFamily="34" charset="0"/>
                <a:cs typeface="Segoe UI" pitchFamily="34" charset="0"/>
              </a:rPr>
              <a:t>adipiscing</a:t>
            </a:r>
            <a:r>
              <a:rPr lang="en-US" sz="1200" dirty="0">
                <a:ea typeface="Segoe UI" pitchFamily="34" charset="0"/>
                <a:cs typeface="Segoe UI" pitchFamily="34" charset="0"/>
              </a:rPr>
              <a:t> </a:t>
            </a:r>
            <a:r>
              <a:rPr lang="en-US" sz="1200" dirty="0" err="1">
                <a:ea typeface="Segoe UI" pitchFamily="34" charset="0"/>
                <a:cs typeface="Segoe UI" pitchFamily="34" charset="0"/>
              </a:rPr>
              <a:t>elit</a:t>
            </a:r>
            <a:r>
              <a:rPr lang="en-US" sz="1200" dirty="0">
                <a:ea typeface="Segoe UI" pitchFamily="34" charset="0"/>
                <a:cs typeface="Segoe UI" pitchFamily="34" charset="0"/>
              </a:rPr>
              <a:t>. Maecenas </a:t>
            </a:r>
            <a:r>
              <a:rPr lang="en-US" sz="1200" dirty="0" err="1">
                <a:ea typeface="Segoe UI" pitchFamily="34" charset="0"/>
                <a:cs typeface="Segoe UI" pitchFamily="34" charset="0"/>
              </a:rPr>
              <a:t>porttitor</a:t>
            </a:r>
            <a:r>
              <a:rPr lang="en-US" sz="1200" dirty="0">
                <a:ea typeface="Segoe UI" pitchFamily="34" charset="0"/>
                <a:cs typeface="Segoe UI" pitchFamily="34" charset="0"/>
              </a:rPr>
              <a:t> </a:t>
            </a:r>
            <a:r>
              <a:rPr lang="en-US" sz="1200" dirty="0" err="1">
                <a:ea typeface="Segoe UI" pitchFamily="34" charset="0"/>
                <a:cs typeface="Segoe UI" pitchFamily="34" charset="0"/>
              </a:rPr>
              <a:t>congue</a:t>
            </a:r>
            <a:r>
              <a:rPr lang="en-US" sz="1200" dirty="0">
                <a:ea typeface="Segoe UI" pitchFamily="34" charset="0"/>
                <a:cs typeface="Segoe UI" pitchFamily="34" charset="0"/>
              </a:rPr>
              <a:t> </a:t>
            </a:r>
            <a:r>
              <a:rPr lang="en-US" sz="1200" dirty="0" err="1">
                <a:ea typeface="Segoe UI" pitchFamily="34" charset="0"/>
                <a:cs typeface="Segoe UI" pitchFamily="34" charset="0"/>
              </a:rPr>
              <a:t>massa</a:t>
            </a:r>
            <a:r>
              <a:rPr lang="en-US" sz="12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6733543" y="5254464"/>
            <a:ext cx="1974056" cy="738664"/>
          </a:xfrm>
        </p:spPr>
        <p:txBody>
          <a:bodyPr/>
          <a:lstStyle>
            <a:lvl1pPr marL="0" indent="0">
              <a:buNone/>
              <a:defRPr sz="1200">
                <a:solidFill>
                  <a:schemeClr val="tx1"/>
                </a:solidFill>
              </a:defRPr>
            </a:lvl1pPr>
            <a:lvl2pPr marL="171450" indent="0">
              <a:buNone/>
              <a:defRPr sz="1200"/>
            </a:lvl2pPr>
            <a:lvl3pPr marL="342900" indent="0">
              <a:buNone/>
              <a:defRPr sz="1200"/>
            </a:lvl3pPr>
            <a:lvl4pPr marL="496491" indent="0">
              <a:buNone/>
              <a:defRPr sz="1200"/>
            </a:lvl4pPr>
            <a:lvl5pPr marL="641747" indent="0">
              <a:buNone/>
              <a:defRPr sz="1200"/>
            </a:lvl5pPr>
          </a:lstStyle>
          <a:p>
            <a:pPr lvl="0" defTabSz="699354" fontAlgn="base">
              <a:spcBef>
                <a:spcPts val="1350"/>
              </a:spcBef>
              <a:spcAft>
                <a:spcPct val="0"/>
              </a:spcAft>
              <a:defRPr/>
            </a:pPr>
            <a:r>
              <a:rPr lang="en-US" sz="1200" dirty="0">
                <a:ea typeface="Segoe UI" pitchFamily="34" charset="0"/>
                <a:cs typeface="Segoe UI" pitchFamily="34" charset="0"/>
              </a:rPr>
              <a:t>Lorem ipsum dolor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consectetuer</a:t>
            </a:r>
            <a:r>
              <a:rPr lang="en-US" sz="1200" dirty="0">
                <a:ea typeface="Segoe UI" pitchFamily="34" charset="0"/>
                <a:cs typeface="Segoe UI" pitchFamily="34" charset="0"/>
              </a:rPr>
              <a:t> </a:t>
            </a:r>
            <a:r>
              <a:rPr lang="en-US" sz="1200" dirty="0" err="1">
                <a:ea typeface="Segoe UI" pitchFamily="34" charset="0"/>
                <a:cs typeface="Segoe UI" pitchFamily="34" charset="0"/>
              </a:rPr>
              <a:t>adipiscing</a:t>
            </a:r>
            <a:r>
              <a:rPr lang="en-US" sz="1200" dirty="0">
                <a:ea typeface="Segoe UI" pitchFamily="34" charset="0"/>
                <a:cs typeface="Segoe UI" pitchFamily="34" charset="0"/>
              </a:rPr>
              <a:t> </a:t>
            </a:r>
            <a:r>
              <a:rPr lang="en-US" sz="1200" dirty="0" err="1">
                <a:ea typeface="Segoe UI" pitchFamily="34" charset="0"/>
                <a:cs typeface="Segoe UI" pitchFamily="34" charset="0"/>
              </a:rPr>
              <a:t>elit</a:t>
            </a:r>
            <a:r>
              <a:rPr lang="en-US" sz="1200" dirty="0">
                <a:ea typeface="Segoe UI" pitchFamily="34" charset="0"/>
                <a:cs typeface="Segoe UI" pitchFamily="34" charset="0"/>
              </a:rPr>
              <a:t>. Maecenas </a:t>
            </a:r>
            <a:r>
              <a:rPr lang="en-US" sz="1200" dirty="0" err="1">
                <a:ea typeface="Segoe UI" pitchFamily="34" charset="0"/>
                <a:cs typeface="Segoe UI" pitchFamily="34" charset="0"/>
              </a:rPr>
              <a:t>porttitor</a:t>
            </a:r>
            <a:r>
              <a:rPr lang="en-US" sz="1200" dirty="0">
                <a:ea typeface="Segoe UI" pitchFamily="34" charset="0"/>
                <a:cs typeface="Segoe UI" pitchFamily="34" charset="0"/>
              </a:rPr>
              <a:t> </a:t>
            </a:r>
            <a:r>
              <a:rPr lang="en-US" sz="1200" dirty="0" err="1">
                <a:ea typeface="Segoe UI" pitchFamily="34" charset="0"/>
                <a:cs typeface="Segoe UI" pitchFamily="34" charset="0"/>
              </a:rPr>
              <a:t>congue</a:t>
            </a:r>
            <a:r>
              <a:rPr lang="en-US" sz="1200" dirty="0">
                <a:ea typeface="Segoe UI" pitchFamily="34" charset="0"/>
                <a:cs typeface="Segoe UI" pitchFamily="34" charset="0"/>
              </a:rPr>
              <a:t> </a:t>
            </a:r>
            <a:r>
              <a:rPr lang="en-US" sz="1200" dirty="0" err="1">
                <a:ea typeface="Segoe UI" pitchFamily="34" charset="0"/>
                <a:cs typeface="Segoe UI" pitchFamily="34" charset="0"/>
              </a:rPr>
              <a:t>massa</a:t>
            </a:r>
            <a:r>
              <a:rPr lang="en-US" sz="12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40"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3874172" y="2158212"/>
            <a:ext cx="144719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699354" fontAlgn="base">
              <a:lnSpc>
                <a:spcPct val="90000"/>
              </a:lnSpc>
              <a:spcBef>
                <a:spcPct val="0"/>
              </a:spcBef>
              <a:spcAft>
                <a:spcPct val="0"/>
              </a:spcAft>
            </a:pPr>
            <a:endParaRPr lang="en-IN" sz="18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3874172" y="4378763"/>
            <a:ext cx="144719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699354" fontAlgn="base">
              <a:lnSpc>
                <a:spcPct val="90000"/>
              </a:lnSpc>
              <a:spcBef>
                <a:spcPct val="0"/>
              </a:spcBef>
              <a:spcAft>
                <a:spcPct val="0"/>
              </a:spcAft>
            </a:pPr>
            <a:endParaRPr lang="en-IN" sz="18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4471450" y="3381762"/>
            <a:ext cx="1846134" cy="789410"/>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699354" fontAlgn="base">
              <a:lnSpc>
                <a:spcPct val="90000"/>
              </a:lnSpc>
              <a:spcBef>
                <a:spcPct val="0"/>
              </a:spcBef>
              <a:spcAft>
                <a:spcPct val="0"/>
              </a:spcAft>
            </a:pPr>
            <a:endParaRPr lang="en-IN" sz="18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2826416" y="3381762"/>
            <a:ext cx="1846134" cy="789410"/>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699354" fontAlgn="base">
              <a:lnSpc>
                <a:spcPct val="90000"/>
              </a:lnSpc>
              <a:spcBef>
                <a:spcPct val="0"/>
              </a:spcBef>
              <a:spcAft>
                <a:spcPct val="0"/>
              </a:spcAft>
            </a:pPr>
            <a:endParaRPr lang="en-IN" sz="18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29718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6141720" y="3228301"/>
            <a:ext cx="300228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441722" y="2003425"/>
            <a:ext cx="2543175" cy="1224875"/>
          </a:xfrm>
        </p:spPr>
        <p:txBody>
          <a:bodyPr anchor="ctr">
            <a:noAutofit/>
          </a:bodyPr>
          <a:lstStyle>
            <a:lvl1pPr marL="0" indent="0" algn="r" defTabSz="699354" fontAlgn="base">
              <a:spcBef>
                <a:spcPts val="1350"/>
              </a:spcBef>
              <a:spcAft>
                <a:spcPct val="0"/>
              </a:spcAft>
              <a:buNone/>
              <a:defRPr sz="1200">
                <a:solidFill>
                  <a:schemeClr val="tx1"/>
                </a:solidFill>
              </a:defRPr>
            </a:lvl1pPr>
            <a:lvl2pPr marL="171450" indent="0" algn="r">
              <a:spcBef>
                <a:spcPts val="0"/>
              </a:spcBef>
              <a:buNone/>
              <a:defRPr sz="1200">
                <a:solidFill>
                  <a:schemeClr val="tx1"/>
                </a:solidFill>
              </a:defRPr>
            </a:lvl2pPr>
            <a:lvl3pPr marL="342900" indent="0" algn="r">
              <a:spcBef>
                <a:spcPts val="0"/>
              </a:spcBef>
              <a:buNone/>
              <a:defRPr sz="1200">
                <a:solidFill>
                  <a:schemeClr val="tx1"/>
                </a:solidFill>
              </a:defRPr>
            </a:lvl3pPr>
            <a:lvl4pPr marL="496491" indent="0" algn="r">
              <a:spcBef>
                <a:spcPts val="0"/>
              </a:spcBef>
              <a:buNone/>
              <a:defRPr sz="1200">
                <a:solidFill>
                  <a:schemeClr val="tx1"/>
                </a:solidFill>
              </a:defRPr>
            </a:lvl4pPr>
            <a:lvl5pPr marL="641747" indent="0" algn="r">
              <a:spcBef>
                <a:spcPts val="0"/>
              </a:spcBef>
              <a:buNone/>
              <a:defRPr sz="1200">
                <a:solidFill>
                  <a:schemeClr val="tx1"/>
                </a:solidFill>
              </a:defRPr>
            </a:lvl5pPr>
          </a:lstStyle>
          <a:p>
            <a:pPr lvl="0" algn="r" defTabSz="699354" fontAlgn="base">
              <a:spcBef>
                <a:spcPts val="1350"/>
              </a:spcBef>
              <a:spcAft>
                <a:spcPct val="0"/>
              </a:spcAft>
              <a:defRPr/>
            </a:pPr>
            <a:r>
              <a:rPr lang="en-US" sz="1200" dirty="0">
                <a:ea typeface="Segoe UI" pitchFamily="34" charset="0"/>
                <a:cs typeface="Segoe UI" pitchFamily="34" charset="0"/>
              </a:rPr>
              <a:t>Lorem ipsum dolor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consectetuer</a:t>
            </a:r>
            <a:r>
              <a:rPr lang="en-US" sz="1200" dirty="0">
                <a:ea typeface="Segoe UI" pitchFamily="34" charset="0"/>
                <a:cs typeface="Segoe UI" pitchFamily="34" charset="0"/>
              </a:rPr>
              <a:t> </a:t>
            </a:r>
            <a:r>
              <a:rPr lang="en-US" sz="1200" dirty="0" err="1">
                <a:ea typeface="Segoe UI" pitchFamily="34" charset="0"/>
                <a:cs typeface="Segoe UI" pitchFamily="34" charset="0"/>
              </a:rPr>
              <a:t>adipiscing</a:t>
            </a:r>
            <a:r>
              <a:rPr lang="en-US" sz="1200" dirty="0">
                <a:ea typeface="Segoe UI" pitchFamily="34" charset="0"/>
                <a:cs typeface="Segoe UI" pitchFamily="34" charset="0"/>
              </a:rPr>
              <a:t> </a:t>
            </a:r>
            <a:r>
              <a:rPr lang="en-US" sz="1200" dirty="0" err="1">
                <a:ea typeface="Segoe UI" pitchFamily="34" charset="0"/>
                <a:cs typeface="Segoe UI" pitchFamily="34" charset="0"/>
              </a:rPr>
              <a:t>elit</a:t>
            </a:r>
            <a:r>
              <a:rPr lang="en-US" sz="1200" dirty="0">
                <a:ea typeface="Segoe UI" pitchFamily="34" charset="0"/>
                <a:cs typeface="Segoe UI" pitchFamily="34" charset="0"/>
              </a:rPr>
              <a:t>. Maecenas </a:t>
            </a:r>
            <a:r>
              <a:rPr lang="en-US" sz="1200" dirty="0" err="1">
                <a:ea typeface="Segoe UI" pitchFamily="34" charset="0"/>
                <a:cs typeface="Segoe UI" pitchFamily="34" charset="0"/>
              </a:rPr>
              <a:t>porttitor</a:t>
            </a:r>
            <a:r>
              <a:rPr lang="en-US" sz="1200" dirty="0">
                <a:ea typeface="Segoe UI" pitchFamily="34" charset="0"/>
                <a:cs typeface="Segoe UI" pitchFamily="34" charset="0"/>
              </a:rPr>
              <a:t> </a:t>
            </a:r>
            <a:r>
              <a:rPr lang="en-US" sz="1200" dirty="0" err="1">
                <a:ea typeface="Segoe UI" pitchFamily="34" charset="0"/>
                <a:cs typeface="Segoe UI" pitchFamily="34" charset="0"/>
              </a:rPr>
              <a:t>congue</a:t>
            </a:r>
            <a:r>
              <a:rPr lang="en-US" sz="1200" dirty="0">
                <a:ea typeface="Segoe UI" pitchFamily="34" charset="0"/>
                <a:cs typeface="Segoe UI" pitchFamily="34" charset="0"/>
              </a:rPr>
              <a:t> </a:t>
            </a:r>
            <a:r>
              <a:rPr lang="en-US" sz="1200" dirty="0" err="1">
                <a:ea typeface="Segoe UI" pitchFamily="34" charset="0"/>
                <a:cs typeface="Segoe UI" pitchFamily="34" charset="0"/>
              </a:rPr>
              <a:t>massa</a:t>
            </a:r>
            <a:r>
              <a:rPr lang="en-US" sz="12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441722" y="4364660"/>
            <a:ext cx="2543175" cy="1224875"/>
          </a:xfrm>
        </p:spPr>
        <p:txBody>
          <a:bodyPr anchor="ctr">
            <a:noAutofit/>
          </a:bodyPr>
          <a:lstStyle>
            <a:lvl1pPr marL="0" indent="0" algn="r" defTabSz="699354" fontAlgn="base">
              <a:spcBef>
                <a:spcPts val="1350"/>
              </a:spcBef>
              <a:spcAft>
                <a:spcPct val="0"/>
              </a:spcAft>
              <a:buNone/>
              <a:defRPr sz="1200">
                <a:solidFill>
                  <a:schemeClr val="tx1"/>
                </a:solidFill>
              </a:defRPr>
            </a:lvl1pPr>
            <a:lvl2pPr marL="171450" indent="0" algn="r">
              <a:spcBef>
                <a:spcPts val="0"/>
              </a:spcBef>
              <a:buNone/>
              <a:defRPr sz="1200">
                <a:solidFill>
                  <a:schemeClr val="tx1"/>
                </a:solidFill>
              </a:defRPr>
            </a:lvl2pPr>
            <a:lvl3pPr marL="342900" indent="0" algn="r">
              <a:spcBef>
                <a:spcPts val="0"/>
              </a:spcBef>
              <a:buNone/>
              <a:defRPr sz="1200">
                <a:solidFill>
                  <a:schemeClr val="tx1"/>
                </a:solidFill>
              </a:defRPr>
            </a:lvl3pPr>
            <a:lvl4pPr marL="496491" indent="0" algn="r">
              <a:spcBef>
                <a:spcPts val="0"/>
              </a:spcBef>
              <a:buNone/>
              <a:defRPr sz="1200">
                <a:solidFill>
                  <a:schemeClr val="tx1"/>
                </a:solidFill>
              </a:defRPr>
            </a:lvl4pPr>
            <a:lvl5pPr marL="641747" indent="0" algn="r">
              <a:spcBef>
                <a:spcPts val="0"/>
              </a:spcBef>
              <a:buNone/>
              <a:defRPr sz="1200">
                <a:solidFill>
                  <a:schemeClr val="tx1"/>
                </a:solidFill>
              </a:defRPr>
            </a:lvl5pPr>
          </a:lstStyle>
          <a:p>
            <a:pPr lvl="0" algn="r" defTabSz="699354" fontAlgn="base">
              <a:spcBef>
                <a:spcPts val="1350"/>
              </a:spcBef>
              <a:spcAft>
                <a:spcPct val="0"/>
              </a:spcAft>
              <a:defRPr/>
            </a:pPr>
            <a:r>
              <a:rPr lang="en-US" sz="1200" dirty="0">
                <a:ea typeface="Segoe UI" pitchFamily="34" charset="0"/>
                <a:cs typeface="Segoe UI" pitchFamily="34" charset="0"/>
              </a:rPr>
              <a:t>Lorem ipsum dolor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consectetuer</a:t>
            </a:r>
            <a:r>
              <a:rPr lang="en-US" sz="1200" dirty="0">
                <a:ea typeface="Segoe UI" pitchFamily="34" charset="0"/>
                <a:cs typeface="Segoe UI" pitchFamily="34" charset="0"/>
              </a:rPr>
              <a:t> </a:t>
            </a:r>
            <a:r>
              <a:rPr lang="en-US" sz="1200" dirty="0" err="1">
                <a:ea typeface="Segoe UI" pitchFamily="34" charset="0"/>
                <a:cs typeface="Segoe UI" pitchFamily="34" charset="0"/>
              </a:rPr>
              <a:t>adipiscing</a:t>
            </a:r>
            <a:r>
              <a:rPr lang="en-US" sz="1200" dirty="0">
                <a:ea typeface="Segoe UI" pitchFamily="34" charset="0"/>
                <a:cs typeface="Segoe UI" pitchFamily="34" charset="0"/>
              </a:rPr>
              <a:t> </a:t>
            </a:r>
            <a:r>
              <a:rPr lang="en-US" sz="1200" dirty="0" err="1">
                <a:ea typeface="Segoe UI" pitchFamily="34" charset="0"/>
                <a:cs typeface="Segoe UI" pitchFamily="34" charset="0"/>
              </a:rPr>
              <a:t>elit</a:t>
            </a:r>
            <a:r>
              <a:rPr lang="en-US" sz="1200" dirty="0">
                <a:ea typeface="Segoe UI" pitchFamily="34" charset="0"/>
                <a:cs typeface="Segoe UI" pitchFamily="34" charset="0"/>
              </a:rPr>
              <a:t>. Maecenas </a:t>
            </a:r>
            <a:r>
              <a:rPr lang="en-US" sz="1200" dirty="0" err="1">
                <a:ea typeface="Segoe UI" pitchFamily="34" charset="0"/>
                <a:cs typeface="Segoe UI" pitchFamily="34" charset="0"/>
              </a:rPr>
              <a:t>porttitor</a:t>
            </a:r>
            <a:r>
              <a:rPr lang="en-US" sz="1200" dirty="0">
                <a:ea typeface="Segoe UI" pitchFamily="34" charset="0"/>
                <a:cs typeface="Segoe UI" pitchFamily="34" charset="0"/>
              </a:rPr>
              <a:t> </a:t>
            </a:r>
            <a:r>
              <a:rPr lang="en-US" sz="1200" dirty="0" err="1">
                <a:ea typeface="Segoe UI" pitchFamily="34" charset="0"/>
                <a:cs typeface="Segoe UI" pitchFamily="34" charset="0"/>
              </a:rPr>
              <a:t>congue</a:t>
            </a:r>
            <a:r>
              <a:rPr lang="en-US" sz="1200" dirty="0">
                <a:ea typeface="Segoe UI" pitchFamily="34" charset="0"/>
                <a:cs typeface="Segoe UI" pitchFamily="34" charset="0"/>
              </a:rPr>
              <a:t> </a:t>
            </a:r>
            <a:r>
              <a:rPr lang="en-US" sz="1200" dirty="0" err="1">
                <a:ea typeface="Segoe UI" pitchFamily="34" charset="0"/>
                <a:cs typeface="Segoe UI" pitchFamily="34" charset="0"/>
              </a:rPr>
              <a:t>massa</a:t>
            </a:r>
            <a:r>
              <a:rPr lang="en-US" sz="12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6128147" y="2003426"/>
            <a:ext cx="2543175" cy="1230921"/>
          </a:xfrm>
        </p:spPr>
        <p:txBody>
          <a:bodyPr anchor="ctr">
            <a:noAutofit/>
          </a:bodyPr>
          <a:lstStyle>
            <a:lvl1pPr marL="0" indent="0" algn="l">
              <a:buNone/>
              <a:defRPr sz="1200">
                <a:solidFill>
                  <a:schemeClr val="tx1"/>
                </a:solidFill>
              </a:defRPr>
            </a:lvl1pPr>
            <a:lvl2pPr marL="171450" indent="0" algn="l">
              <a:buNone/>
              <a:defRPr sz="1200">
                <a:solidFill>
                  <a:schemeClr val="tx1"/>
                </a:solidFill>
              </a:defRPr>
            </a:lvl2pPr>
            <a:lvl3pPr marL="342900" indent="0" algn="l">
              <a:buNone/>
              <a:defRPr sz="1200">
                <a:solidFill>
                  <a:schemeClr val="tx1"/>
                </a:solidFill>
              </a:defRPr>
            </a:lvl3pPr>
            <a:lvl4pPr marL="496491" indent="0" algn="l">
              <a:buNone/>
              <a:defRPr sz="1200">
                <a:solidFill>
                  <a:schemeClr val="tx1"/>
                </a:solidFill>
              </a:defRPr>
            </a:lvl4pPr>
            <a:lvl5pPr marL="641747" indent="0" algn="l">
              <a:buNone/>
              <a:defRPr sz="1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6128147" y="4364661"/>
            <a:ext cx="2543175" cy="1230921"/>
          </a:xfrm>
        </p:spPr>
        <p:txBody>
          <a:bodyPr anchor="ctr">
            <a:noAutofit/>
          </a:bodyPr>
          <a:lstStyle>
            <a:lvl1pPr marL="0" indent="0" algn="l">
              <a:buNone/>
              <a:defRPr sz="1200">
                <a:solidFill>
                  <a:schemeClr val="tx1"/>
                </a:solidFill>
              </a:defRPr>
            </a:lvl1pPr>
            <a:lvl2pPr marL="171450" indent="0" algn="l">
              <a:buNone/>
              <a:defRPr sz="1200">
                <a:solidFill>
                  <a:schemeClr val="tx1"/>
                </a:solidFill>
              </a:defRPr>
            </a:lvl2pPr>
            <a:lvl3pPr marL="342900" indent="0" algn="l">
              <a:buNone/>
              <a:defRPr sz="1200">
                <a:solidFill>
                  <a:schemeClr val="tx1"/>
                </a:solidFill>
              </a:defRPr>
            </a:lvl3pPr>
            <a:lvl4pPr marL="496491" indent="0" algn="l">
              <a:buNone/>
              <a:defRPr sz="1200">
                <a:solidFill>
                  <a:schemeClr val="tx1"/>
                </a:solidFill>
              </a:defRPr>
            </a:lvl4pPr>
            <a:lvl5pPr marL="641747" indent="0" algn="l">
              <a:buNone/>
              <a:defRPr sz="1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3229081" y="1992050"/>
            <a:ext cx="10287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4876172" y="1992050"/>
            <a:ext cx="10287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3229081" y="4213908"/>
            <a:ext cx="10287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4876172" y="4213908"/>
            <a:ext cx="10287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526423" y="1432561"/>
            <a:ext cx="2009444"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274797" y="2900678"/>
            <a:ext cx="1422315"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176013" y="4818510"/>
            <a:ext cx="2107597"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2725033" y="3143382"/>
            <a:ext cx="1481207"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2271749" y="1432560"/>
            <a:ext cx="1691788"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134968" y="2558039"/>
            <a:ext cx="2214671"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219264" y="1989574"/>
            <a:ext cx="765167" cy="498988"/>
          </a:xfrm>
        </p:spPr>
        <p:txBody>
          <a:bodyPr anchor="ctr">
            <a:noAutofit/>
          </a:bodyPr>
          <a:lstStyle>
            <a:lvl1pPr marL="0" indent="0" algn="ctr">
              <a:spcBef>
                <a:spcPts val="0"/>
              </a:spcBef>
              <a:buNone/>
              <a:defRPr sz="12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2636081" y="1989574"/>
            <a:ext cx="765167" cy="498988"/>
          </a:xfrm>
        </p:spPr>
        <p:txBody>
          <a:bodyPr anchor="ctr">
            <a:noAutofit/>
          </a:bodyPr>
          <a:lstStyle>
            <a:lvl1pPr marL="0" indent="0" algn="ctr">
              <a:spcBef>
                <a:spcPts val="0"/>
              </a:spcBef>
              <a:buNone/>
              <a:defRPr sz="12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3231446" y="4260502"/>
            <a:ext cx="765167" cy="498988"/>
          </a:xfrm>
        </p:spPr>
        <p:txBody>
          <a:bodyPr anchor="ctr">
            <a:noAutofit/>
          </a:bodyPr>
          <a:lstStyle>
            <a:lvl1pPr marL="0" indent="0" algn="ctr">
              <a:spcBef>
                <a:spcPts val="0"/>
              </a:spcBef>
              <a:buNone/>
              <a:defRPr sz="12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480710" y="4260502"/>
            <a:ext cx="765167" cy="498988"/>
          </a:xfrm>
        </p:spPr>
        <p:txBody>
          <a:bodyPr anchor="ctr">
            <a:noAutofit/>
          </a:bodyPr>
          <a:lstStyle>
            <a:lvl1pPr marL="0" indent="0" algn="ctr">
              <a:spcBef>
                <a:spcPts val="0"/>
              </a:spcBef>
              <a:buNone/>
              <a:defRPr sz="12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1847227" y="5579787"/>
            <a:ext cx="765167" cy="498988"/>
          </a:xfrm>
        </p:spPr>
        <p:txBody>
          <a:bodyPr anchor="ctr">
            <a:noAutofit/>
          </a:bodyPr>
          <a:lstStyle>
            <a:lvl1pPr marL="0" indent="0" algn="ctr">
              <a:spcBef>
                <a:spcPts val="0"/>
              </a:spcBef>
              <a:buNone/>
              <a:defRPr sz="12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4366022" y="1431925"/>
            <a:ext cx="4338638" cy="914400"/>
          </a:xfrm>
          <a:noFill/>
          <a:effectLst/>
        </p:spPr>
        <p:txBody>
          <a:bodyPr lIns="137160" tIns="91440" rIns="137160" bIns="91440" anchor="ctr">
            <a:noAutofit/>
          </a:bodyPr>
          <a:lstStyle>
            <a:lvl1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defRPr>
            </a:lvl1pPr>
            <a:lvl2pPr marL="171450" indent="0">
              <a:buNone/>
              <a:defRPr sz="1350"/>
            </a:lvl2pPr>
            <a:lvl3pPr marL="342900" indent="0">
              <a:buNone/>
              <a:defRPr sz="1350"/>
            </a:lvl3pPr>
            <a:lvl4pPr marL="496491" indent="0">
              <a:buNone/>
              <a:defRPr sz="1350"/>
            </a:lvl4pPr>
            <a:lvl5pPr marL="641747" indent="0">
              <a:buNone/>
              <a:defRPr sz="1350"/>
            </a:lvl5pPr>
          </a:lstStyle>
          <a:p>
            <a:pPr marL="0" marR="0" lvl="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350" dirty="0">
                <a:solidFill>
                  <a:schemeClr val="tx1"/>
                </a:solidFill>
                <a:ea typeface="Segoe UI" pitchFamily="34" charset="0"/>
                <a:cs typeface="Segoe UI" pitchFamily="34" charset="0"/>
              </a:rPr>
              <a:t>Lorem ipsum dolor sit </a:t>
            </a:r>
            <a:r>
              <a:rPr lang="en-US" sz="1350" dirty="0" err="1">
                <a:solidFill>
                  <a:schemeClr val="tx1"/>
                </a:solidFill>
                <a:ea typeface="Segoe UI" pitchFamily="34" charset="0"/>
                <a:cs typeface="Segoe UI" pitchFamily="34" charset="0"/>
              </a:rPr>
              <a:t>amet</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consectetuer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adipiscing</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elit</a:t>
            </a:r>
            <a:r>
              <a:rPr lang="en-US" sz="1350" dirty="0">
                <a:solidFill>
                  <a:schemeClr val="tx1"/>
                </a:solidFill>
                <a:ea typeface="Segoe UI" pitchFamily="34" charset="0"/>
                <a:cs typeface="Segoe UI" pitchFamily="34" charset="0"/>
              </a:rPr>
              <a:t>. Maecenas </a:t>
            </a:r>
            <a:r>
              <a:rPr lang="en-US" sz="1350" dirty="0" err="1">
                <a:solidFill>
                  <a:schemeClr val="tx1"/>
                </a:solidFill>
                <a:ea typeface="Segoe UI" pitchFamily="34" charset="0"/>
                <a:cs typeface="Segoe UI" pitchFamily="34" charset="0"/>
              </a:rPr>
              <a:t>porttitor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congue</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massa</a:t>
            </a:r>
            <a:r>
              <a:rPr lang="en-US" sz="135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4366022" y="2466906"/>
            <a:ext cx="4338638" cy="914400"/>
          </a:xfrm>
          <a:noFill/>
          <a:effectLst/>
        </p:spPr>
        <p:txBody>
          <a:bodyPr lIns="137160" tIns="91440" rIns="137160" bIns="91440" anchor="ctr">
            <a:noAutofit/>
          </a:bodyPr>
          <a:lstStyle>
            <a:lvl1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defRPr>
            </a:lvl1pPr>
            <a:lvl2pPr marL="171450" indent="0">
              <a:buNone/>
              <a:defRPr sz="1350"/>
            </a:lvl2pPr>
            <a:lvl3pPr marL="342900" indent="0">
              <a:buNone/>
              <a:defRPr sz="1350"/>
            </a:lvl3pPr>
            <a:lvl4pPr marL="496491" indent="0">
              <a:buNone/>
              <a:defRPr sz="1350"/>
            </a:lvl4pPr>
            <a:lvl5pPr marL="641747" indent="0">
              <a:buNone/>
              <a:defRPr sz="1350"/>
            </a:lvl5pPr>
          </a:lstStyle>
          <a:p>
            <a:pPr marL="0" marR="0" lvl="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350" dirty="0">
                <a:solidFill>
                  <a:schemeClr val="tx1"/>
                </a:solidFill>
                <a:ea typeface="Segoe UI" pitchFamily="34" charset="0"/>
                <a:cs typeface="Segoe UI" pitchFamily="34" charset="0"/>
              </a:rPr>
              <a:t>Lorem ipsum dolor sit </a:t>
            </a:r>
            <a:r>
              <a:rPr lang="en-US" sz="1350" dirty="0" err="1">
                <a:solidFill>
                  <a:schemeClr val="tx1"/>
                </a:solidFill>
                <a:ea typeface="Segoe UI" pitchFamily="34" charset="0"/>
                <a:cs typeface="Segoe UI" pitchFamily="34" charset="0"/>
              </a:rPr>
              <a:t>amet</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consectetuer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adipiscing</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elit</a:t>
            </a:r>
            <a:r>
              <a:rPr lang="en-US" sz="1350" dirty="0">
                <a:solidFill>
                  <a:schemeClr val="tx1"/>
                </a:solidFill>
                <a:ea typeface="Segoe UI" pitchFamily="34" charset="0"/>
                <a:cs typeface="Segoe UI" pitchFamily="34" charset="0"/>
              </a:rPr>
              <a:t>. Maecenas </a:t>
            </a:r>
            <a:r>
              <a:rPr lang="en-US" sz="1350" dirty="0" err="1">
                <a:solidFill>
                  <a:schemeClr val="tx1"/>
                </a:solidFill>
                <a:ea typeface="Segoe UI" pitchFamily="34" charset="0"/>
                <a:cs typeface="Segoe UI" pitchFamily="34" charset="0"/>
              </a:rPr>
              <a:t>porttitor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congue</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massa</a:t>
            </a:r>
            <a:r>
              <a:rPr lang="en-US" sz="135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4366022" y="3501887"/>
            <a:ext cx="4338638" cy="914400"/>
          </a:xfrm>
          <a:noFill/>
          <a:effectLst/>
        </p:spPr>
        <p:txBody>
          <a:bodyPr lIns="137160" tIns="91440" rIns="137160" bIns="91440" anchor="ctr">
            <a:noAutofit/>
          </a:bodyPr>
          <a:lstStyle>
            <a:lvl1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defRPr>
            </a:lvl1pPr>
            <a:lvl2pPr marL="171450" indent="0">
              <a:buNone/>
              <a:defRPr sz="1350"/>
            </a:lvl2pPr>
            <a:lvl3pPr marL="342900" indent="0">
              <a:buNone/>
              <a:defRPr sz="1350"/>
            </a:lvl3pPr>
            <a:lvl4pPr marL="496491" indent="0">
              <a:buNone/>
              <a:defRPr sz="1350"/>
            </a:lvl4pPr>
            <a:lvl5pPr marL="641747" indent="0">
              <a:buNone/>
              <a:defRPr sz="1350"/>
            </a:lvl5pPr>
          </a:lstStyle>
          <a:p>
            <a:pPr marL="0" marR="0" lvl="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350" dirty="0">
                <a:solidFill>
                  <a:schemeClr val="tx1"/>
                </a:solidFill>
                <a:ea typeface="Segoe UI" pitchFamily="34" charset="0"/>
                <a:cs typeface="Segoe UI" pitchFamily="34" charset="0"/>
              </a:rPr>
              <a:t>Lorem ipsum dolor sit </a:t>
            </a:r>
            <a:r>
              <a:rPr lang="en-US" sz="1350" dirty="0" err="1">
                <a:solidFill>
                  <a:schemeClr val="tx1"/>
                </a:solidFill>
                <a:ea typeface="Segoe UI" pitchFamily="34" charset="0"/>
                <a:cs typeface="Segoe UI" pitchFamily="34" charset="0"/>
              </a:rPr>
              <a:t>amet</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consectetuer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adipiscing</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elit</a:t>
            </a:r>
            <a:r>
              <a:rPr lang="en-US" sz="1350" dirty="0">
                <a:solidFill>
                  <a:schemeClr val="tx1"/>
                </a:solidFill>
                <a:ea typeface="Segoe UI" pitchFamily="34" charset="0"/>
                <a:cs typeface="Segoe UI" pitchFamily="34" charset="0"/>
              </a:rPr>
              <a:t>. Maecenas </a:t>
            </a:r>
            <a:r>
              <a:rPr lang="en-US" sz="1350" dirty="0" err="1">
                <a:solidFill>
                  <a:schemeClr val="tx1"/>
                </a:solidFill>
                <a:ea typeface="Segoe UI" pitchFamily="34" charset="0"/>
                <a:cs typeface="Segoe UI" pitchFamily="34" charset="0"/>
              </a:rPr>
              <a:t>porttitor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congue</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massa</a:t>
            </a:r>
            <a:r>
              <a:rPr lang="en-US" sz="135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4366022" y="4536868"/>
            <a:ext cx="4338638" cy="914400"/>
          </a:xfrm>
          <a:noFill/>
          <a:effectLst/>
        </p:spPr>
        <p:txBody>
          <a:bodyPr lIns="137160" tIns="91440" rIns="137160" bIns="91440" anchor="ctr">
            <a:noAutofit/>
          </a:bodyPr>
          <a:lstStyle>
            <a:lvl1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defRPr>
            </a:lvl1pPr>
            <a:lvl2pPr marL="171450" indent="0">
              <a:buNone/>
              <a:defRPr sz="1350"/>
            </a:lvl2pPr>
            <a:lvl3pPr marL="342900" indent="0">
              <a:buNone/>
              <a:defRPr sz="1350"/>
            </a:lvl3pPr>
            <a:lvl4pPr marL="496491" indent="0">
              <a:buNone/>
              <a:defRPr sz="1350"/>
            </a:lvl4pPr>
            <a:lvl5pPr marL="641747" indent="0">
              <a:buNone/>
              <a:defRPr sz="1350"/>
            </a:lvl5pPr>
          </a:lstStyle>
          <a:p>
            <a:pPr marL="0" marR="0" lvl="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350" dirty="0">
                <a:solidFill>
                  <a:schemeClr val="tx1"/>
                </a:solidFill>
                <a:ea typeface="Segoe UI" pitchFamily="34" charset="0"/>
                <a:cs typeface="Segoe UI" pitchFamily="34" charset="0"/>
              </a:rPr>
              <a:t>Lorem ipsum dolor sit </a:t>
            </a:r>
            <a:r>
              <a:rPr lang="en-US" sz="1350" dirty="0" err="1">
                <a:solidFill>
                  <a:schemeClr val="tx1"/>
                </a:solidFill>
                <a:ea typeface="Segoe UI" pitchFamily="34" charset="0"/>
                <a:cs typeface="Segoe UI" pitchFamily="34" charset="0"/>
              </a:rPr>
              <a:t>amet</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consectetuer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adipiscing</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elit</a:t>
            </a:r>
            <a:r>
              <a:rPr lang="en-US" sz="1350" dirty="0">
                <a:solidFill>
                  <a:schemeClr val="tx1"/>
                </a:solidFill>
                <a:ea typeface="Segoe UI" pitchFamily="34" charset="0"/>
                <a:cs typeface="Segoe UI" pitchFamily="34" charset="0"/>
              </a:rPr>
              <a:t>. Maecenas </a:t>
            </a:r>
            <a:r>
              <a:rPr lang="en-US" sz="1350" dirty="0" err="1">
                <a:solidFill>
                  <a:schemeClr val="tx1"/>
                </a:solidFill>
                <a:ea typeface="Segoe UI" pitchFamily="34" charset="0"/>
                <a:cs typeface="Segoe UI" pitchFamily="34" charset="0"/>
              </a:rPr>
              <a:t>porttitor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congue</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massa</a:t>
            </a:r>
            <a:r>
              <a:rPr lang="en-US" sz="135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4366022" y="5571849"/>
            <a:ext cx="4338638" cy="914400"/>
          </a:xfrm>
          <a:noFill/>
          <a:effectLst/>
        </p:spPr>
        <p:txBody>
          <a:bodyPr lIns="137160" tIns="91440" rIns="137160" bIns="91440" anchor="ctr">
            <a:noAutofit/>
          </a:bodyPr>
          <a:lstStyle>
            <a:lvl1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defRPr>
            </a:lvl1pPr>
            <a:lvl2pPr marL="171450" indent="0">
              <a:buNone/>
              <a:defRPr sz="1350"/>
            </a:lvl2pPr>
            <a:lvl3pPr marL="342900" indent="0">
              <a:buNone/>
              <a:defRPr sz="1350"/>
            </a:lvl3pPr>
            <a:lvl4pPr marL="496491" indent="0">
              <a:buNone/>
              <a:defRPr sz="1350"/>
            </a:lvl4pPr>
            <a:lvl5pPr marL="641747" indent="0">
              <a:buNone/>
              <a:defRPr sz="1350"/>
            </a:lvl5pPr>
          </a:lstStyle>
          <a:p>
            <a:pPr marL="0" marR="0" lvl="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350" dirty="0">
                <a:solidFill>
                  <a:schemeClr val="tx1"/>
                </a:solidFill>
                <a:ea typeface="Segoe UI" pitchFamily="34" charset="0"/>
                <a:cs typeface="Segoe UI" pitchFamily="34" charset="0"/>
              </a:rPr>
              <a:t>Lorem ipsum dolor sit </a:t>
            </a:r>
            <a:r>
              <a:rPr lang="en-US" sz="1350" dirty="0" err="1">
                <a:solidFill>
                  <a:schemeClr val="tx1"/>
                </a:solidFill>
                <a:ea typeface="Segoe UI" pitchFamily="34" charset="0"/>
                <a:cs typeface="Segoe UI" pitchFamily="34" charset="0"/>
              </a:rPr>
              <a:t>amet</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consectetuer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adipiscing</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elit</a:t>
            </a:r>
            <a:r>
              <a:rPr lang="en-US" sz="1350" dirty="0">
                <a:solidFill>
                  <a:schemeClr val="tx1"/>
                </a:solidFill>
                <a:ea typeface="Segoe UI" pitchFamily="34" charset="0"/>
                <a:cs typeface="Segoe UI" pitchFamily="34" charset="0"/>
              </a:rPr>
              <a:t>. Maecenas </a:t>
            </a:r>
            <a:r>
              <a:rPr lang="en-US" sz="1350" dirty="0" err="1">
                <a:solidFill>
                  <a:schemeClr val="tx1"/>
                </a:solidFill>
                <a:ea typeface="Segoe UI" pitchFamily="34" charset="0"/>
                <a:cs typeface="Segoe UI" pitchFamily="34" charset="0"/>
              </a:rPr>
              <a:t>porttitor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congue</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massa</a:t>
            </a:r>
            <a:r>
              <a:rPr lang="en-US" sz="135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4366022" y="1431925"/>
            <a:ext cx="3429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4366022" y="2466906"/>
            <a:ext cx="3429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4366022" y="3501887"/>
            <a:ext cx="3429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4366022" y="4536868"/>
            <a:ext cx="3429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4366022" y="5571849"/>
            <a:ext cx="3429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503635" y="1343025"/>
            <a:ext cx="1908572" cy="457200"/>
          </a:xfrm>
          <a:solidFill>
            <a:schemeClr val="accent1"/>
          </a:solidFill>
        </p:spPr>
        <p:txBody>
          <a:bodyPr lIns="91440" tIns="45720" rIns="91440" bIns="45720" anchor="ctr">
            <a:noAutofit/>
          </a:bodyPr>
          <a:lstStyle>
            <a:lvl1pPr marL="0" indent="0">
              <a:buNone/>
              <a:defRPr sz="1200">
                <a:solidFill>
                  <a:schemeClr val="tx1"/>
                </a:solidFill>
                <a:latin typeface="+mj-lt"/>
              </a:defRPr>
            </a:lvl1pPr>
            <a:lvl2pPr marL="171450" indent="0">
              <a:buNone/>
              <a:defRPr sz="1200"/>
            </a:lvl2pPr>
            <a:lvl3pPr marL="342900" indent="0">
              <a:buNone/>
              <a:defRPr sz="1200"/>
            </a:lvl3pPr>
            <a:lvl4pPr marL="496491" indent="0">
              <a:buNone/>
              <a:defRPr sz="1200"/>
            </a:lvl4pPr>
            <a:lvl5pPr marL="641747" indent="0">
              <a:buNone/>
              <a:defRPr sz="12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2604439" y="1343025"/>
            <a:ext cx="1908572" cy="457200"/>
          </a:xfrm>
          <a:solidFill>
            <a:schemeClr val="accent1"/>
          </a:solidFill>
        </p:spPr>
        <p:txBody>
          <a:bodyPr lIns="91440" tIns="45720" rIns="91440" bIns="45720" anchor="ctr">
            <a:noAutofit/>
          </a:bodyPr>
          <a:lstStyle>
            <a:lvl1pPr marL="0" indent="0">
              <a:buNone/>
              <a:defRPr sz="1200">
                <a:solidFill>
                  <a:schemeClr val="tx1"/>
                </a:solidFill>
                <a:latin typeface="+mj-lt"/>
              </a:defRPr>
            </a:lvl1pPr>
            <a:lvl2pPr marL="171450" indent="0">
              <a:buNone/>
              <a:defRPr sz="1200"/>
            </a:lvl2pPr>
            <a:lvl3pPr marL="342900" indent="0">
              <a:buNone/>
              <a:defRPr sz="1200"/>
            </a:lvl3pPr>
            <a:lvl4pPr marL="496491" indent="0">
              <a:buNone/>
              <a:defRPr sz="1200"/>
            </a:lvl4pPr>
            <a:lvl5pPr marL="641747" indent="0">
              <a:buNone/>
              <a:defRPr sz="12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4705244" y="1343025"/>
            <a:ext cx="1908572" cy="457200"/>
          </a:xfrm>
          <a:solidFill>
            <a:schemeClr val="accent1"/>
          </a:solidFill>
        </p:spPr>
        <p:txBody>
          <a:bodyPr lIns="91440" tIns="45720" rIns="91440" bIns="45720" anchor="ctr">
            <a:noAutofit/>
          </a:bodyPr>
          <a:lstStyle>
            <a:lvl1pPr marL="0" indent="0">
              <a:buNone/>
              <a:defRPr sz="1200">
                <a:solidFill>
                  <a:schemeClr val="tx1"/>
                </a:solidFill>
                <a:latin typeface="+mj-lt"/>
              </a:defRPr>
            </a:lvl1pPr>
            <a:lvl2pPr marL="171450" indent="0">
              <a:buNone/>
              <a:defRPr sz="1200"/>
            </a:lvl2pPr>
            <a:lvl3pPr marL="342900" indent="0">
              <a:buNone/>
              <a:defRPr sz="1200"/>
            </a:lvl3pPr>
            <a:lvl4pPr marL="496491" indent="0">
              <a:buNone/>
              <a:defRPr sz="1200"/>
            </a:lvl4pPr>
            <a:lvl5pPr marL="641747" indent="0">
              <a:buNone/>
              <a:defRPr sz="12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6806049" y="1343025"/>
            <a:ext cx="1908572" cy="457200"/>
          </a:xfrm>
          <a:solidFill>
            <a:schemeClr val="accent1"/>
          </a:solidFill>
        </p:spPr>
        <p:txBody>
          <a:bodyPr lIns="91440" tIns="45720" rIns="91440" bIns="45720" anchor="ctr">
            <a:noAutofit/>
          </a:bodyPr>
          <a:lstStyle>
            <a:lvl1pPr marL="0" indent="0">
              <a:buNone/>
              <a:defRPr sz="1200">
                <a:solidFill>
                  <a:schemeClr val="tx1"/>
                </a:solidFill>
                <a:latin typeface="+mj-lt"/>
              </a:defRPr>
            </a:lvl1pPr>
            <a:lvl2pPr marL="171450" indent="0">
              <a:buNone/>
              <a:defRPr sz="1200"/>
            </a:lvl2pPr>
            <a:lvl3pPr marL="342900" indent="0">
              <a:buNone/>
              <a:defRPr sz="1200"/>
            </a:lvl3pPr>
            <a:lvl4pPr marL="496491" indent="0">
              <a:buNone/>
              <a:defRPr sz="1200"/>
            </a:lvl4pPr>
            <a:lvl5pPr marL="641747" indent="0">
              <a:buNone/>
              <a:defRPr sz="12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438149" y="1261835"/>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2536614" y="1261835"/>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4635079" y="1261835"/>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6733543" y="1261835"/>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503635" y="1982788"/>
            <a:ext cx="1908572" cy="4568483"/>
          </a:xfrm>
        </p:spPr>
        <p:txBody>
          <a:bodyPr>
            <a:noAutofit/>
          </a:bodyPr>
          <a:lstStyle>
            <a:lvl1pPr marL="0" indent="0">
              <a:spcBef>
                <a:spcPts val="900"/>
              </a:spcBef>
              <a:buNone/>
              <a:defRPr sz="1050" i="0">
                <a:solidFill>
                  <a:schemeClr val="tx1"/>
                </a:solidFill>
              </a:defRPr>
            </a:lvl1pPr>
            <a:lvl2pPr>
              <a:defRPr sz="1050" i="0"/>
            </a:lvl2pPr>
            <a:lvl3pPr>
              <a:defRPr sz="1050" i="0"/>
            </a:lvl3pPr>
            <a:lvl4pPr>
              <a:defRPr sz="1050" i="0"/>
            </a:lvl4pPr>
            <a:lvl5pPr>
              <a:defRPr sz="1050" i="0"/>
            </a:lvl5pPr>
          </a:lstStyle>
          <a:p>
            <a:pPr lvl="0" defTabSz="699354" fontAlgn="base">
              <a:spcAft>
                <a:spcPct val="0"/>
              </a:spcAft>
              <a:defRPr/>
            </a:pPr>
            <a:r>
              <a:rPr lang="en-US" sz="1050" i="0" dirty="0">
                <a:ea typeface="Segoe UI" pitchFamily="34" charset="0"/>
                <a:cs typeface="Segoe UI" pitchFamily="34" charset="0"/>
              </a:rPr>
              <a:t>Lorem ipsum dolor sit </a:t>
            </a:r>
            <a:r>
              <a:rPr lang="en-US" sz="1050" i="0" dirty="0" err="1">
                <a:ea typeface="Segoe UI" pitchFamily="34" charset="0"/>
                <a:cs typeface="Segoe UI" pitchFamily="34" charset="0"/>
              </a:rPr>
              <a:t>amet</a:t>
            </a:r>
            <a:r>
              <a:rPr lang="en-US" sz="1050" i="0" dirty="0">
                <a:ea typeface="Segoe UI" pitchFamily="34" charset="0"/>
                <a:cs typeface="Segoe UI" pitchFamily="34" charset="0"/>
              </a:rPr>
              <a:t>, </a:t>
            </a:r>
            <a:r>
              <a:rPr lang="en-US" sz="1050" i="0" dirty="0" err="1">
                <a:ea typeface="Segoe UI" pitchFamily="34" charset="0"/>
                <a:cs typeface="Segoe UI" pitchFamily="34" charset="0"/>
              </a:rPr>
              <a:t>consectetuer</a:t>
            </a:r>
            <a:r>
              <a:rPr lang="en-US" sz="1050" i="0" dirty="0">
                <a:ea typeface="Segoe UI" pitchFamily="34" charset="0"/>
                <a:cs typeface="Segoe UI" pitchFamily="34" charset="0"/>
              </a:rPr>
              <a:t> </a:t>
            </a:r>
            <a:r>
              <a:rPr lang="en-US" sz="1050" i="0" dirty="0" err="1">
                <a:ea typeface="Segoe UI" pitchFamily="34" charset="0"/>
                <a:cs typeface="Segoe UI" pitchFamily="34" charset="0"/>
              </a:rPr>
              <a:t>adipiscing</a:t>
            </a:r>
            <a:r>
              <a:rPr lang="en-US" sz="1050" i="0" dirty="0">
                <a:ea typeface="Segoe UI" pitchFamily="34" charset="0"/>
                <a:cs typeface="Segoe UI" pitchFamily="34" charset="0"/>
              </a:rPr>
              <a:t> </a:t>
            </a:r>
            <a:r>
              <a:rPr lang="en-US" sz="1050" i="0" dirty="0" err="1">
                <a:ea typeface="Segoe UI" pitchFamily="34" charset="0"/>
                <a:cs typeface="Segoe UI" pitchFamily="34" charset="0"/>
              </a:rPr>
              <a:t>elit</a:t>
            </a:r>
            <a:r>
              <a:rPr lang="en-US" sz="1050" i="0" dirty="0">
                <a:ea typeface="Segoe UI" pitchFamily="34" charset="0"/>
                <a:cs typeface="Segoe UI" pitchFamily="34" charset="0"/>
              </a:rPr>
              <a:t>. Maecenas </a:t>
            </a:r>
            <a:r>
              <a:rPr lang="en-US" sz="1050" i="0" dirty="0" err="1">
                <a:ea typeface="Segoe UI" pitchFamily="34" charset="0"/>
                <a:cs typeface="Segoe UI" pitchFamily="34" charset="0"/>
              </a:rPr>
              <a:t>porttitor</a:t>
            </a:r>
            <a:r>
              <a:rPr lang="en-US" sz="1050" i="0" dirty="0">
                <a:ea typeface="Segoe UI" pitchFamily="34" charset="0"/>
                <a:cs typeface="Segoe UI" pitchFamily="34" charset="0"/>
              </a:rPr>
              <a:t> </a:t>
            </a:r>
            <a:r>
              <a:rPr lang="en-US" sz="1050" i="0" dirty="0" err="1">
                <a:ea typeface="Segoe UI" pitchFamily="34" charset="0"/>
                <a:cs typeface="Segoe UI" pitchFamily="34" charset="0"/>
              </a:rPr>
              <a:t>congue</a:t>
            </a:r>
            <a:r>
              <a:rPr lang="en-US" sz="1050" i="0" dirty="0">
                <a:ea typeface="Segoe UI" pitchFamily="34" charset="0"/>
                <a:cs typeface="Segoe UI" pitchFamily="34" charset="0"/>
              </a:rPr>
              <a:t> </a:t>
            </a:r>
            <a:r>
              <a:rPr lang="en-US" sz="1050" i="0" dirty="0" err="1">
                <a:ea typeface="Segoe UI" pitchFamily="34" charset="0"/>
                <a:cs typeface="Segoe UI" pitchFamily="34" charset="0"/>
              </a:rPr>
              <a:t>massa</a:t>
            </a:r>
            <a:r>
              <a:rPr lang="en-US" sz="1050" i="0" dirty="0">
                <a:ea typeface="Segoe UI" pitchFamily="34" charset="0"/>
                <a:cs typeface="Segoe UI" pitchFamily="34" charset="0"/>
              </a:rPr>
              <a:t>. </a:t>
            </a:r>
            <a:r>
              <a:rPr lang="en-US" sz="1050" i="0" dirty="0" err="1">
                <a:ea typeface="Segoe UI" pitchFamily="34" charset="0"/>
                <a:cs typeface="Segoe UI" pitchFamily="34" charset="0"/>
              </a:rPr>
              <a:t>Fusce</a:t>
            </a:r>
            <a:r>
              <a:rPr lang="en-US" sz="1050" i="0" dirty="0">
                <a:ea typeface="Segoe UI" pitchFamily="34" charset="0"/>
                <a:cs typeface="Segoe UI" pitchFamily="34" charset="0"/>
              </a:rPr>
              <a:t> </a:t>
            </a:r>
            <a:r>
              <a:rPr lang="en-US" sz="1050" i="0" dirty="0" err="1">
                <a:ea typeface="Segoe UI" pitchFamily="34" charset="0"/>
                <a:cs typeface="Segoe UI" pitchFamily="34" charset="0"/>
              </a:rPr>
              <a:t>posuere</a:t>
            </a:r>
            <a:r>
              <a:rPr lang="en-US" sz="1050" i="0" dirty="0">
                <a:ea typeface="Segoe UI" pitchFamily="34" charset="0"/>
                <a:cs typeface="Segoe UI" pitchFamily="34" charset="0"/>
              </a:rPr>
              <a:t>, magna sed pulvinar </a:t>
            </a:r>
            <a:r>
              <a:rPr lang="en-US" sz="1050" i="0" dirty="0" err="1">
                <a:ea typeface="Segoe UI" pitchFamily="34" charset="0"/>
                <a:cs typeface="Segoe UI" pitchFamily="34" charset="0"/>
              </a:rPr>
              <a:t>ultricies</a:t>
            </a:r>
            <a:r>
              <a:rPr lang="en-US" sz="1050" i="0" dirty="0">
                <a:ea typeface="Segoe UI" pitchFamily="34" charset="0"/>
                <a:cs typeface="Segoe UI" pitchFamily="34" charset="0"/>
              </a:rPr>
              <a:t>, </a:t>
            </a:r>
            <a:r>
              <a:rPr lang="en-US" sz="1050" i="0" dirty="0" err="1">
                <a:ea typeface="Segoe UI" pitchFamily="34" charset="0"/>
                <a:cs typeface="Segoe UI" pitchFamily="34" charset="0"/>
              </a:rPr>
              <a:t>purus</a:t>
            </a:r>
            <a:r>
              <a:rPr lang="en-US" sz="1050" i="0" dirty="0">
                <a:ea typeface="Segoe UI" pitchFamily="34" charset="0"/>
                <a:cs typeface="Segoe UI" pitchFamily="34" charset="0"/>
              </a:rPr>
              <a:t> </a:t>
            </a:r>
            <a:r>
              <a:rPr lang="en-US" sz="1050" i="0" dirty="0" err="1">
                <a:ea typeface="Segoe UI" pitchFamily="34" charset="0"/>
                <a:cs typeface="Segoe UI" pitchFamily="34" charset="0"/>
              </a:rPr>
              <a:t>lectus</a:t>
            </a:r>
            <a:r>
              <a:rPr lang="en-US" sz="1050" i="0" dirty="0">
                <a:ea typeface="Segoe UI" pitchFamily="34" charset="0"/>
                <a:cs typeface="Segoe UI" pitchFamily="34" charset="0"/>
              </a:rPr>
              <a:t> </a:t>
            </a:r>
            <a:r>
              <a:rPr lang="en-US" sz="1050" i="0" dirty="0" err="1">
                <a:ea typeface="Segoe UI" pitchFamily="34" charset="0"/>
                <a:cs typeface="Segoe UI" pitchFamily="34" charset="0"/>
              </a:rPr>
              <a:t>malesuada</a:t>
            </a:r>
            <a:r>
              <a:rPr lang="en-US" sz="1050" i="0" dirty="0">
                <a:ea typeface="Segoe UI" pitchFamily="34" charset="0"/>
                <a:cs typeface="Segoe UI" pitchFamily="34" charset="0"/>
              </a:rPr>
              <a:t> libero, sit </a:t>
            </a:r>
            <a:r>
              <a:rPr lang="en-US" sz="1050" i="0" dirty="0" err="1">
                <a:ea typeface="Segoe UI" pitchFamily="34" charset="0"/>
                <a:cs typeface="Segoe UI" pitchFamily="34" charset="0"/>
              </a:rPr>
              <a:t>amet</a:t>
            </a:r>
            <a:r>
              <a:rPr lang="en-US" sz="1050" i="0" dirty="0">
                <a:ea typeface="Segoe UI" pitchFamily="34" charset="0"/>
                <a:cs typeface="Segoe UI" pitchFamily="34" charset="0"/>
              </a:rPr>
              <a:t> </a:t>
            </a:r>
            <a:r>
              <a:rPr lang="en-US" sz="1050" i="0" dirty="0" err="1">
                <a:ea typeface="Segoe UI" pitchFamily="34" charset="0"/>
                <a:cs typeface="Segoe UI" pitchFamily="34" charset="0"/>
              </a:rPr>
              <a:t>commodo</a:t>
            </a:r>
            <a:r>
              <a:rPr lang="en-US" sz="1050" i="0" dirty="0">
                <a:ea typeface="Segoe UI" pitchFamily="34" charset="0"/>
                <a:cs typeface="Segoe UI" pitchFamily="34" charset="0"/>
              </a:rPr>
              <a:t> magna </a:t>
            </a:r>
            <a:r>
              <a:rPr lang="en-US" sz="1050" i="0" dirty="0" err="1">
                <a:ea typeface="Segoe UI" pitchFamily="34" charset="0"/>
                <a:cs typeface="Segoe UI" pitchFamily="34" charset="0"/>
              </a:rPr>
              <a:t>eros</a:t>
            </a:r>
            <a:r>
              <a:rPr lang="en-US" sz="1050" i="0" dirty="0">
                <a:ea typeface="Segoe UI" pitchFamily="34" charset="0"/>
                <a:cs typeface="Segoe UI" pitchFamily="34" charset="0"/>
              </a:rPr>
              <a:t> </a:t>
            </a:r>
            <a:r>
              <a:rPr lang="en-US" sz="1050" i="0" dirty="0" err="1">
                <a:ea typeface="Segoe UI" pitchFamily="34" charset="0"/>
                <a:cs typeface="Segoe UI" pitchFamily="34" charset="0"/>
              </a:rPr>
              <a:t>quis</a:t>
            </a:r>
            <a:r>
              <a:rPr lang="en-US" sz="1050" i="0" dirty="0">
                <a:ea typeface="Segoe UI" pitchFamily="34" charset="0"/>
                <a:cs typeface="Segoe UI" pitchFamily="34" charset="0"/>
              </a:rPr>
              <a:t> </a:t>
            </a:r>
            <a:r>
              <a:rPr lang="en-US" sz="1050" i="0" dirty="0" err="1">
                <a:ea typeface="Segoe UI" pitchFamily="34" charset="0"/>
                <a:cs typeface="Segoe UI" pitchFamily="34" charset="0"/>
              </a:rPr>
              <a:t>urna</a:t>
            </a:r>
            <a:r>
              <a:rPr lang="en-US" sz="1050" i="0" dirty="0">
                <a:ea typeface="Segoe UI" pitchFamily="34" charset="0"/>
                <a:cs typeface="Segoe UI" pitchFamily="34" charset="0"/>
              </a:rPr>
              <a:t>.</a:t>
            </a:r>
          </a:p>
          <a:p>
            <a:pPr lvl="0" defTabSz="699354" fontAlgn="base">
              <a:spcAft>
                <a:spcPct val="0"/>
              </a:spcAft>
              <a:defRPr/>
            </a:pPr>
            <a:r>
              <a:rPr lang="en-US" sz="1050" i="0" dirty="0">
                <a:ea typeface="Segoe UI" pitchFamily="34" charset="0"/>
                <a:cs typeface="Segoe UI" pitchFamily="34" charset="0"/>
              </a:rPr>
              <a:t>Nunc </a:t>
            </a:r>
            <a:r>
              <a:rPr lang="en-US" sz="1050" i="0" dirty="0" err="1">
                <a:ea typeface="Segoe UI" pitchFamily="34" charset="0"/>
                <a:cs typeface="Segoe UI" pitchFamily="34" charset="0"/>
              </a:rPr>
              <a:t>viverra</a:t>
            </a:r>
            <a:r>
              <a:rPr lang="en-US" sz="1050" i="0" dirty="0">
                <a:ea typeface="Segoe UI" pitchFamily="34" charset="0"/>
                <a:cs typeface="Segoe UI" pitchFamily="34" charset="0"/>
              </a:rPr>
              <a:t> </a:t>
            </a:r>
            <a:r>
              <a:rPr lang="en-US" sz="1050" i="0" dirty="0" err="1">
                <a:ea typeface="Segoe UI" pitchFamily="34" charset="0"/>
                <a:cs typeface="Segoe UI" pitchFamily="34" charset="0"/>
              </a:rPr>
              <a:t>imperdiet</a:t>
            </a:r>
            <a:r>
              <a:rPr lang="en-US" sz="1050" i="0" dirty="0">
                <a:ea typeface="Segoe UI" pitchFamily="34" charset="0"/>
                <a:cs typeface="Segoe UI" pitchFamily="34" charset="0"/>
              </a:rPr>
              <a:t> </a:t>
            </a:r>
            <a:r>
              <a:rPr lang="en-US" sz="1050" i="0" dirty="0" err="1">
                <a:ea typeface="Segoe UI" pitchFamily="34" charset="0"/>
                <a:cs typeface="Segoe UI" pitchFamily="34" charset="0"/>
              </a:rPr>
              <a:t>enim</a:t>
            </a:r>
            <a:r>
              <a:rPr lang="en-US" sz="1050" i="0" dirty="0">
                <a:ea typeface="Segoe UI" pitchFamily="34" charset="0"/>
                <a:cs typeface="Segoe UI" pitchFamily="34" charset="0"/>
              </a:rPr>
              <a:t>. </a:t>
            </a:r>
            <a:r>
              <a:rPr lang="en-US" sz="1050" i="0" dirty="0" err="1">
                <a:ea typeface="Segoe UI" pitchFamily="34" charset="0"/>
                <a:cs typeface="Segoe UI" pitchFamily="34" charset="0"/>
              </a:rPr>
              <a:t>Fusce</a:t>
            </a:r>
            <a:r>
              <a:rPr lang="en-US" sz="1050" i="0" dirty="0">
                <a:ea typeface="Segoe UI" pitchFamily="34" charset="0"/>
                <a:cs typeface="Segoe UI" pitchFamily="34" charset="0"/>
              </a:rPr>
              <a:t> est. </a:t>
            </a:r>
            <a:r>
              <a:rPr lang="en-US" sz="1050" i="0" dirty="0" err="1">
                <a:ea typeface="Segoe UI" pitchFamily="34" charset="0"/>
                <a:cs typeface="Segoe UI" pitchFamily="34" charset="0"/>
              </a:rPr>
              <a:t>Vivamus</a:t>
            </a:r>
            <a:r>
              <a:rPr lang="en-US" sz="1050" i="0" dirty="0">
                <a:ea typeface="Segoe UI" pitchFamily="34" charset="0"/>
                <a:cs typeface="Segoe UI" pitchFamily="34" charset="0"/>
              </a:rPr>
              <a:t> a </a:t>
            </a:r>
            <a:r>
              <a:rPr lang="en-US" sz="1050" i="0" dirty="0" err="1">
                <a:ea typeface="Segoe UI" pitchFamily="34" charset="0"/>
                <a:cs typeface="Segoe UI" pitchFamily="34" charset="0"/>
              </a:rPr>
              <a:t>tellus</a:t>
            </a:r>
            <a:r>
              <a:rPr lang="en-US" sz="1050" i="0" dirty="0">
                <a:ea typeface="Segoe UI" pitchFamily="34" charset="0"/>
                <a:cs typeface="Segoe UI" pitchFamily="34" charset="0"/>
              </a:rPr>
              <a:t>.</a:t>
            </a:r>
          </a:p>
          <a:p>
            <a:pPr lvl="0" defTabSz="699354" fontAlgn="base">
              <a:spcAft>
                <a:spcPct val="0"/>
              </a:spcAft>
              <a:defRPr/>
            </a:pPr>
            <a:r>
              <a:rPr lang="en-US" sz="1050" i="0" dirty="0" err="1">
                <a:ea typeface="Segoe UI" pitchFamily="34" charset="0"/>
                <a:cs typeface="Segoe UI" pitchFamily="34" charset="0"/>
              </a:rPr>
              <a:t>Pellentesque</a:t>
            </a:r>
            <a:r>
              <a:rPr lang="en-US" sz="1050" i="0" dirty="0">
                <a:ea typeface="Segoe UI" pitchFamily="34" charset="0"/>
                <a:cs typeface="Segoe UI" pitchFamily="34" charset="0"/>
              </a:rPr>
              <a:t> habitant </a:t>
            </a:r>
            <a:r>
              <a:rPr lang="en-US" sz="1050" i="0" dirty="0" err="1">
                <a:ea typeface="Segoe UI" pitchFamily="34" charset="0"/>
                <a:cs typeface="Segoe UI" pitchFamily="34" charset="0"/>
              </a:rPr>
              <a:t>morbi</a:t>
            </a:r>
            <a:r>
              <a:rPr lang="en-US" sz="1050" i="0" dirty="0">
                <a:ea typeface="Segoe UI" pitchFamily="34" charset="0"/>
                <a:cs typeface="Segoe UI" pitchFamily="34" charset="0"/>
              </a:rPr>
              <a:t> </a:t>
            </a:r>
            <a:r>
              <a:rPr lang="en-US" sz="1050" i="0" dirty="0" err="1">
                <a:ea typeface="Segoe UI" pitchFamily="34" charset="0"/>
                <a:cs typeface="Segoe UI" pitchFamily="34" charset="0"/>
              </a:rPr>
              <a:t>tristique</a:t>
            </a:r>
            <a:r>
              <a:rPr lang="en-US" sz="1050" i="0" dirty="0">
                <a:ea typeface="Segoe UI" pitchFamily="34" charset="0"/>
                <a:cs typeface="Segoe UI" pitchFamily="34" charset="0"/>
              </a:rPr>
              <a:t> </a:t>
            </a:r>
            <a:r>
              <a:rPr lang="en-US" sz="1050" i="0" dirty="0" err="1">
                <a:ea typeface="Segoe UI" pitchFamily="34" charset="0"/>
                <a:cs typeface="Segoe UI" pitchFamily="34" charset="0"/>
              </a:rPr>
              <a:t>senectus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netus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malesuada</a:t>
            </a:r>
            <a:r>
              <a:rPr lang="en-US" sz="1050" i="0" dirty="0">
                <a:ea typeface="Segoe UI" pitchFamily="34" charset="0"/>
                <a:cs typeface="Segoe UI" pitchFamily="34" charset="0"/>
              </a:rPr>
              <a:t> fames ac </a:t>
            </a:r>
            <a:r>
              <a:rPr lang="en-US" sz="1050" i="0" dirty="0" err="1">
                <a:ea typeface="Segoe UI" pitchFamily="34" charset="0"/>
                <a:cs typeface="Segoe UI" pitchFamily="34" charset="0"/>
              </a:rPr>
              <a:t>turpis</a:t>
            </a:r>
            <a:r>
              <a:rPr lang="en-US" sz="1050" i="0" dirty="0">
                <a:ea typeface="Segoe UI" pitchFamily="34" charset="0"/>
                <a:cs typeface="Segoe UI" pitchFamily="34" charset="0"/>
              </a:rPr>
              <a:t> </a:t>
            </a:r>
            <a:r>
              <a:rPr lang="en-US" sz="1050" i="0" dirty="0" err="1">
                <a:ea typeface="Segoe UI" pitchFamily="34" charset="0"/>
                <a:cs typeface="Segoe UI" pitchFamily="34" charset="0"/>
              </a:rPr>
              <a:t>egestas</a:t>
            </a:r>
            <a:r>
              <a:rPr lang="en-US" sz="1050" i="0" dirty="0">
                <a:ea typeface="Segoe UI" pitchFamily="34" charset="0"/>
                <a:cs typeface="Segoe UI" pitchFamily="34" charset="0"/>
              </a:rPr>
              <a:t>. </a:t>
            </a:r>
            <a:r>
              <a:rPr lang="en-US" sz="1050" i="0" dirty="0" err="1">
                <a:ea typeface="Segoe UI" pitchFamily="34" charset="0"/>
                <a:cs typeface="Segoe UI" pitchFamily="34" charset="0"/>
              </a:rPr>
              <a:t>Proin</a:t>
            </a:r>
            <a:r>
              <a:rPr lang="en-US" sz="1050" i="0" dirty="0">
                <a:ea typeface="Segoe UI" pitchFamily="34" charset="0"/>
                <a:cs typeface="Segoe UI" pitchFamily="34" charset="0"/>
              </a:rPr>
              <a:t> pharetra </a:t>
            </a:r>
            <a:r>
              <a:rPr lang="en-US" sz="1050" i="0" dirty="0" err="1">
                <a:ea typeface="Segoe UI" pitchFamily="34" charset="0"/>
                <a:cs typeface="Segoe UI" pitchFamily="34" charset="0"/>
              </a:rPr>
              <a:t>nonummy</a:t>
            </a:r>
            <a:r>
              <a:rPr lang="en-US" sz="1050" i="0" dirty="0">
                <a:ea typeface="Segoe UI" pitchFamily="34" charset="0"/>
                <a:cs typeface="Segoe UI" pitchFamily="34" charset="0"/>
              </a:rPr>
              <a:t> </a:t>
            </a:r>
            <a:r>
              <a:rPr lang="en-US" sz="1050" i="0" dirty="0" err="1">
                <a:ea typeface="Segoe UI" pitchFamily="34" charset="0"/>
                <a:cs typeface="Segoe UI" pitchFamily="34" charset="0"/>
              </a:rPr>
              <a:t>pede</a:t>
            </a:r>
            <a:r>
              <a:rPr lang="en-US" sz="1050" i="0" dirty="0">
                <a:ea typeface="Segoe UI" pitchFamily="34" charset="0"/>
                <a:cs typeface="Segoe UI" pitchFamily="34" charset="0"/>
              </a:rPr>
              <a:t>. </a:t>
            </a:r>
            <a:r>
              <a:rPr lang="en-US" sz="1050" i="0" dirty="0" err="1">
                <a:ea typeface="Segoe UI" pitchFamily="34" charset="0"/>
                <a:cs typeface="Segoe UI" pitchFamily="34" charset="0"/>
              </a:rPr>
              <a:t>Mauris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orci</a:t>
            </a:r>
            <a:r>
              <a:rPr lang="en-US" sz="105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2604439" y="1982788"/>
            <a:ext cx="1908572" cy="4568483"/>
          </a:xfrm>
        </p:spPr>
        <p:txBody>
          <a:bodyPr>
            <a:noAutofit/>
          </a:bodyPr>
          <a:lstStyle>
            <a:lvl1pPr marL="0" indent="0">
              <a:spcBef>
                <a:spcPts val="900"/>
              </a:spcBef>
              <a:buNone/>
              <a:defRPr sz="1050" i="0">
                <a:solidFill>
                  <a:schemeClr val="tx1"/>
                </a:solidFill>
              </a:defRPr>
            </a:lvl1pPr>
            <a:lvl2pPr>
              <a:defRPr sz="1050" i="0"/>
            </a:lvl2pPr>
            <a:lvl3pPr>
              <a:defRPr sz="1050" i="0"/>
            </a:lvl3pPr>
            <a:lvl4pPr>
              <a:defRPr sz="1050" i="0"/>
            </a:lvl4pPr>
            <a:lvl5pPr>
              <a:defRPr sz="1050" i="0"/>
            </a:lvl5pPr>
          </a:lstStyle>
          <a:p>
            <a:pPr lvl="0" defTabSz="699354" fontAlgn="base">
              <a:spcAft>
                <a:spcPct val="0"/>
              </a:spcAft>
              <a:defRPr/>
            </a:pPr>
            <a:r>
              <a:rPr lang="en-US" sz="1050" i="0" dirty="0">
                <a:ea typeface="Segoe UI" pitchFamily="34" charset="0"/>
                <a:cs typeface="Segoe UI" pitchFamily="34" charset="0"/>
              </a:rPr>
              <a:t>Lorem ipsum dolor sit </a:t>
            </a:r>
            <a:r>
              <a:rPr lang="en-US" sz="1050" i="0" dirty="0" err="1">
                <a:ea typeface="Segoe UI" pitchFamily="34" charset="0"/>
                <a:cs typeface="Segoe UI" pitchFamily="34" charset="0"/>
              </a:rPr>
              <a:t>amet</a:t>
            </a:r>
            <a:r>
              <a:rPr lang="en-US" sz="1050" i="0" dirty="0">
                <a:ea typeface="Segoe UI" pitchFamily="34" charset="0"/>
                <a:cs typeface="Segoe UI" pitchFamily="34" charset="0"/>
              </a:rPr>
              <a:t>, </a:t>
            </a:r>
            <a:r>
              <a:rPr lang="en-US" sz="1050" i="0" dirty="0" err="1">
                <a:ea typeface="Segoe UI" pitchFamily="34" charset="0"/>
                <a:cs typeface="Segoe UI" pitchFamily="34" charset="0"/>
              </a:rPr>
              <a:t>consectetuer</a:t>
            </a:r>
            <a:r>
              <a:rPr lang="en-US" sz="1050" i="0" dirty="0">
                <a:ea typeface="Segoe UI" pitchFamily="34" charset="0"/>
                <a:cs typeface="Segoe UI" pitchFamily="34" charset="0"/>
              </a:rPr>
              <a:t> </a:t>
            </a:r>
            <a:r>
              <a:rPr lang="en-US" sz="1050" i="0" dirty="0" err="1">
                <a:ea typeface="Segoe UI" pitchFamily="34" charset="0"/>
                <a:cs typeface="Segoe UI" pitchFamily="34" charset="0"/>
              </a:rPr>
              <a:t>adipiscing</a:t>
            </a:r>
            <a:r>
              <a:rPr lang="en-US" sz="1050" i="0" dirty="0">
                <a:ea typeface="Segoe UI" pitchFamily="34" charset="0"/>
                <a:cs typeface="Segoe UI" pitchFamily="34" charset="0"/>
              </a:rPr>
              <a:t> </a:t>
            </a:r>
            <a:r>
              <a:rPr lang="en-US" sz="1050" i="0" dirty="0" err="1">
                <a:ea typeface="Segoe UI" pitchFamily="34" charset="0"/>
                <a:cs typeface="Segoe UI" pitchFamily="34" charset="0"/>
              </a:rPr>
              <a:t>elit</a:t>
            </a:r>
            <a:r>
              <a:rPr lang="en-US" sz="1050" i="0" dirty="0">
                <a:ea typeface="Segoe UI" pitchFamily="34" charset="0"/>
                <a:cs typeface="Segoe UI" pitchFamily="34" charset="0"/>
              </a:rPr>
              <a:t>. Maecenas </a:t>
            </a:r>
            <a:r>
              <a:rPr lang="en-US" sz="1050" i="0" dirty="0" err="1">
                <a:ea typeface="Segoe UI" pitchFamily="34" charset="0"/>
                <a:cs typeface="Segoe UI" pitchFamily="34" charset="0"/>
              </a:rPr>
              <a:t>porttitor</a:t>
            </a:r>
            <a:r>
              <a:rPr lang="en-US" sz="1050" i="0" dirty="0">
                <a:ea typeface="Segoe UI" pitchFamily="34" charset="0"/>
                <a:cs typeface="Segoe UI" pitchFamily="34" charset="0"/>
              </a:rPr>
              <a:t> </a:t>
            </a:r>
            <a:r>
              <a:rPr lang="en-US" sz="1050" i="0" dirty="0" err="1">
                <a:ea typeface="Segoe UI" pitchFamily="34" charset="0"/>
                <a:cs typeface="Segoe UI" pitchFamily="34" charset="0"/>
              </a:rPr>
              <a:t>congue</a:t>
            </a:r>
            <a:r>
              <a:rPr lang="en-US" sz="1050" i="0" dirty="0">
                <a:ea typeface="Segoe UI" pitchFamily="34" charset="0"/>
                <a:cs typeface="Segoe UI" pitchFamily="34" charset="0"/>
              </a:rPr>
              <a:t> </a:t>
            </a:r>
            <a:r>
              <a:rPr lang="en-US" sz="1050" i="0" dirty="0" err="1">
                <a:ea typeface="Segoe UI" pitchFamily="34" charset="0"/>
                <a:cs typeface="Segoe UI" pitchFamily="34" charset="0"/>
              </a:rPr>
              <a:t>massa</a:t>
            </a:r>
            <a:r>
              <a:rPr lang="en-US" sz="1050" i="0" dirty="0">
                <a:ea typeface="Segoe UI" pitchFamily="34" charset="0"/>
                <a:cs typeface="Segoe UI" pitchFamily="34" charset="0"/>
              </a:rPr>
              <a:t>. </a:t>
            </a:r>
            <a:r>
              <a:rPr lang="en-US" sz="1050" i="0" dirty="0" err="1">
                <a:ea typeface="Segoe UI" pitchFamily="34" charset="0"/>
                <a:cs typeface="Segoe UI" pitchFamily="34" charset="0"/>
              </a:rPr>
              <a:t>Fusce</a:t>
            </a:r>
            <a:r>
              <a:rPr lang="en-US" sz="1050" i="0" dirty="0">
                <a:ea typeface="Segoe UI" pitchFamily="34" charset="0"/>
                <a:cs typeface="Segoe UI" pitchFamily="34" charset="0"/>
              </a:rPr>
              <a:t> </a:t>
            </a:r>
            <a:r>
              <a:rPr lang="en-US" sz="1050" i="0" dirty="0" err="1">
                <a:ea typeface="Segoe UI" pitchFamily="34" charset="0"/>
                <a:cs typeface="Segoe UI" pitchFamily="34" charset="0"/>
              </a:rPr>
              <a:t>posuere</a:t>
            </a:r>
            <a:r>
              <a:rPr lang="en-US" sz="1050" i="0" dirty="0">
                <a:ea typeface="Segoe UI" pitchFamily="34" charset="0"/>
                <a:cs typeface="Segoe UI" pitchFamily="34" charset="0"/>
              </a:rPr>
              <a:t>, magna sed pulvinar </a:t>
            </a:r>
            <a:r>
              <a:rPr lang="en-US" sz="1050" i="0" dirty="0" err="1">
                <a:ea typeface="Segoe UI" pitchFamily="34" charset="0"/>
                <a:cs typeface="Segoe UI" pitchFamily="34" charset="0"/>
              </a:rPr>
              <a:t>ultricies</a:t>
            </a:r>
            <a:r>
              <a:rPr lang="en-US" sz="1050" i="0" dirty="0">
                <a:ea typeface="Segoe UI" pitchFamily="34" charset="0"/>
                <a:cs typeface="Segoe UI" pitchFamily="34" charset="0"/>
              </a:rPr>
              <a:t>, </a:t>
            </a:r>
            <a:r>
              <a:rPr lang="en-US" sz="1050" i="0" dirty="0" err="1">
                <a:ea typeface="Segoe UI" pitchFamily="34" charset="0"/>
                <a:cs typeface="Segoe UI" pitchFamily="34" charset="0"/>
              </a:rPr>
              <a:t>purus</a:t>
            </a:r>
            <a:r>
              <a:rPr lang="en-US" sz="1050" i="0" dirty="0">
                <a:ea typeface="Segoe UI" pitchFamily="34" charset="0"/>
                <a:cs typeface="Segoe UI" pitchFamily="34" charset="0"/>
              </a:rPr>
              <a:t> </a:t>
            </a:r>
            <a:r>
              <a:rPr lang="en-US" sz="1050" i="0" dirty="0" err="1">
                <a:ea typeface="Segoe UI" pitchFamily="34" charset="0"/>
                <a:cs typeface="Segoe UI" pitchFamily="34" charset="0"/>
              </a:rPr>
              <a:t>lectus</a:t>
            </a:r>
            <a:r>
              <a:rPr lang="en-US" sz="1050" i="0" dirty="0">
                <a:ea typeface="Segoe UI" pitchFamily="34" charset="0"/>
                <a:cs typeface="Segoe UI" pitchFamily="34" charset="0"/>
              </a:rPr>
              <a:t> </a:t>
            </a:r>
            <a:r>
              <a:rPr lang="en-US" sz="1050" i="0" dirty="0" err="1">
                <a:ea typeface="Segoe UI" pitchFamily="34" charset="0"/>
                <a:cs typeface="Segoe UI" pitchFamily="34" charset="0"/>
              </a:rPr>
              <a:t>malesuada</a:t>
            </a:r>
            <a:r>
              <a:rPr lang="en-US" sz="1050" i="0" dirty="0">
                <a:ea typeface="Segoe UI" pitchFamily="34" charset="0"/>
                <a:cs typeface="Segoe UI" pitchFamily="34" charset="0"/>
              </a:rPr>
              <a:t> libero, sit </a:t>
            </a:r>
            <a:r>
              <a:rPr lang="en-US" sz="1050" i="0" dirty="0" err="1">
                <a:ea typeface="Segoe UI" pitchFamily="34" charset="0"/>
                <a:cs typeface="Segoe UI" pitchFamily="34" charset="0"/>
              </a:rPr>
              <a:t>amet</a:t>
            </a:r>
            <a:r>
              <a:rPr lang="en-US" sz="1050" i="0" dirty="0">
                <a:ea typeface="Segoe UI" pitchFamily="34" charset="0"/>
                <a:cs typeface="Segoe UI" pitchFamily="34" charset="0"/>
              </a:rPr>
              <a:t> </a:t>
            </a:r>
            <a:r>
              <a:rPr lang="en-US" sz="1050" i="0" dirty="0" err="1">
                <a:ea typeface="Segoe UI" pitchFamily="34" charset="0"/>
                <a:cs typeface="Segoe UI" pitchFamily="34" charset="0"/>
              </a:rPr>
              <a:t>commodo</a:t>
            </a:r>
            <a:r>
              <a:rPr lang="en-US" sz="1050" i="0" dirty="0">
                <a:ea typeface="Segoe UI" pitchFamily="34" charset="0"/>
                <a:cs typeface="Segoe UI" pitchFamily="34" charset="0"/>
              </a:rPr>
              <a:t> magna </a:t>
            </a:r>
            <a:r>
              <a:rPr lang="en-US" sz="1050" i="0" dirty="0" err="1">
                <a:ea typeface="Segoe UI" pitchFamily="34" charset="0"/>
                <a:cs typeface="Segoe UI" pitchFamily="34" charset="0"/>
              </a:rPr>
              <a:t>eros</a:t>
            </a:r>
            <a:r>
              <a:rPr lang="en-US" sz="1050" i="0" dirty="0">
                <a:ea typeface="Segoe UI" pitchFamily="34" charset="0"/>
                <a:cs typeface="Segoe UI" pitchFamily="34" charset="0"/>
              </a:rPr>
              <a:t> </a:t>
            </a:r>
            <a:r>
              <a:rPr lang="en-US" sz="1050" i="0" dirty="0" err="1">
                <a:ea typeface="Segoe UI" pitchFamily="34" charset="0"/>
                <a:cs typeface="Segoe UI" pitchFamily="34" charset="0"/>
              </a:rPr>
              <a:t>quis</a:t>
            </a:r>
            <a:r>
              <a:rPr lang="en-US" sz="1050" i="0" dirty="0">
                <a:ea typeface="Segoe UI" pitchFamily="34" charset="0"/>
                <a:cs typeface="Segoe UI" pitchFamily="34" charset="0"/>
              </a:rPr>
              <a:t> </a:t>
            </a:r>
            <a:r>
              <a:rPr lang="en-US" sz="1050" i="0" dirty="0" err="1">
                <a:ea typeface="Segoe UI" pitchFamily="34" charset="0"/>
                <a:cs typeface="Segoe UI" pitchFamily="34" charset="0"/>
              </a:rPr>
              <a:t>urna</a:t>
            </a:r>
            <a:r>
              <a:rPr lang="en-US" sz="1050" i="0" dirty="0">
                <a:ea typeface="Segoe UI" pitchFamily="34" charset="0"/>
                <a:cs typeface="Segoe UI" pitchFamily="34" charset="0"/>
              </a:rPr>
              <a:t>.</a:t>
            </a:r>
          </a:p>
          <a:p>
            <a:pPr lvl="0" defTabSz="699354" fontAlgn="base">
              <a:spcAft>
                <a:spcPct val="0"/>
              </a:spcAft>
              <a:defRPr/>
            </a:pPr>
            <a:r>
              <a:rPr lang="en-US" sz="1050" i="0" dirty="0">
                <a:ea typeface="Segoe UI" pitchFamily="34" charset="0"/>
                <a:cs typeface="Segoe UI" pitchFamily="34" charset="0"/>
              </a:rPr>
              <a:t>Nunc </a:t>
            </a:r>
            <a:r>
              <a:rPr lang="en-US" sz="1050" i="0" dirty="0" err="1">
                <a:ea typeface="Segoe UI" pitchFamily="34" charset="0"/>
                <a:cs typeface="Segoe UI" pitchFamily="34" charset="0"/>
              </a:rPr>
              <a:t>viverra</a:t>
            </a:r>
            <a:r>
              <a:rPr lang="en-US" sz="1050" i="0" dirty="0">
                <a:ea typeface="Segoe UI" pitchFamily="34" charset="0"/>
                <a:cs typeface="Segoe UI" pitchFamily="34" charset="0"/>
              </a:rPr>
              <a:t> </a:t>
            </a:r>
            <a:r>
              <a:rPr lang="en-US" sz="1050" i="0" dirty="0" err="1">
                <a:ea typeface="Segoe UI" pitchFamily="34" charset="0"/>
                <a:cs typeface="Segoe UI" pitchFamily="34" charset="0"/>
              </a:rPr>
              <a:t>imperdiet</a:t>
            </a:r>
            <a:r>
              <a:rPr lang="en-US" sz="1050" i="0" dirty="0">
                <a:ea typeface="Segoe UI" pitchFamily="34" charset="0"/>
                <a:cs typeface="Segoe UI" pitchFamily="34" charset="0"/>
              </a:rPr>
              <a:t> </a:t>
            </a:r>
            <a:r>
              <a:rPr lang="en-US" sz="1050" i="0" dirty="0" err="1">
                <a:ea typeface="Segoe UI" pitchFamily="34" charset="0"/>
                <a:cs typeface="Segoe UI" pitchFamily="34" charset="0"/>
              </a:rPr>
              <a:t>enim</a:t>
            </a:r>
            <a:r>
              <a:rPr lang="en-US" sz="1050" i="0" dirty="0">
                <a:ea typeface="Segoe UI" pitchFamily="34" charset="0"/>
                <a:cs typeface="Segoe UI" pitchFamily="34" charset="0"/>
              </a:rPr>
              <a:t>. </a:t>
            </a:r>
            <a:r>
              <a:rPr lang="en-US" sz="1050" i="0" dirty="0" err="1">
                <a:ea typeface="Segoe UI" pitchFamily="34" charset="0"/>
                <a:cs typeface="Segoe UI" pitchFamily="34" charset="0"/>
              </a:rPr>
              <a:t>Fusce</a:t>
            </a:r>
            <a:r>
              <a:rPr lang="en-US" sz="1050" i="0" dirty="0">
                <a:ea typeface="Segoe UI" pitchFamily="34" charset="0"/>
                <a:cs typeface="Segoe UI" pitchFamily="34" charset="0"/>
              </a:rPr>
              <a:t> est. </a:t>
            </a:r>
            <a:r>
              <a:rPr lang="en-US" sz="1050" i="0" dirty="0" err="1">
                <a:ea typeface="Segoe UI" pitchFamily="34" charset="0"/>
                <a:cs typeface="Segoe UI" pitchFamily="34" charset="0"/>
              </a:rPr>
              <a:t>Vivamus</a:t>
            </a:r>
            <a:r>
              <a:rPr lang="en-US" sz="1050" i="0" dirty="0">
                <a:ea typeface="Segoe UI" pitchFamily="34" charset="0"/>
                <a:cs typeface="Segoe UI" pitchFamily="34" charset="0"/>
              </a:rPr>
              <a:t> a </a:t>
            </a:r>
            <a:r>
              <a:rPr lang="en-US" sz="1050" i="0" dirty="0" err="1">
                <a:ea typeface="Segoe UI" pitchFamily="34" charset="0"/>
                <a:cs typeface="Segoe UI" pitchFamily="34" charset="0"/>
              </a:rPr>
              <a:t>tellus</a:t>
            </a:r>
            <a:r>
              <a:rPr lang="en-US" sz="1050" i="0" dirty="0">
                <a:ea typeface="Segoe UI" pitchFamily="34" charset="0"/>
                <a:cs typeface="Segoe UI" pitchFamily="34" charset="0"/>
              </a:rPr>
              <a:t>.</a:t>
            </a:r>
          </a:p>
          <a:p>
            <a:pPr lvl="0" defTabSz="699354" fontAlgn="base">
              <a:spcAft>
                <a:spcPct val="0"/>
              </a:spcAft>
              <a:defRPr/>
            </a:pPr>
            <a:r>
              <a:rPr lang="en-US" sz="1050" i="0" dirty="0" err="1">
                <a:ea typeface="Segoe UI" pitchFamily="34" charset="0"/>
                <a:cs typeface="Segoe UI" pitchFamily="34" charset="0"/>
              </a:rPr>
              <a:t>Pellentesque</a:t>
            </a:r>
            <a:r>
              <a:rPr lang="en-US" sz="1050" i="0" dirty="0">
                <a:ea typeface="Segoe UI" pitchFamily="34" charset="0"/>
                <a:cs typeface="Segoe UI" pitchFamily="34" charset="0"/>
              </a:rPr>
              <a:t> habitant </a:t>
            </a:r>
            <a:r>
              <a:rPr lang="en-US" sz="1050" i="0" dirty="0" err="1">
                <a:ea typeface="Segoe UI" pitchFamily="34" charset="0"/>
                <a:cs typeface="Segoe UI" pitchFamily="34" charset="0"/>
              </a:rPr>
              <a:t>morbi</a:t>
            </a:r>
            <a:r>
              <a:rPr lang="en-US" sz="1050" i="0" dirty="0">
                <a:ea typeface="Segoe UI" pitchFamily="34" charset="0"/>
                <a:cs typeface="Segoe UI" pitchFamily="34" charset="0"/>
              </a:rPr>
              <a:t> </a:t>
            </a:r>
            <a:r>
              <a:rPr lang="en-US" sz="1050" i="0" dirty="0" err="1">
                <a:ea typeface="Segoe UI" pitchFamily="34" charset="0"/>
                <a:cs typeface="Segoe UI" pitchFamily="34" charset="0"/>
              </a:rPr>
              <a:t>tristique</a:t>
            </a:r>
            <a:r>
              <a:rPr lang="en-US" sz="1050" i="0" dirty="0">
                <a:ea typeface="Segoe UI" pitchFamily="34" charset="0"/>
                <a:cs typeface="Segoe UI" pitchFamily="34" charset="0"/>
              </a:rPr>
              <a:t> </a:t>
            </a:r>
            <a:r>
              <a:rPr lang="en-US" sz="1050" i="0" dirty="0" err="1">
                <a:ea typeface="Segoe UI" pitchFamily="34" charset="0"/>
                <a:cs typeface="Segoe UI" pitchFamily="34" charset="0"/>
              </a:rPr>
              <a:t>senectus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netus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malesuada</a:t>
            </a:r>
            <a:r>
              <a:rPr lang="en-US" sz="1050" i="0" dirty="0">
                <a:ea typeface="Segoe UI" pitchFamily="34" charset="0"/>
                <a:cs typeface="Segoe UI" pitchFamily="34" charset="0"/>
              </a:rPr>
              <a:t> fames ac </a:t>
            </a:r>
            <a:r>
              <a:rPr lang="en-US" sz="1050" i="0" dirty="0" err="1">
                <a:ea typeface="Segoe UI" pitchFamily="34" charset="0"/>
                <a:cs typeface="Segoe UI" pitchFamily="34" charset="0"/>
              </a:rPr>
              <a:t>turpis</a:t>
            </a:r>
            <a:r>
              <a:rPr lang="en-US" sz="1050" i="0" dirty="0">
                <a:ea typeface="Segoe UI" pitchFamily="34" charset="0"/>
                <a:cs typeface="Segoe UI" pitchFamily="34" charset="0"/>
              </a:rPr>
              <a:t> </a:t>
            </a:r>
            <a:r>
              <a:rPr lang="en-US" sz="1050" i="0" dirty="0" err="1">
                <a:ea typeface="Segoe UI" pitchFamily="34" charset="0"/>
                <a:cs typeface="Segoe UI" pitchFamily="34" charset="0"/>
              </a:rPr>
              <a:t>egestas</a:t>
            </a:r>
            <a:r>
              <a:rPr lang="en-US" sz="1050" i="0" dirty="0">
                <a:ea typeface="Segoe UI" pitchFamily="34" charset="0"/>
                <a:cs typeface="Segoe UI" pitchFamily="34" charset="0"/>
              </a:rPr>
              <a:t>. </a:t>
            </a:r>
            <a:r>
              <a:rPr lang="en-US" sz="1050" i="0" dirty="0" err="1">
                <a:ea typeface="Segoe UI" pitchFamily="34" charset="0"/>
                <a:cs typeface="Segoe UI" pitchFamily="34" charset="0"/>
              </a:rPr>
              <a:t>Proin</a:t>
            </a:r>
            <a:r>
              <a:rPr lang="en-US" sz="1050" i="0" dirty="0">
                <a:ea typeface="Segoe UI" pitchFamily="34" charset="0"/>
                <a:cs typeface="Segoe UI" pitchFamily="34" charset="0"/>
              </a:rPr>
              <a:t> pharetra </a:t>
            </a:r>
            <a:r>
              <a:rPr lang="en-US" sz="1050" i="0" dirty="0" err="1">
                <a:ea typeface="Segoe UI" pitchFamily="34" charset="0"/>
                <a:cs typeface="Segoe UI" pitchFamily="34" charset="0"/>
              </a:rPr>
              <a:t>nonummy</a:t>
            </a:r>
            <a:r>
              <a:rPr lang="en-US" sz="1050" i="0" dirty="0">
                <a:ea typeface="Segoe UI" pitchFamily="34" charset="0"/>
                <a:cs typeface="Segoe UI" pitchFamily="34" charset="0"/>
              </a:rPr>
              <a:t> </a:t>
            </a:r>
            <a:r>
              <a:rPr lang="en-US" sz="1050" i="0" dirty="0" err="1">
                <a:ea typeface="Segoe UI" pitchFamily="34" charset="0"/>
                <a:cs typeface="Segoe UI" pitchFamily="34" charset="0"/>
              </a:rPr>
              <a:t>pede</a:t>
            </a:r>
            <a:r>
              <a:rPr lang="en-US" sz="1050" i="0" dirty="0">
                <a:ea typeface="Segoe UI" pitchFamily="34" charset="0"/>
                <a:cs typeface="Segoe UI" pitchFamily="34" charset="0"/>
              </a:rPr>
              <a:t>. </a:t>
            </a:r>
            <a:r>
              <a:rPr lang="en-US" sz="1050" i="0" dirty="0" err="1">
                <a:ea typeface="Segoe UI" pitchFamily="34" charset="0"/>
                <a:cs typeface="Segoe UI" pitchFamily="34" charset="0"/>
              </a:rPr>
              <a:t>Mauris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orci</a:t>
            </a:r>
            <a:r>
              <a:rPr lang="en-US" sz="105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4705243" y="1982788"/>
            <a:ext cx="1908572" cy="4568483"/>
          </a:xfrm>
        </p:spPr>
        <p:txBody>
          <a:bodyPr>
            <a:noAutofit/>
          </a:bodyPr>
          <a:lstStyle>
            <a:lvl1pPr marL="0" indent="0">
              <a:spcBef>
                <a:spcPts val="900"/>
              </a:spcBef>
              <a:buNone/>
              <a:defRPr sz="1050" i="0">
                <a:solidFill>
                  <a:schemeClr val="tx1"/>
                </a:solidFill>
              </a:defRPr>
            </a:lvl1pPr>
            <a:lvl2pPr>
              <a:defRPr sz="1050" i="0"/>
            </a:lvl2pPr>
            <a:lvl3pPr>
              <a:defRPr sz="1050" i="0"/>
            </a:lvl3pPr>
            <a:lvl4pPr>
              <a:defRPr sz="1050" i="0"/>
            </a:lvl4pPr>
            <a:lvl5pPr>
              <a:defRPr sz="1050" i="0"/>
            </a:lvl5pPr>
          </a:lstStyle>
          <a:p>
            <a:pPr lvl="0" defTabSz="699354" fontAlgn="base">
              <a:spcAft>
                <a:spcPct val="0"/>
              </a:spcAft>
              <a:defRPr/>
            </a:pPr>
            <a:r>
              <a:rPr lang="en-US" sz="1050" i="0" dirty="0">
                <a:ea typeface="Segoe UI" pitchFamily="34" charset="0"/>
                <a:cs typeface="Segoe UI" pitchFamily="34" charset="0"/>
              </a:rPr>
              <a:t>Lorem ipsum dolor sit </a:t>
            </a:r>
            <a:r>
              <a:rPr lang="en-US" sz="1050" i="0" dirty="0" err="1">
                <a:ea typeface="Segoe UI" pitchFamily="34" charset="0"/>
                <a:cs typeface="Segoe UI" pitchFamily="34" charset="0"/>
              </a:rPr>
              <a:t>amet</a:t>
            </a:r>
            <a:r>
              <a:rPr lang="en-US" sz="1050" i="0" dirty="0">
                <a:ea typeface="Segoe UI" pitchFamily="34" charset="0"/>
                <a:cs typeface="Segoe UI" pitchFamily="34" charset="0"/>
              </a:rPr>
              <a:t>, </a:t>
            </a:r>
            <a:r>
              <a:rPr lang="en-US" sz="1050" i="0" dirty="0" err="1">
                <a:ea typeface="Segoe UI" pitchFamily="34" charset="0"/>
                <a:cs typeface="Segoe UI" pitchFamily="34" charset="0"/>
              </a:rPr>
              <a:t>consectetuer</a:t>
            </a:r>
            <a:r>
              <a:rPr lang="en-US" sz="1050" i="0" dirty="0">
                <a:ea typeface="Segoe UI" pitchFamily="34" charset="0"/>
                <a:cs typeface="Segoe UI" pitchFamily="34" charset="0"/>
              </a:rPr>
              <a:t> </a:t>
            </a:r>
            <a:r>
              <a:rPr lang="en-US" sz="1050" i="0" dirty="0" err="1">
                <a:ea typeface="Segoe UI" pitchFamily="34" charset="0"/>
                <a:cs typeface="Segoe UI" pitchFamily="34" charset="0"/>
              </a:rPr>
              <a:t>adipiscing</a:t>
            </a:r>
            <a:r>
              <a:rPr lang="en-US" sz="1050" i="0" dirty="0">
                <a:ea typeface="Segoe UI" pitchFamily="34" charset="0"/>
                <a:cs typeface="Segoe UI" pitchFamily="34" charset="0"/>
              </a:rPr>
              <a:t> </a:t>
            </a:r>
            <a:r>
              <a:rPr lang="en-US" sz="1050" i="0" dirty="0" err="1">
                <a:ea typeface="Segoe UI" pitchFamily="34" charset="0"/>
                <a:cs typeface="Segoe UI" pitchFamily="34" charset="0"/>
              </a:rPr>
              <a:t>elit</a:t>
            </a:r>
            <a:r>
              <a:rPr lang="en-US" sz="1050" i="0" dirty="0">
                <a:ea typeface="Segoe UI" pitchFamily="34" charset="0"/>
                <a:cs typeface="Segoe UI" pitchFamily="34" charset="0"/>
              </a:rPr>
              <a:t>. Maecenas </a:t>
            </a:r>
            <a:r>
              <a:rPr lang="en-US" sz="1050" i="0" dirty="0" err="1">
                <a:ea typeface="Segoe UI" pitchFamily="34" charset="0"/>
                <a:cs typeface="Segoe UI" pitchFamily="34" charset="0"/>
              </a:rPr>
              <a:t>porttitor</a:t>
            </a:r>
            <a:r>
              <a:rPr lang="en-US" sz="1050" i="0" dirty="0">
                <a:ea typeface="Segoe UI" pitchFamily="34" charset="0"/>
                <a:cs typeface="Segoe UI" pitchFamily="34" charset="0"/>
              </a:rPr>
              <a:t> </a:t>
            </a:r>
            <a:r>
              <a:rPr lang="en-US" sz="1050" i="0" dirty="0" err="1">
                <a:ea typeface="Segoe UI" pitchFamily="34" charset="0"/>
                <a:cs typeface="Segoe UI" pitchFamily="34" charset="0"/>
              </a:rPr>
              <a:t>congue</a:t>
            </a:r>
            <a:r>
              <a:rPr lang="en-US" sz="1050" i="0" dirty="0">
                <a:ea typeface="Segoe UI" pitchFamily="34" charset="0"/>
                <a:cs typeface="Segoe UI" pitchFamily="34" charset="0"/>
              </a:rPr>
              <a:t> </a:t>
            </a:r>
            <a:r>
              <a:rPr lang="en-US" sz="1050" i="0" dirty="0" err="1">
                <a:ea typeface="Segoe UI" pitchFamily="34" charset="0"/>
                <a:cs typeface="Segoe UI" pitchFamily="34" charset="0"/>
              </a:rPr>
              <a:t>massa</a:t>
            </a:r>
            <a:r>
              <a:rPr lang="en-US" sz="1050" i="0" dirty="0">
                <a:ea typeface="Segoe UI" pitchFamily="34" charset="0"/>
                <a:cs typeface="Segoe UI" pitchFamily="34" charset="0"/>
              </a:rPr>
              <a:t>. </a:t>
            </a:r>
            <a:r>
              <a:rPr lang="en-US" sz="1050" i="0" dirty="0" err="1">
                <a:ea typeface="Segoe UI" pitchFamily="34" charset="0"/>
                <a:cs typeface="Segoe UI" pitchFamily="34" charset="0"/>
              </a:rPr>
              <a:t>Fusce</a:t>
            </a:r>
            <a:r>
              <a:rPr lang="en-US" sz="1050" i="0" dirty="0">
                <a:ea typeface="Segoe UI" pitchFamily="34" charset="0"/>
                <a:cs typeface="Segoe UI" pitchFamily="34" charset="0"/>
              </a:rPr>
              <a:t> </a:t>
            </a:r>
            <a:r>
              <a:rPr lang="en-US" sz="1050" i="0" dirty="0" err="1">
                <a:ea typeface="Segoe UI" pitchFamily="34" charset="0"/>
                <a:cs typeface="Segoe UI" pitchFamily="34" charset="0"/>
              </a:rPr>
              <a:t>posuere</a:t>
            </a:r>
            <a:r>
              <a:rPr lang="en-US" sz="1050" i="0" dirty="0">
                <a:ea typeface="Segoe UI" pitchFamily="34" charset="0"/>
                <a:cs typeface="Segoe UI" pitchFamily="34" charset="0"/>
              </a:rPr>
              <a:t>, magna sed pulvinar </a:t>
            </a:r>
            <a:r>
              <a:rPr lang="en-US" sz="1050" i="0" dirty="0" err="1">
                <a:ea typeface="Segoe UI" pitchFamily="34" charset="0"/>
                <a:cs typeface="Segoe UI" pitchFamily="34" charset="0"/>
              </a:rPr>
              <a:t>ultricies</a:t>
            </a:r>
            <a:r>
              <a:rPr lang="en-US" sz="1050" i="0" dirty="0">
                <a:ea typeface="Segoe UI" pitchFamily="34" charset="0"/>
                <a:cs typeface="Segoe UI" pitchFamily="34" charset="0"/>
              </a:rPr>
              <a:t>, </a:t>
            </a:r>
            <a:r>
              <a:rPr lang="en-US" sz="1050" i="0" dirty="0" err="1">
                <a:ea typeface="Segoe UI" pitchFamily="34" charset="0"/>
                <a:cs typeface="Segoe UI" pitchFamily="34" charset="0"/>
              </a:rPr>
              <a:t>purus</a:t>
            </a:r>
            <a:r>
              <a:rPr lang="en-US" sz="1050" i="0" dirty="0">
                <a:ea typeface="Segoe UI" pitchFamily="34" charset="0"/>
                <a:cs typeface="Segoe UI" pitchFamily="34" charset="0"/>
              </a:rPr>
              <a:t> </a:t>
            </a:r>
            <a:r>
              <a:rPr lang="en-US" sz="1050" i="0" dirty="0" err="1">
                <a:ea typeface="Segoe UI" pitchFamily="34" charset="0"/>
                <a:cs typeface="Segoe UI" pitchFamily="34" charset="0"/>
              </a:rPr>
              <a:t>lectus</a:t>
            </a:r>
            <a:r>
              <a:rPr lang="en-US" sz="1050" i="0" dirty="0">
                <a:ea typeface="Segoe UI" pitchFamily="34" charset="0"/>
                <a:cs typeface="Segoe UI" pitchFamily="34" charset="0"/>
              </a:rPr>
              <a:t> </a:t>
            </a:r>
            <a:r>
              <a:rPr lang="en-US" sz="1050" i="0" dirty="0" err="1">
                <a:ea typeface="Segoe UI" pitchFamily="34" charset="0"/>
                <a:cs typeface="Segoe UI" pitchFamily="34" charset="0"/>
              </a:rPr>
              <a:t>malesuada</a:t>
            </a:r>
            <a:r>
              <a:rPr lang="en-US" sz="1050" i="0" dirty="0">
                <a:ea typeface="Segoe UI" pitchFamily="34" charset="0"/>
                <a:cs typeface="Segoe UI" pitchFamily="34" charset="0"/>
              </a:rPr>
              <a:t> libero, sit </a:t>
            </a:r>
            <a:r>
              <a:rPr lang="en-US" sz="1050" i="0" dirty="0" err="1">
                <a:ea typeface="Segoe UI" pitchFamily="34" charset="0"/>
                <a:cs typeface="Segoe UI" pitchFamily="34" charset="0"/>
              </a:rPr>
              <a:t>amet</a:t>
            </a:r>
            <a:r>
              <a:rPr lang="en-US" sz="1050" i="0" dirty="0">
                <a:ea typeface="Segoe UI" pitchFamily="34" charset="0"/>
                <a:cs typeface="Segoe UI" pitchFamily="34" charset="0"/>
              </a:rPr>
              <a:t> </a:t>
            </a:r>
            <a:r>
              <a:rPr lang="en-US" sz="1050" i="0" dirty="0" err="1">
                <a:ea typeface="Segoe UI" pitchFamily="34" charset="0"/>
                <a:cs typeface="Segoe UI" pitchFamily="34" charset="0"/>
              </a:rPr>
              <a:t>commodo</a:t>
            </a:r>
            <a:r>
              <a:rPr lang="en-US" sz="1050" i="0" dirty="0">
                <a:ea typeface="Segoe UI" pitchFamily="34" charset="0"/>
                <a:cs typeface="Segoe UI" pitchFamily="34" charset="0"/>
              </a:rPr>
              <a:t> magna </a:t>
            </a:r>
            <a:r>
              <a:rPr lang="en-US" sz="1050" i="0" dirty="0" err="1">
                <a:ea typeface="Segoe UI" pitchFamily="34" charset="0"/>
                <a:cs typeface="Segoe UI" pitchFamily="34" charset="0"/>
              </a:rPr>
              <a:t>eros</a:t>
            </a:r>
            <a:r>
              <a:rPr lang="en-US" sz="1050" i="0" dirty="0">
                <a:ea typeface="Segoe UI" pitchFamily="34" charset="0"/>
                <a:cs typeface="Segoe UI" pitchFamily="34" charset="0"/>
              </a:rPr>
              <a:t> </a:t>
            </a:r>
            <a:r>
              <a:rPr lang="en-US" sz="1050" i="0" dirty="0" err="1">
                <a:ea typeface="Segoe UI" pitchFamily="34" charset="0"/>
                <a:cs typeface="Segoe UI" pitchFamily="34" charset="0"/>
              </a:rPr>
              <a:t>quis</a:t>
            </a:r>
            <a:r>
              <a:rPr lang="en-US" sz="1050" i="0" dirty="0">
                <a:ea typeface="Segoe UI" pitchFamily="34" charset="0"/>
                <a:cs typeface="Segoe UI" pitchFamily="34" charset="0"/>
              </a:rPr>
              <a:t> </a:t>
            </a:r>
            <a:r>
              <a:rPr lang="en-US" sz="1050" i="0" dirty="0" err="1">
                <a:ea typeface="Segoe UI" pitchFamily="34" charset="0"/>
                <a:cs typeface="Segoe UI" pitchFamily="34" charset="0"/>
              </a:rPr>
              <a:t>urna</a:t>
            </a:r>
            <a:r>
              <a:rPr lang="en-US" sz="1050" i="0" dirty="0">
                <a:ea typeface="Segoe UI" pitchFamily="34" charset="0"/>
                <a:cs typeface="Segoe UI" pitchFamily="34" charset="0"/>
              </a:rPr>
              <a:t>.</a:t>
            </a:r>
          </a:p>
          <a:p>
            <a:pPr lvl="0" defTabSz="699354" fontAlgn="base">
              <a:spcAft>
                <a:spcPct val="0"/>
              </a:spcAft>
              <a:defRPr/>
            </a:pPr>
            <a:r>
              <a:rPr lang="en-US" sz="1050" i="0" dirty="0">
                <a:ea typeface="Segoe UI" pitchFamily="34" charset="0"/>
                <a:cs typeface="Segoe UI" pitchFamily="34" charset="0"/>
              </a:rPr>
              <a:t>Nunc </a:t>
            </a:r>
            <a:r>
              <a:rPr lang="en-US" sz="1050" i="0" dirty="0" err="1">
                <a:ea typeface="Segoe UI" pitchFamily="34" charset="0"/>
                <a:cs typeface="Segoe UI" pitchFamily="34" charset="0"/>
              </a:rPr>
              <a:t>viverra</a:t>
            </a:r>
            <a:r>
              <a:rPr lang="en-US" sz="1050" i="0" dirty="0">
                <a:ea typeface="Segoe UI" pitchFamily="34" charset="0"/>
                <a:cs typeface="Segoe UI" pitchFamily="34" charset="0"/>
              </a:rPr>
              <a:t> </a:t>
            </a:r>
            <a:r>
              <a:rPr lang="en-US" sz="1050" i="0" dirty="0" err="1">
                <a:ea typeface="Segoe UI" pitchFamily="34" charset="0"/>
                <a:cs typeface="Segoe UI" pitchFamily="34" charset="0"/>
              </a:rPr>
              <a:t>imperdiet</a:t>
            </a:r>
            <a:r>
              <a:rPr lang="en-US" sz="1050" i="0" dirty="0">
                <a:ea typeface="Segoe UI" pitchFamily="34" charset="0"/>
                <a:cs typeface="Segoe UI" pitchFamily="34" charset="0"/>
              </a:rPr>
              <a:t> </a:t>
            </a:r>
            <a:r>
              <a:rPr lang="en-US" sz="1050" i="0" dirty="0" err="1">
                <a:ea typeface="Segoe UI" pitchFamily="34" charset="0"/>
                <a:cs typeface="Segoe UI" pitchFamily="34" charset="0"/>
              </a:rPr>
              <a:t>enim</a:t>
            </a:r>
            <a:r>
              <a:rPr lang="en-US" sz="1050" i="0" dirty="0">
                <a:ea typeface="Segoe UI" pitchFamily="34" charset="0"/>
                <a:cs typeface="Segoe UI" pitchFamily="34" charset="0"/>
              </a:rPr>
              <a:t>. </a:t>
            </a:r>
            <a:r>
              <a:rPr lang="en-US" sz="1050" i="0" dirty="0" err="1">
                <a:ea typeface="Segoe UI" pitchFamily="34" charset="0"/>
                <a:cs typeface="Segoe UI" pitchFamily="34" charset="0"/>
              </a:rPr>
              <a:t>Fusce</a:t>
            </a:r>
            <a:r>
              <a:rPr lang="en-US" sz="1050" i="0" dirty="0">
                <a:ea typeface="Segoe UI" pitchFamily="34" charset="0"/>
                <a:cs typeface="Segoe UI" pitchFamily="34" charset="0"/>
              </a:rPr>
              <a:t> est. </a:t>
            </a:r>
            <a:r>
              <a:rPr lang="en-US" sz="1050" i="0" dirty="0" err="1">
                <a:ea typeface="Segoe UI" pitchFamily="34" charset="0"/>
                <a:cs typeface="Segoe UI" pitchFamily="34" charset="0"/>
              </a:rPr>
              <a:t>Vivamus</a:t>
            </a:r>
            <a:r>
              <a:rPr lang="en-US" sz="1050" i="0" dirty="0">
                <a:ea typeface="Segoe UI" pitchFamily="34" charset="0"/>
                <a:cs typeface="Segoe UI" pitchFamily="34" charset="0"/>
              </a:rPr>
              <a:t> a </a:t>
            </a:r>
            <a:r>
              <a:rPr lang="en-US" sz="1050" i="0" dirty="0" err="1">
                <a:ea typeface="Segoe UI" pitchFamily="34" charset="0"/>
                <a:cs typeface="Segoe UI" pitchFamily="34" charset="0"/>
              </a:rPr>
              <a:t>tellus</a:t>
            </a:r>
            <a:r>
              <a:rPr lang="en-US" sz="1050" i="0" dirty="0">
                <a:ea typeface="Segoe UI" pitchFamily="34" charset="0"/>
                <a:cs typeface="Segoe UI" pitchFamily="34" charset="0"/>
              </a:rPr>
              <a:t>.</a:t>
            </a:r>
          </a:p>
          <a:p>
            <a:pPr lvl="0" defTabSz="699354" fontAlgn="base">
              <a:spcAft>
                <a:spcPct val="0"/>
              </a:spcAft>
              <a:defRPr/>
            </a:pPr>
            <a:r>
              <a:rPr lang="en-US" sz="1050" i="0" dirty="0" err="1">
                <a:ea typeface="Segoe UI" pitchFamily="34" charset="0"/>
                <a:cs typeface="Segoe UI" pitchFamily="34" charset="0"/>
              </a:rPr>
              <a:t>Pellentesque</a:t>
            </a:r>
            <a:r>
              <a:rPr lang="en-US" sz="1050" i="0" dirty="0">
                <a:ea typeface="Segoe UI" pitchFamily="34" charset="0"/>
                <a:cs typeface="Segoe UI" pitchFamily="34" charset="0"/>
              </a:rPr>
              <a:t> habitant </a:t>
            </a:r>
            <a:r>
              <a:rPr lang="en-US" sz="1050" i="0" dirty="0" err="1">
                <a:ea typeface="Segoe UI" pitchFamily="34" charset="0"/>
                <a:cs typeface="Segoe UI" pitchFamily="34" charset="0"/>
              </a:rPr>
              <a:t>morbi</a:t>
            </a:r>
            <a:r>
              <a:rPr lang="en-US" sz="1050" i="0" dirty="0">
                <a:ea typeface="Segoe UI" pitchFamily="34" charset="0"/>
                <a:cs typeface="Segoe UI" pitchFamily="34" charset="0"/>
              </a:rPr>
              <a:t> </a:t>
            </a:r>
            <a:r>
              <a:rPr lang="en-US" sz="1050" i="0" dirty="0" err="1">
                <a:ea typeface="Segoe UI" pitchFamily="34" charset="0"/>
                <a:cs typeface="Segoe UI" pitchFamily="34" charset="0"/>
              </a:rPr>
              <a:t>tristique</a:t>
            </a:r>
            <a:r>
              <a:rPr lang="en-US" sz="1050" i="0" dirty="0">
                <a:ea typeface="Segoe UI" pitchFamily="34" charset="0"/>
                <a:cs typeface="Segoe UI" pitchFamily="34" charset="0"/>
              </a:rPr>
              <a:t> </a:t>
            </a:r>
            <a:r>
              <a:rPr lang="en-US" sz="1050" i="0" dirty="0" err="1">
                <a:ea typeface="Segoe UI" pitchFamily="34" charset="0"/>
                <a:cs typeface="Segoe UI" pitchFamily="34" charset="0"/>
              </a:rPr>
              <a:t>senectus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netus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malesuada</a:t>
            </a:r>
            <a:r>
              <a:rPr lang="en-US" sz="1050" i="0" dirty="0">
                <a:ea typeface="Segoe UI" pitchFamily="34" charset="0"/>
                <a:cs typeface="Segoe UI" pitchFamily="34" charset="0"/>
              </a:rPr>
              <a:t> fames ac </a:t>
            </a:r>
            <a:r>
              <a:rPr lang="en-US" sz="1050" i="0" dirty="0" err="1">
                <a:ea typeface="Segoe UI" pitchFamily="34" charset="0"/>
                <a:cs typeface="Segoe UI" pitchFamily="34" charset="0"/>
              </a:rPr>
              <a:t>turpis</a:t>
            </a:r>
            <a:r>
              <a:rPr lang="en-US" sz="1050" i="0" dirty="0">
                <a:ea typeface="Segoe UI" pitchFamily="34" charset="0"/>
                <a:cs typeface="Segoe UI" pitchFamily="34" charset="0"/>
              </a:rPr>
              <a:t> </a:t>
            </a:r>
            <a:r>
              <a:rPr lang="en-US" sz="1050" i="0" dirty="0" err="1">
                <a:ea typeface="Segoe UI" pitchFamily="34" charset="0"/>
                <a:cs typeface="Segoe UI" pitchFamily="34" charset="0"/>
              </a:rPr>
              <a:t>egestas</a:t>
            </a:r>
            <a:r>
              <a:rPr lang="en-US" sz="1050" i="0" dirty="0">
                <a:ea typeface="Segoe UI" pitchFamily="34" charset="0"/>
                <a:cs typeface="Segoe UI" pitchFamily="34" charset="0"/>
              </a:rPr>
              <a:t>. </a:t>
            </a:r>
            <a:r>
              <a:rPr lang="en-US" sz="1050" i="0" dirty="0" err="1">
                <a:ea typeface="Segoe UI" pitchFamily="34" charset="0"/>
                <a:cs typeface="Segoe UI" pitchFamily="34" charset="0"/>
              </a:rPr>
              <a:t>Proin</a:t>
            </a:r>
            <a:r>
              <a:rPr lang="en-US" sz="1050" i="0" dirty="0">
                <a:ea typeface="Segoe UI" pitchFamily="34" charset="0"/>
                <a:cs typeface="Segoe UI" pitchFamily="34" charset="0"/>
              </a:rPr>
              <a:t> pharetra </a:t>
            </a:r>
            <a:r>
              <a:rPr lang="en-US" sz="1050" i="0" dirty="0" err="1">
                <a:ea typeface="Segoe UI" pitchFamily="34" charset="0"/>
                <a:cs typeface="Segoe UI" pitchFamily="34" charset="0"/>
              </a:rPr>
              <a:t>nonummy</a:t>
            </a:r>
            <a:r>
              <a:rPr lang="en-US" sz="1050" i="0" dirty="0">
                <a:ea typeface="Segoe UI" pitchFamily="34" charset="0"/>
                <a:cs typeface="Segoe UI" pitchFamily="34" charset="0"/>
              </a:rPr>
              <a:t> </a:t>
            </a:r>
            <a:r>
              <a:rPr lang="en-US" sz="1050" i="0" dirty="0" err="1">
                <a:ea typeface="Segoe UI" pitchFamily="34" charset="0"/>
                <a:cs typeface="Segoe UI" pitchFamily="34" charset="0"/>
              </a:rPr>
              <a:t>pede</a:t>
            </a:r>
            <a:r>
              <a:rPr lang="en-US" sz="1050" i="0" dirty="0">
                <a:ea typeface="Segoe UI" pitchFamily="34" charset="0"/>
                <a:cs typeface="Segoe UI" pitchFamily="34" charset="0"/>
              </a:rPr>
              <a:t>. </a:t>
            </a:r>
            <a:r>
              <a:rPr lang="en-US" sz="1050" i="0" dirty="0" err="1">
                <a:ea typeface="Segoe UI" pitchFamily="34" charset="0"/>
                <a:cs typeface="Segoe UI" pitchFamily="34" charset="0"/>
              </a:rPr>
              <a:t>Mauris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orci</a:t>
            </a:r>
            <a:r>
              <a:rPr lang="en-US" sz="105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6806049" y="1982788"/>
            <a:ext cx="1908572" cy="4568483"/>
          </a:xfrm>
        </p:spPr>
        <p:txBody>
          <a:bodyPr>
            <a:noAutofit/>
          </a:bodyPr>
          <a:lstStyle>
            <a:lvl1pPr marL="0" indent="0">
              <a:spcBef>
                <a:spcPts val="900"/>
              </a:spcBef>
              <a:buNone/>
              <a:defRPr sz="1050" i="0">
                <a:solidFill>
                  <a:schemeClr val="tx1"/>
                </a:solidFill>
              </a:defRPr>
            </a:lvl1pPr>
            <a:lvl2pPr>
              <a:defRPr sz="1050" i="0"/>
            </a:lvl2pPr>
            <a:lvl3pPr>
              <a:defRPr sz="1050" i="0"/>
            </a:lvl3pPr>
            <a:lvl4pPr>
              <a:defRPr sz="1050" i="0"/>
            </a:lvl4pPr>
            <a:lvl5pPr>
              <a:defRPr sz="1050" i="0"/>
            </a:lvl5pPr>
          </a:lstStyle>
          <a:p>
            <a:pPr lvl="0" defTabSz="699354" fontAlgn="base">
              <a:spcAft>
                <a:spcPct val="0"/>
              </a:spcAft>
              <a:defRPr/>
            </a:pPr>
            <a:r>
              <a:rPr lang="en-US" sz="1050" i="0" dirty="0">
                <a:ea typeface="Segoe UI" pitchFamily="34" charset="0"/>
                <a:cs typeface="Segoe UI" pitchFamily="34" charset="0"/>
              </a:rPr>
              <a:t>Lorem ipsum dolor sit </a:t>
            </a:r>
            <a:r>
              <a:rPr lang="en-US" sz="1050" i="0" dirty="0" err="1">
                <a:ea typeface="Segoe UI" pitchFamily="34" charset="0"/>
                <a:cs typeface="Segoe UI" pitchFamily="34" charset="0"/>
              </a:rPr>
              <a:t>amet</a:t>
            </a:r>
            <a:r>
              <a:rPr lang="en-US" sz="1050" i="0" dirty="0">
                <a:ea typeface="Segoe UI" pitchFamily="34" charset="0"/>
                <a:cs typeface="Segoe UI" pitchFamily="34" charset="0"/>
              </a:rPr>
              <a:t>, </a:t>
            </a:r>
            <a:r>
              <a:rPr lang="en-US" sz="1050" i="0" dirty="0" err="1">
                <a:ea typeface="Segoe UI" pitchFamily="34" charset="0"/>
                <a:cs typeface="Segoe UI" pitchFamily="34" charset="0"/>
              </a:rPr>
              <a:t>consectetuer</a:t>
            </a:r>
            <a:r>
              <a:rPr lang="en-US" sz="1050" i="0" dirty="0">
                <a:ea typeface="Segoe UI" pitchFamily="34" charset="0"/>
                <a:cs typeface="Segoe UI" pitchFamily="34" charset="0"/>
              </a:rPr>
              <a:t> </a:t>
            </a:r>
            <a:r>
              <a:rPr lang="en-US" sz="1050" i="0" dirty="0" err="1">
                <a:ea typeface="Segoe UI" pitchFamily="34" charset="0"/>
                <a:cs typeface="Segoe UI" pitchFamily="34" charset="0"/>
              </a:rPr>
              <a:t>adipiscing</a:t>
            </a:r>
            <a:r>
              <a:rPr lang="en-US" sz="1050" i="0" dirty="0">
                <a:ea typeface="Segoe UI" pitchFamily="34" charset="0"/>
                <a:cs typeface="Segoe UI" pitchFamily="34" charset="0"/>
              </a:rPr>
              <a:t> </a:t>
            </a:r>
            <a:r>
              <a:rPr lang="en-US" sz="1050" i="0" dirty="0" err="1">
                <a:ea typeface="Segoe UI" pitchFamily="34" charset="0"/>
                <a:cs typeface="Segoe UI" pitchFamily="34" charset="0"/>
              </a:rPr>
              <a:t>elit</a:t>
            </a:r>
            <a:r>
              <a:rPr lang="en-US" sz="1050" i="0" dirty="0">
                <a:ea typeface="Segoe UI" pitchFamily="34" charset="0"/>
                <a:cs typeface="Segoe UI" pitchFamily="34" charset="0"/>
              </a:rPr>
              <a:t>. Maecenas </a:t>
            </a:r>
            <a:r>
              <a:rPr lang="en-US" sz="1050" i="0" dirty="0" err="1">
                <a:ea typeface="Segoe UI" pitchFamily="34" charset="0"/>
                <a:cs typeface="Segoe UI" pitchFamily="34" charset="0"/>
              </a:rPr>
              <a:t>porttitor</a:t>
            </a:r>
            <a:r>
              <a:rPr lang="en-US" sz="1050" i="0" dirty="0">
                <a:ea typeface="Segoe UI" pitchFamily="34" charset="0"/>
                <a:cs typeface="Segoe UI" pitchFamily="34" charset="0"/>
              </a:rPr>
              <a:t> </a:t>
            </a:r>
            <a:r>
              <a:rPr lang="en-US" sz="1050" i="0" dirty="0" err="1">
                <a:ea typeface="Segoe UI" pitchFamily="34" charset="0"/>
                <a:cs typeface="Segoe UI" pitchFamily="34" charset="0"/>
              </a:rPr>
              <a:t>congue</a:t>
            </a:r>
            <a:r>
              <a:rPr lang="en-US" sz="1050" i="0" dirty="0">
                <a:ea typeface="Segoe UI" pitchFamily="34" charset="0"/>
                <a:cs typeface="Segoe UI" pitchFamily="34" charset="0"/>
              </a:rPr>
              <a:t> </a:t>
            </a:r>
            <a:r>
              <a:rPr lang="en-US" sz="1050" i="0" dirty="0" err="1">
                <a:ea typeface="Segoe UI" pitchFamily="34" charset="0"/>
                <a:cs typeface="Segoe UI" pitchFamily="34" charset="0"/>
              </a:rPr>
              <a:t>massa</a:t>
            </a:r>
            <a:r>
              <a:rPr lang="en-US" sz="1050" i="0" dirty="0">
                <a:ea typeface="Segoe UI" pitchFamily="34" charset="0"/>
                <a:cs typeface="Segoe UI" pitchFamily="34" charset="0"/>
              </a:rPr>
              <a:t>. </a:t>
            </a:r>
            <a:r>
              <a:rPr lang="en-US" sz="1050" i="0" dirty="0" err="1">
                <a:ea typeface="Segoe UI" pitchFamily="34" charset="0"/>
                <a:cs typeface="Segoe UI" pitchFamily="34" charset="0"/>
              </a:rPr>
              <a:t>Fusce</a:t>
            </a:r>
            <a:r>
              <a:rPr lang="en-US" sz="1050" i="0" dirty="0">
                <a:ea typeface="Segoe UI" pitchFamily="34" charset="0"/>
                <a:cs typeface="Segoe UI" pitchFamily="34" charset="0"/>
              </a:rPr>
              <a:t> </a:t>
            </a:r>
            <a:r>
              <a:rPr lang="en-US" sz="1050" i="0" dirty="0" err="1">
                <a:ea typeface="Segoe UI" pitchFamily="34" charset="0"/>
                <a:cs typeface="Segoe UI" pitchFamily="34" charset="0"/>
              </a:rPr>
              <a:t>posuere</a:t>
            </a:r>
            <a:r>
              <a:rPr lang="en-US" sz="1050" i="0" dirty="0">
                <a:ea typeface="Segoe UI" pitchFamily="34" charset="0"/>
                <a:cs typeface="Segoe UI" pitchFamily="34" charset="0"/>
              </a:rPr>
              <a:t>, magna sed pulvinar </a:t>
            </a:r>
            <a:r>
              <a:rPr lang="en-US" sz="1050" i="0" dirty="0" err="1">
                <a:ea typeface="Segoe UI" pitchFamily="34" charset="0"/>
                <a:cs typeface="Segoe UI" pitchFamily="34" charset="0"/>
              </a:rPr>
              <a:t>ultricies</a:t>
            </a:r>
            <a:r>
              <a:rPr lang="en-US" sz="1050" i="0" dirty="0">
                <a:ea typeface="Segoe UI" pitchFamily="34" charset="0"/>
                <a:cs typeface="Segoe UI" pitchFamily="34" charset="0"/>
              </a:rPr>
              <a:t>, </a:t>
            </a:r>
            <a:r>
              <a:rPr lang="en-US" sz="1050" i="0" dirty="0" err="1">
                <a:ea typeface="Segoe UI" pitchFamily="34" charset="0"/>
                <a:cs typeface="Segoe UI" pitchFamily="34" charset="0"/>
              </a:rPr>
              <a:t>purus</a:t>
            </a:r>
            <a:r>
              <a:rPr lang="en-US" sz="1050" i="0" dirty="0">
                <a:ea typeface="Segoe UI" pitchFamily="34" charset="0"/>
                <a:cs typeface="Segoe UI" pitchFamily="34" charset="0"/>
              </a:rPr>
              <a:t> </a:t>
            </a:r>
            <a:r>
              <a:rPr lang="en-US" sz="1050" i="0" dirty="0" err="1">
                <a:ea typeface="Segoe UI" pitchFamily="34" charset="0"/>
                <a:cs typeface="Segoe UI" pitchFamily="34" charset="0"/>
              </a:rPr>
              <a:t>lectus</a:t>
            </a:r>
            <a:r>
              <a:rPr lang="en-US" sz="1050" i="0" dirty="0">
                <a:ea typeface="Segoe UI" pitchFamily="34" charset="0"/>
                <a:cs typeface="Segoe UI" pitchFamily="34" charset="0"/>
              </a:rPr>
              <a:t> </a:t>
            </a:r>
            <a:r>
              <a:rPr lang="en-US" sz="1050" i="0" dirty="0" err="1">
                <a:ea typeface="Segoe UI" pitchFamily="34" charset="0"/>
                <a:cs typeface="Segoe UI" pitchFamily="34" charset="0"/>
              </a:rPr>
              <a:t>malesuada</a:t>
            </a:r>
            <a:r>
              <a:rPr lang="en-US" sz="1050" i="0" dirty="0">
                <a:ea typeface="Segoe UI" pitchFamily="34" charset="0"/>
                <a:cs typeface="Segoe UI" pitchFamily="34" charset="0"/>
              </a:rPr>
              <a:t> libero, sit </a:t>
            </a:r>
            <a:r>
              <a:rPr lang="en-US" sz="1050" i="0" dirty="0" err="1">
                <a:ea typeface="Segoe UI" pitchFamily="34" charset="0"/>
                <a:cs typeface="Segoe UI" pitchFamily="34" charset="0"/>
              </a:rPr>
              <a:t>amet</a:t>
            </a:r>
            <a:r>
              <a:rPr lang="en-US" sz="1050" i="0" dirty="0">
                <a:ea typeface="Segoe UI" pitchFamily="34" charset="0"/>
                <a:cs typeface="Segoe UI" pitchFamily="34" charset="0"/>
              </a:rPr>
              <a:t> </a:t>
            </a:r>
            <a:r>
              <a:rPr lang="en-US" sz="1050" i="0" dirty="0" err="1">
                <a:ea typeface="Segoe UI" pitchFamily="34" charset="0"/>
                <a:cs typeface="Segoe UI" pitchFamily="34" charset="0"/>
              </a:rPr>
              <a:t>commodo</a:t>
            </a:r>
            <a:r>
              <a:rPr lang="en-US" sz="1050" i="0" dirty="0">
                <a:ea typeface="Segoe UI" pitchFamily="34" charset="0"/>
                <a:cs typeface="Segoe UI" pitchFamily="34" charset="0"/>
              </a:rPr>
              <a:t> magna </a:t>
            </a:r>
            <a:r>
              <a:rPr lang="en-US" sz="1050" i="0" dirty="0" err="1">
                <a:ea typeface="Segoe UI" pitchFamily="34" charset="0"/>
                <a:cs typeface="Segoe UI" pitchFamily="34" charset="0"/>
              </a:rPr>
              <a:t>eros</a:t>
            </a:r>
            <a:r>
              <a:rPr lang="en-US" sz="1050" i="0" dirty="0">
                <a:ea typeface="Segoe UI" pitchFamily="34" charset="0"/>
                <a:cs typeface="Segoe UI" pitchFamily="34" charset="0"/>
              </a:rPr>
              <a:t> </a:t>
            </a:r>
            <a:r>
              <a:rPr lang="en-US" sz="1050" i="0" dirty="0" err="1">
                <a:ea typeface="Segoe UI" pitchFamily="34" charset="0"/>
                <a:cs typeface="Segoe UI" pitchFamily="34" charset="0"/>
              </a:rPr>
              <a:t>quis</a:t>
            </a:r>
            <a:r>
              <a:rPr lang="en-US" sz="1050" i="0" dirty="0">
                <a:ea typeface="Segoe UI" pitchFamily="34" charset="0"/>
                <a:cs typeface="Segoe UI" pitchFamily="34" charset="0"/>
              </a:rPr>
              <a:t> </a:t>
            </a:r>
            <a:r>
              <a:rPr lang="en-US" sz="1050" i="0" dirty="0" err="1">
                <a:ea typeface="Segoe UI" pitchFamily="34" charset="0"/>
                <a:cs typeface="Segoe UI" pitchFamily="34" charset="0"/>
              </a:rPr>
              <a:t>urna</a:t>
            </a:r>
            <a:r>
              <a:rPr lang="en-US" sz="1050" i="0" dirty="0">
                <a:ea typeface="Segoe UI" pitchFamily="34" charset="0"/>
                <a:cs typeface="Segoe UI" pitchFamily="34" charset="0"/>
              </a:rPr>
              <a:t>.</a:t>
            </a:r>
          </a:p>
          <a:p>
            <a:pPr lvl="0" defTabSz="699354" fontAlgn="base">
              <a:spcAft>
                <a:spcPct val="0"/>
              </a:spcAft>
              <a:defRPr/>
            </a:pPr>
            <a:r>
              <a:rPr lang="en-US" sz="1050" i="0" dirty="0">
                <a:ea typeface="Segoe UI" pitchFamily="34" charset="0"/>
                <a:cs typeface="Segoe UI" pitchFamily="34" charset="0"/>
              </a:rPr>
              <a:t>Nunc </a:t>
            </a:r>
            <a:r>
              <a:rPr lang="en-US" sz="1050" i="0" dirty="0" err="1">
                <a:ea typeface="Segoe UI" pitchFamily="34" charset="0"/>
                <a:cs typeface="Segoe UI" pitchFamily="34" charset="0"/>
              </a:rPr>
              <a:t>viverra</a:t>
            </a:r>
            <a:r>
              <a:rPr lang="en-US" sz="1050" i="0" dirty="0">
                <a:ea typeface="Segoe UI" pitchFamily="34" charset="0"/>
                <a:cs typeface="Segoe UI" pitchFamily="34" charset="0"/>
              </a:rPr>
              <a:t> </a:t>
            </a:r>
            <a:r>
              <a:rPr lang="en-US" sz="1050" i="0" dirty="0" err="1">
                <a:ea typeface="Segoe UI" pitchFamily="34" charset="0"/>
                <a:cs typeface="Segoe UI" pitchFamily="34" charset="0"/>
              </a:rPr>
              <a:t>imperdiet</a:t>
            </a:r>
            <a:r>
              <a:rPr lang="en-US" sz="1050" i="0" dirty="0">
                <a:ea typeface="Segoe UI" pitchFamily="34" charset="0"/>
                <a:cs typeface="Segoe UI" pitchFamily="34" charset="0"/>
              </a:rPr>
              <a:t> </a:t>
            </a:r>
            <a:r>
              <a:rPr lang="en-US" sz="1050" i="0" dirty="0" err="1">
                <a:ea typeface="Segoe UI" pitchFamily="34" charset="0"/>
                <a:cs typeface="Segoe UI" pitchFamily="34" charset="0"/>
              </a:rPr>
              <a:t>enim</a:t>
            </a:r>
            <a:r>
              <a:rPr lang="en-US" sz="1050" i="0" dirty="0">
                <a:ea typeface="Segoe UI" pitchFamily="34" charset="0"/>
                <a:cs typeface="Segoe UI" pitchFamily="34" charset="0"/>
              </a:rPr>
              <a:t>. </a:t>
            </a:r>
            <a:r>
              <a:rPr lang="en-US" sz="1050" i="0" dirty="0" err="1">
                <a:ea typeface="Segoe UI" pitchFamily="34" charset="0"/>
                <a:cs typeface="Segoe UI" pitchFamily="34" charset="0"/>
              </a:rPr>
              <a:t>Fusce</a:t>
            </a:r>
            <a:r>
              <a:rPr lang="en-US" sz="1050" i="0" dirty="0">
                <a:ea typeface="Segoe UI" pitchFamily="34" charset="0"/>
                <a:cs typeface="Segoe UI" pitchFamily="34" charset="0"/>
              </a:rPr>
              <a:t> est. </a:t>
            </a:r>
            <a:r>
              <a:rPr lang="en-US" sz="1050" i="0" dirty="0" err="1">
                <a:ea typeface="Segoe UI" pitchFamily="34" charset="0"/>
                <a:cs typeface="Segoe UI" pitchFamily="34" charset="0"/>
              </a:rPr>
              <a:t>Vivamus</a:t>
            </a:r>
            <a:r>
              <a:rPr lang="en-US" sz="1050" i="0" dirty="0">
                <a:ea typeface="Segoe UI" pitchFamily="34" charset="0"/>
                <a:cs typeface="Segoe UI" pitchFamily="34" charset="0"/>
              </a:rPr>
              <a:t> a </a:t>
            </a:r>
            <a:r>
              <a:rPr lang="en-US" sz="1050" i="0" dirty="0" err="1">
                <a:ea typeface="Segoe UI" pitchFamily="34" charset="0"/>
                <a:cs typeface="Segoe UI" pitchFamily="34" charset="0"/>
              </a:rPr>
              <a:t>tellus</a:t>
            </a:r>
            <a:r>
              <a:rPr lang="en-US" sz="1050" i="0" dirty="0">
                <a:ea typeface="Segoe UI" pitchFamily="34" charset="0"/>
                <a:cs typeface="Segoe UI" pitchFamily="34" charset="0"/>
              </a:rPr>
              <a:t>.</a:t>
            </a:r>
          </a:p>
          <a:p>
            <a:pPr lvl="0" defTabSz="699354" fontAlgn="base">
              <a:spcAft>
                <a:spcPct val="0"/>
              </a:spcAft>
              <a:defRPr/>
            </a:pPr>
            <a:r>
              <a:rPr lang="en-US" sz="1050" i="0" dirty="0" err="1">
                <a:ea typeface="Segoe UI" pitchFamily="34" charset="0"/>
                <a:cs typeface="Segoe UI" pitchFamily="34" charset="0"/>
              </a:rPr>
              <a:t>Pellentesque</a:t>
            </a:r>
            <a:r>
              <a:rPr lang="en-US" sz="1050" i="0" dirty="0">
                <a:ea typeface="Segoe UI" pitchFamily="34" charset="0"/>
                <a:cs typeface="Segoe UI" pitchFamily="34" charset="0"/>
              </a:rPr>
              <a:t> habitant </a:t>
            </a:r>
            <a:r>
              <a:rPr lang="en-US" sz="1050" i="0" dirty="0" err="1">
                <a:ea typeface="Segoe UI" pitchFamily="34" charset="0"/>
                <a:cs typeface="Segoe UI" pitchFamily="34" charset="0"/>
              </a:rPr>
              <a:t>morbi</a:t>
            </a:r>
            <a:r>
              <a:rPr lang="en-US" sz="1050" i="0" dirty="0">
                <a:ea typeface="Segoe UI" pitchFamily="34" charset="0"/>
                <a:cs typeface="Segoe UI" pitchFamily="34" charset="0"/>
              </a:rPr>
              <a:t> </a:t>
            </a:r>
            <a:r>
              <a:rPr lang="en-US" sz="1050" i="0" dirty="0" err="1">
                <a:ea typeface="Segoe UI" pitchFamily="34" charset="0"/>
                <a:cs typeface="Segoe UI" pitchFamily="34" charset="0"/>
              </a:rPr>
              <a:t>tristique</a:t>
            </a:r>
            <a:r>
              <a:rPr lang="en-US" sz="1050" i="0" dirty="0">
                <a:ea typeface="Segoe UI" pitchFamily="34" charset="0"/>
                <a:cs typeface="Segoe UI" pitchFamily="34" charset="0"/>
              </a:rPr>
              <a:t> </a:t>
            </a:r>
            <a:r>
              <a:rPr lang="en-US" sz="1050" i="0" dirty="0" err="1">
                <a:ea typeface="Segoe UI" pitchFamily="34" charset="0"/>
                <a:cs typeface="Segoe UI" pitchFamily="34" charset="0"/>
              </a:rPr>
              <a:t>senectus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netus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malesuada</a:t>
            </a:r>
            <a:r>
              <a:rPr lang="en-US" sz="1050" i="0" dirty="0">
                <a:ea typeface="Segoe UI" pitchFamily="34" charset="0"/>
                <a:cs typeface="Segoe UI" pitchFamily="34" charset="0"/>
              </a:rPr>
              <a:t> fames ac </a:t>
            </a:r>
            <a:r>
              <a:rPr lang="en-US" sz="1050" i="0" dirty="0" err="1">
                <a:ea typeface="Segoe UI" pitchFamily="34" charset="0"/>
                <a:cs typeface="Segoe UI" pitchFamily="34" charset="0"/>
              </a:rPr>
              <a:t>turpis</a:t>
            </a:r>
            <a:r>
              <a:rPr lang="en-US" sz="1050" i="0" dirty="0">
                <a:ea typeface="Segoe UI" pitchFamily="34" charset="0"/>
                <a:cs typeface="Segoe UI" pitchFamily="34" charset="0"/>
              </a:rPr>
              <a:t> </a:t>
            </a:r>
            <a:r>
              <a:rPr lang="en-US" sz="1050" i="0" dirty="0" err="1">
                <a:ea typeface="Segoe UI" pitchFamily="34" charset="0"/>
                <a:cs typeface="Segoe UI" pitchFamily="34" charset="0"/>
              </a:rPr>
              <a:t>egestas</a:t>
            </a:r>
            <a:r>
              <a:rPr lang="en-US" sz="1050" i="0" dirty="0">
                <a:ea typeface="Segoe UI" pitchFamily="34" charset="0"/>
                <a:cs typeface="Segoe UI" pitchFamily="34" charset="0"/>
              </a:rPr>
              <a:t>. </a:t>
            </a:r>
            <a:r>
              <a:rPr lang="en-US" sz="1050" i="0" dirty="0" err="1">
                <a:ea typeface="Segoe UI" pitchFamily="34" charset="0"/>
                <a:cs typeface="Segoe UI" pitchFamily="34" charset="0"/>
              </a:rPr>
              <a:t>Proin</a:t>
            </a:r>
            <a:r>
              <a:rPr lang="en-US" sz="1050" i="0" dirty="0">
                <a:ea typeface="Segoe UI" pitchFamily="34" charset="0"/>
                <a:cs typeface="Segoe UI" pitchFamily="34" charset="0"/>
              </a:rPr>
              <a:t> pharetra </a:t>
            </a:r>
            <a:r>
              <a:rPr lang="en-US" sz="1050" i="0" dirty="0" err="1">
                <a:ea typeface="Segoe UI" pitchFamily="34" charset="0"/>
                <a:cs typeface="Segoe UI" pitchFamily="34" charset="0"/>
              </a:rPr>
              <a:t>nonummy</a:t>
            </a:r>
            <a:r>
              <a:rPr lang="en-US" sz="1050" i="0" dirty="0">
                <a:ea typeface="Segoe UI" pitchFamily="34" charset="0"/>
                <a:cs typeface="Segoe UI" pitchFamily="34" charset="0"/>
              </a:rPr>
              <a:t> </a:t>
            </a:r>
            <a:r>
              <a:rPr lang="en-US" sz="1050" i="0" dirty="0" err="1">
                <a:ea typeface="Segoe UI" pitchFamily="34" charset="0"/>
                <a:cs typeface="Segoe UI" pitchFamily="34" charset="0"/>
              </a:rPr>
              <a:t>pede</a:t>
            </a:r>
            <a:r>
              <a:rPr lang="en-US" sz="1050" i="0" dirty="0">
                <a:ea typeface="Segoe UI" pitchFamily="34" charset="0"/>
                <a:cs typeface="Segoe UI" pitchFamily="34" charset="0"/>
              </a:rPr>
              <a:t>. </a:t>
            </a:r>
            <a:r>
              <a:rPr lang="en-US" sz="1050" i="0" dirty="0" err="1">
                <a:ea typeface="Segoe UI" pitchFamily="34" charset="0"/>
                <a:cs typeface="Segoe UI" pitchFamily="34" charset="0"/>
              </a:rPr>
              <a:t>Mauris</a:t>
            </a:r>
            <a:r>
              <a:rPr lang="en-US" sz="1050" i="0" dirty="0">
                <a:ea typeface="Segoe UI" pitchFamily="34" charset="0"/>
                <a:cs typeface="Segoe UI" pitchFamily="34" charset="0"/>
              </a:rPr>
              <a:t> et </a:t>
            </a:r>
            <a:r>
              <a:rPr lang="en-US" sz="1050" i="0" dirty="0" err="1">
                <a:ea typeface="Segoe UI" pitchFamily="34" charset="0"/>
                <a:cs typeface="Segoe UI" pitchFamily="34" charset="0"/>
              </a:rPr>
              <a:t>orci</a:t>
            </a:r>
            <a:r>
              <a:rPr lang="en-US" sz="105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438150" y="4456402"/>
            <a:ext cx="2644379" cy="923330"/>
          </a:xfrm>
        </p:spPr>
        <p:txBody>
          <a:bodyPr/>
          <a:lstStyle>
            <a:lvl1pPr marL="0" indent="0">
              <a:spcBef>
                <a:spcPts val="0"/>
              </a:spcBef>
              <a:buNone/>
              <a:defRPr sz="1500">
                <a:solidFill>
                  <a:schemeClr val="tx1"/>
                </a:solidFill>
              </a:defRPr>
            </a:lvl1pPr>
            <a:lvl2pPr marL="171450" indent="0">
              <a:buNone/>
              <a:defRPr sz="1650">
                <a:solidFill>
                  <a:schemeClr val="tx1"/>
                </a:solidFill>
              </a:defRPr>
            </a:lvl2pPr>
            <a:lvl3pPr marL="342900" indent="0">
              <a:buNone/>
              <a:defRPr sz="1650">
                <a:solidFill>
                  <a:schemeClr val="tx1"/>
                </a:solidFill>
              </a:defRPr>
            </a:lvl3pPr>
            <a:lvl4pPr marL="496491" indent="0">
              <a:buNone/>
              <a:defRPr sz="1650">
                <a:solidFill>
                  <a:schemeClr val="tx1"/>
                </a:solidFill>
              </a:defRPr>
            </a:lvl4pPr>
            <a:lvl5pPr marL="641747" indent="0">
              <a:buNone/>
              <a:defRPr sz="165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3249604" y="4456402"/>
            <a:ext cx="2644379" cy="923330"/>
          </a:xfrm>
        </p:spPr>
        <p:txBody>
          <a:bodyPr/>
          <a:lstStyle>
            <a:lvl1pPr marL="0" indent="0">
              <a:spcBef>
                <a:spcPts val="0"/>
              </a:spcBef>
              <a:buNone/>
              <a:defRPr sz="1500">
                <a:solidFill>
                  <a:schemeClr val="tx1"/>
                </a:solidFill>
              </a:defRPr>
            </a:lvl1pPr>
            <a:lvl2pPr marL="171450" indent="0">
              <a:buNone/>
              <a:defRPr sz="1650">
                <a:solidFill>
                  <a:schemeClr val="tx1"/>
                </a:solidFill>
              </a:defRPr>
            </a:lvl2pPr>
            <a:lvl3pPr marL="342900" indent="0">
              <a:buNone/>
              <a:defRPr sz="1650">
                <a:solidFill>
                  <a:schemeClr val="tx1"/>
                </a:solidFill>
              </a:defRPr>
            </a:lvl3pPr>
            <a:lvl4pPr marL="496491" indent="0">
              <a:buNone/>
              <a:defRPr sz="1650">
                <a:solidFill>
                  <a:schemeClr val="tx1"/>
                </a:solidFill>
              </a:defRPr>
            </a:lvl4pPr>
            <a:lvl5pPr marL="641747" indent="0">
              <a:buNone/>
              <a:defRPr sz="165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6061058" y="4456402"/>
            <a:ext cx="2644379" cy="923330"/>
          </a:xfrm>
        </p:spPr>
        <p:txBody>
          <a:bodyPr/>
          <a:lstStyle>
            <a:lvl1pPr marL="0" indent="0">
              <a:spcBef>
                <a:spcPts val="0"/>
              </a:spcBef>
              <a:buNone/>
              <a:defRPr sz="1500">
                <a:solidFill>
                  <a:schemeClr val="tx1"/>
                </a:solidFill>
              </a:defRPr>
            </a:lvl1pPr>
            <a:lvl2pPr marL="171450" indent="0">
              <a:buNone/>
              <a:defRPr sz="1650">
                <a:solidFill>
                  <a:schemeClr val="tx1"/>
                </a:solidFill>
              </a:defRPr>
            </a:lvl2pPr>
            <a:lvl3pPr marL="342900" indent="0">
              <a:buNone/>
              <a:defRPr sz="1650">
                <a:solidFill>
                  <a:schemeClr val="tx1"/>
                </a:solidFill>
              </a:defRPr>
            </a:lvl3pPr>
            <a:lvl4pPr marL="496491" indent="0">
              <a:buNone/>
              <a:defRPr sz="1650">
                <a:solidFill>
                  <a:schemeClr val="tx1"/>
                </a:solidFill>
              </a:defRPr>
            </a:lvl4pPr>
            <a:lvl5pPr marL="641747" indent="0">
              <a:buNone/>
              <a:defRPr sz="165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9144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740275" y="1296988"/>
            <a:ext cx="2039778"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3551729" y="1296988"/>
            <a:ext cx="2039778"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6363184" y="1296988"/>
            <a:ext cx="2039778"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3131602" y="3700145"/>
            <a:ext cx="6858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5943056" y="3700145"/>
            <a:ext cx="6858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438150" y="6250329"/>
            <a:ext cx="49518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3249604" y="6250329"/>
            <a:ext cx="49518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6061059" y="6250329"/>
            <a:ext cx="49518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937204" y="1559560"/>
            <a:ext cx="164592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825">
                <a:solidFill>
                  <a:schemeClr val="tx1"/>
                </a:solidFill>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3748658" y="1559560"/>
            <a:ext cx="164592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825">
                <a:solidFill>
                  <a:schemeClr val="tx1"/>
                </a:solidFill>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6560113" y="1559560"/>
            <a:ext cx="164592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825">
                <a:solidFill>
                  <a:schemeClr val="tx1"/>
                </a:solidFill>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469732" y="0"/>
            <a:ext cx="3674269" cy="6858000"/>
          </a:xfrm>
          <a:blipFill>
            <a:blip r:embed="rId2"/>
            <a:stretch>
              <a:fillRect/>
            </a:stretch>
          </a:blipFill>
        </p:spPr>
        <p:txBody>
          <a:bodyPr tIns="82296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438151" y="6412375"/>
            <a:ext cx="502903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438151" y="1333500"/>
            <a:ext cx="4773929" cy="3545586"/>
          </a:xfrm>
        </p:spPr>
        <p:txBody>
          <a:bodyPr/>
          <a:lstStyle>
            <a:lvl1pPr marL="0" indent="0">
              <a:buNone/>
              <a:defRPr sz="1650"/>
            </a:lvl1pPr>
            <a:lvl2pPr marL="171450" indent="0">
              <a:buNone/>
              <a:defRPr sz="1650"/>
            </a:lvl2pPr>
            <a:lvl3pPr marL="342900" indent="0">
              <a:buNone/>
              <a:defRPr sz="1650"/>
            </a:lvl3pPr>
            <a:lvl4pPr marL="496491" indent="0">
              <a:buNone/>
              <a:defRPr sz="1650"/>
            </a:lvl4pPr>
            <a:lvl5pPr marL="641747" indent="0">
              <a:buNone/>
              <a:defRPr sz="1650"/>
            </a:lvl5pPr>
          </a:lstStyle>
          <a:p>
            <a:pPr lvl="0" defTabSz="699354" fontAlgn="base">
              <a:spcAft>
                <a:spcPct val="0"/>
              </a:spcAft>
              <a:defRPr/>
            </a:pPr>
            <a:r>
              <a:rPr lang="en-US" sz="1800" i="0" dirty="0">
                <a:ea typeface="Segoe UI" pitchFamily="34" charset="0"/>
                <a:cs typeface="Segoe UI" pitchFamily="34" charset="0"/>
              </a:rPr>
              <a:t>Lorem ipsum dolor sit </a:t>
            </a:r>
            <a:r>
              <a:rPr lang="en-US" sz="1800" i="0" dirty="0" err="1">
                <a:ea typeface="Segoe UI" pitchFamily="34" charset="0"/>
                <a:cs typeface="Segoe UI" pitchFamily="34" charset="0"/>
              </a:rPr>
              <a:t>amet</a:t>
            </a:r>
            <a:r>
              <a:rPr lang="en-US" sz="1800" i="0" dirty="0">
                <a:ea typeface="Segoe UI" pitchFamily="34" charset="0"/>
                <a:cs typeface="Segoe UI" pitchFamily="34" charset="0"/>
              </a:rPr>
              <a:t>, </a:t>
            </a:r>
            <a:r>
              <a:rPr lang="en-US" sz="1800" i="0" dirty="0" err="1">
                <a:ea typeface="Segoe UI" pitchFamily="34" charset="0"/>
                <a:cs typeface="Segoe UI" pitchFamily="34" charset="0"/>
              </a:rPr>
              <a:t>consectetuer</a:t>
            </a:r>
            <a:r>
              <a:rPr lang="en-US" sz="1800" i="0" dirty="0">
                <a:ea typeface="Segoe UI" pitchFamily="34" charset="0"/>
                <a:cs typeface="Segoe UI" pitchFamily="34" charset="0"/>
              </a:rPr>
              <a:t> </a:t>
            </a:r>
            <a:r>
              <a:rPr lang="en-US" sz="1800" i="0" dirty="0" err="1">
                <a:ea typeface="Segoe UI" pitchFamily="34" charset="0"/>
                <a:cs typeface="Segoe UI" pitchFamily="34" charset="0"/>
              </a:rPr>
              <a:t>adipiscing</a:t>
            </a:r>
            <a:r>
              <a:rPr lang="en-US" sz="1800" i="0" dirty="0">
                <a:ea typeface="Segoe UI" pitchFamily="34" charset="0"/>
                <a:cs typeface="Segoe UI" pitchFamily="34" charset="0"/>
              </a:rPr>
              <a:t> </a:t>
            </a:r>
            <a:r>
              <a:rPr lang="en-US" sz="1800" i="0" dirty="0" err="1">
                <a:ea typeface="Segoe UI" pitchFamily="34" charset="0"/>
                <a:cs typeface="Segoe UI" pitchFamily="34" charset="0"/>
              </a:rPr>
              <a:t>elit</a:t>
            </a:r>
            <a:r>
              <a:rPr lang="en-US" sz="1800" i="0" dirty="0">
                <a:ea typeface="Segoe UI" pitchFamily="34" charset="0"/>
                <a:cs typeface="Segoe UI" pitchFamily="34" charset="0"/>
              </a:rPr>
              <a:t>. Maecenas </a:t>
            </a:r>
            <a:r>
              <a:rPr lang="en-US" sz="1800" i="0" dirty="0" err="1">
                <a:ea typeface="Segoe UI" pitchFamily="34" charset="0"/>
                <a:cs typeface="Segoe UI" pitchFamily="34" charset="0"/>
              </a:rPr>
              <a:t>porttitor</a:t>
            </a:r>
            <a:r>
              <a:rPr lang="en-US" sz="1800" i="0" dirty="0">
                <a:ea typeface="Segoe UI" pitchFamily="34" charset="0"/>
                <a:cs typeface="Segoe UI" pitchFamily="34" charset="0"/>
              </a:rPr>
              <a:t> </a:t>
            </a:r>
            <a:r>
              <a:rPr lang="en-US" sz="1800" i="0" dirty="0" err="1">
                <a:ea typeface="Segoe UI" pitchFamily="34" charset="0"/>
                <a:cs typeface="Segoe UI" pitchFamily="34" charset="0"/>
              </a:rPr>
              <a:t>congue</a:t>
            </a:r>
            <a:r>
              <a:rPr lang="en-US" sz="1800" i="0" dirty="0">
                <a:ea typeface="Segoe UI" pitchFamily="34" charset="0"/>
                <a:cs typeface="Segoe UI" pitchFamily="34" charset="0"/>
              </a:rPr>
              <a:t> </a:t>
            </a:r>
            <a:r>
              <a:rPr lang="en-US" sz="1800" i="0" dirty="0" err="1">
                <a:ea typeface="Segoe UI" pitchFamily="34" charset="0"/>
                <a:cs typeface="Segoe UI" pitchFamily="34" charset="0"/>
              </a:rPr>
              <a:t>massa</a:t>
            </a:r>
            <a:r>
              <a:rPr lang="en-US" sz="1800" i="0" dirty="0">
                <a:ea typeface="Segoe UI" pitchFamily="34" charset="0"/>
                <a:cs typeface="Segoe UI" pitchFamily="34" charset="0"/>
              </a:rPr>
              <a:t>. </a:t>
            </a:r>
            <a:r>
              <a:rPr lang="en-US" sz="1800" i="0" dirty="0" err="1">
                <a:ea typeface="Segoe UI" pitchFamily="34" charset="0"/>
                <a:cs typeface="Segoe UI" pitchFamily="34" charset="0"/>
              </a:rPr>
              <a:t>Fusce</a:t>
            </a:r>
            <a:r>
              <a:rPr lang="en-US" sz="1800" i="0" dirty="0">
                <a:ea typeface="Segoe UI" pitchFamily="34" charset="0"/>
                <a:cs typeface="Segoe UI" pitchFamily="34" charset="0"/>
              </a:rPr>
              <a:t> </a:t>
            </a:r>
            <a:r>
              <a:rPr lang="en-US" sz="1800" i="0" dirty="0" err="1">
                <a:ea typeface="Segoe UI" pitchFamily="34" charset="0"/>
                <a:cs typeface="Segoe UI" pitchFamily="34" charset="0"/>
              </a:rPr>
              <a:t>posuere</a:t>
            </a:r>
            <a:r>
              <a:rPr lang="en-US" sz="1800" i="0" dirty="0">
                <a:ea typeface="Segoe UI" pitchFamily="34" charset="0"/>
                <a:cs typeface="Segoe UI" pitchFamily="34" charset="0"/>
              </a:rPr>
              <a:t>, magna sed pulvinar </a:t>
            </a:r>
            <a:r>
              <a:rPr lang="en-US" sz="1800" i="0" dirty="0" err="1">
                <a:ea typeface="Segoe UI" pitchFamily="34" charset="0"/>
                <a:cs typeface="Segoe UI" pitchFamily="34" charset="0"/>
              </a:rPr>
              <a:t>ultricies</a:t>
            </a:r>
            <a:r>
              <a:rPr lang="en-US" sz="1800" i="0" dirty="0">
                <a:ea typeface="Segoe UI" pitchFamily="34" charset="0"/>
                <a:cs typeface="Segoe UI" pitchFamily="34" charset="0"/>
              </a:rPr>
              <a:t>, </a:t>
            </a:r>
            <a:r>
              <a:rPr lang="en-US" sz="1800" i="0" dirty="0" err="1">
                <a:ea typeface="Segoe UI" pitchFamily="34" charset="0"/>
                <a:cs typeface="Segoe UI" pitchFamily="34" charset="0"/>
              </a:rPr>
              <a:t>purus</a:t>
            </a:r>
            <a:r>
              <a:rPr lang="en-US" sz="1800" i="0" dirty="0">
                <a:ea typeface="Segoe UI" pitchFamily="34" charset="0"/>
                <a:cs typeface="Segoe UI" pitchFamily="34" charset="0"/>
              </a:rPr>
              <a:t> </a:t>
            </a:r>
            <a:r>
              <a:rPr lang="en-US" sz="1800" i="0" dirty="0" err="1">
                <a:ea typeface="Segoe UI" pitchFamily="34" charset="0"/>
                <a:cs typeface="Segoe UI" pitchFamily="34" charset="0"/>
              </a:rPr>
              <a:t>lectus</a:t>
            </a:r>
            <a:r>
              <a:rPr lang="en-US" sz="1800" i="0" dirty="0">
                <a:ea typeface="Segoe UI" pitchFamily="34" charset="0"/>
                <a:cs typeface="Segoe UI" pitchFamily="34" charset="0"/>
              </a:rPr>
              <a:t> </a:t>
            </a:r>
            <a:r>
              <a:rPr lang="en-US" sz="1800" i="0" dirty="0" err="1">
                <a:ea typeface="Segoe UI" pitchFamily="34" charset="0"/>
                <a:cs typeface="Segoe UI" pitchFamily="34" charset="0"/>
              </a:rPr>
              <a:t>malesuada</a:t>
            </a:r>
            <a:r>
              <a:rPr lang="en-US" sz="1800" i="0" dirty="0">
                <a:ea typeface="Segoe UI" pitchFamily="34" charset="0"/>
                <a:cs typeface="Segoe UI" pitchFamily="34" charset="0"/>
              </a:rPr>
              <a:t> libero, sit </a:t>
            </a:r>
            <a:r>
              <a:rPr lang="en-US" sz="1800" i="0" dirty="0" err="1">
                <a:ea typeface="Segoe UI" pitchFamily="34" charset="0"/>
                <a:cs typeface="Segoe UI" pitchFamily="34" charset="0"/>
              </a:rPr>
              <a:t>amet</a:t>
            </a:r>
            <a:r>
              <a:rPr lang="en-US" sz="1800" i="0" dirty="0">
                <a:ea typeface="Segoe UI" pitchFamily="34" charset="0"/>
                <a:cs typeface="Segoe UI" pitchFamily="34" charset="0"/>
              </a:rPr>
              <a:t> </a:t>
            </a:r>
            <a:r>
              <a:rPr lang="en-US" sz="1800" i="0" dirty="0" err="1">
                <a:ea typeface="Segoe UI" pitchFamily="34" charset="0"/>
                <a:cs typeface="Segoe UI" pitchFamily="34" charset="0"/>
              </a:rPr>
              <a:t>commodo</a:t>
            </a:r>
            <a:r>
              <a:rPr lang="en-US" sz="1800" i="0" dirty="0">
                <a:ea typeface="Segoe UI" pitchFamily="34" charset="0"/>
                <a:cs typeface="Segoe UI" pitchFamily="34" charset="0"/>
              </a:rPr>
              <a:t> magna </a:t>
            </a:r>
            <a:r>
              <a:rPr lang="en-US" sz="1800" i="0" dirty="0" err="1">
                <a:ea typeface="Segoe UI" pitchFamily="34" charset="0"/>
                <a:cs typeface="Segoe UI" pitchFamily="34" charset="0"/>
              </a:rPr>
              <a:t>eros</a:t>
            </a:r>
            <a:r>
              <a:rPr lang="en-US" sz="1800" i="0" dirty="0">
                <a:ea typeface="Segoe UI" pitchFamily="34" charset="0"/>
                <a:cs typeface="Segoe UI" pitchFamily="34" charset="0"/>
              </a:rPr>
              <a:t> </a:t>
            </a:r>
            <a:r>
              <a:rPr lang="en-US" sz="1800" i="0" dirty="0" err="1">
                <a:ea typeface="Segoe UI" pitchFamily="34" charset="0"/>
                <a:cs typeface="Segoe UI" pitchFamily="34" charset="0"/>
              </a:rPr>
              <a:t>quis</a:t>
            </a:r>
            <a:r>
              <a:rPr lang="en-US" sz="1800" i="0" dirty="0">
                <a:ea typeface="Segoe UI" pitchFamily="34" charset="0"/>
                <a:cs typeface="Segoe UI" pitchFamily="34" charset="0"/>
              </a:rPr>
              <a:t> </a:t>
            </a:r>
            <a:r>
              <a:rPr lang="en-US" sz="1800" i="0" dirty="0" err="1">
                <a:ea typeface="Segoe UI" pitchFamily="34" charset="0"/>
                <a:cs typeface="Segoe UI" pitchFamily="34" charset="0"/>
              </a:rPr>
              <a:t>urna</a:t>
            </a:r>
            <a:r>
              <a:rPr lang="en-US" sz="1800" i="0" dirty="0">
                <a:ea typeface="Segoe UI" pitchFamily="34" charset="0"/>
                <a:cs typeface="Segoe UI" pitchFamily="34" charset="0"/>
              </a:rPr>
              <a:t>.</a:t>
            </a:r>
          </a:p>
          <a:p>
            <a:pPr lvl="0" defTabSz="699354" fontAlgn="base">
              <a:spcAft>
                <a:spcPct val="0"/>
              </a:spcAft>
              <a:defRPr/>
            </a:pPr>
            <a:endParaRPr lang="en-US" sz="1800" i="0" dirty="0">
              <a:ea typeface="Segoe UI" pitchFamily="34" charset="0"/>
              <a:cs typeface="Segoe UI" pitchFamily="34" charset="0"/>
            </a:endParaRPr>
          </a:p>
          <a:p>
            <a:pPr lvl="0" defTabSz="699354" fontAlgn="base">
              <a:spcAft>
                <a:spcPct val="0"/>
              </a:spcAft>
              <a:defRPr/>
            </a:pPr>
            <a:r>
              <a:rPr lang="en-US" sz="1800" i="0" dirty="0">
                <a:ea typeface="Segoe UI" pitchFamily="34" charset="0"/>
                <a:cs typeface="Segoe UI" pitchFamily="34" charset="0"/>
              </a:rPr>
              <a:t>Nunc </a:t>
            </a:r>
            <a:r>
              <a:rPr lang="en-US" sz="1800" i="0" dirty="0" err="1">
                <a:ea typeface="Segoe UI" pitchFamily="34" charset="0"/>
                <a:cs typeface="Segoe UI" pitchFamily="34" charset="0"/>
              </a:rPr>
              <a:t>viverra</a:t>
            </a:r>
            <a:r>
              <a:rPr lang="en-US" sz="1800" i="0" dirty="0">
                <a:ea typeface="Segoe UI" pitchFamily="34" charset="0"/>
                <a:cs typeface="Segoe UI" pitchFamily="34" charset="0"/>
              </a:rPr>
              <a:t> </a:t>
            </a:r>
            <a:r>
              <a:rPr lang="en-US" sz="1800" i="0" dirty="0" err="1">
                <a:ea typeface="Segoe UI" pitchFamily="34" charset="0"/>
                <a:cs typeface="Segoe UI" pitchFamily="34" charset="0"/>
              </a:rPr>
              <a:t>imperdiet</a:t>
            </a:r>
            <a:r>
              <a:rPr lang="en-US" sz="1800" i="0" dirty="0">
                <a:ea typeface="Segoe UI" pitchFamily="34" charset="0"/>
                <a:cs typeface="Segoe UI" pitchFamily="34" charset="0"/>
              </a:rPr>
              <a:t> </a:t>
            </a:r>
            <a:r>
              <a:rPr lang="en-US" sz="1800" i="0" dirty="0" err="1">
                <a:ea typeface="Segoe UI" pitchFamily="34" charset="0"/>
                <a:cs typeface="Segoe UI" pitchFamily="34" charset="0"/>
              </a:rPr>
              <a:t>enim</a:t>
            </a:r>
            <a:r>
              <a:rPr lang="en-US" sz="1800" i="0" dirty="0">
                <a:ea typeface="Segoe UI" pitchFamily="34" charset="0"/>
                <a:cs typeface="Segoe UI" pitchFamily="34" charset="0"/>
              </a:rPr>
              <a:t>. </a:t>
            </a:r>
            <a:r>
              <a:rPr lang="en-US" sz="1800" i="0" dirty="0" err="1">
                <a:ea typeface="Segoe UI" pitchFamily="34" charset="0"/>
                <a:cs typeface="Segoe UI" pitchFamily="34" charset="0"/>
              </a:rPr>
              <a:t>Fusce</a:t>
            </a:r>
            <a:r>
              <a:rPr lang="en-US" sz="1800" i="0" dirty="0">
                <a:ea typeface="Segoe UI" pitchFamily="34" charset="0"/>
                <a:cs typeface="Segoe UI" pitchFamily="34" charset="0"/>
              </a:rPr>
              <a:t> est. </a:t>
            </a:r>
            <a:r>
              <a:rPr lang="en-US" sz="1800" i="0" dirty="0" err="1">
                <a:ea typeface="Segoe UI" pitchFamily="34" charset="0"/>
                <a:cs typeface="Segoe UI" pitchFamily="34" charset="0"/>
              </a:rPr>
              <a:t>Vivamus</a:t>
            </a:r>
            <a:r>
              <a:rPr lang="en-US" sz="1800" i="0" dirty="0">
                <a:ea typeface="Segoe UI" pitchFamily="34" charset="0"/>
                <a:cs typeface="Segoe UI" pitchFamily="34" charset="0"/>
              </a:rPr>
              <a:t> a </a:t>
            </a:r>
            <a:r>
              <a:rPr lang="en-US" sz="1800" i="0" dirty="0" err="1">
                <a:ea typeface="Segoe UI" pitchFamily="34" charset="0"/>
                <a:cs typeface="Segoe UI" pitchFamily="34" charset="0"/>
              </a:rPr>
              <a:t>tellus</a:t>
            </a:r>
            <a:r>
              <a:rPr lang="en-US" sz="1800" i="0" dirty="0">
                <a:ea typeface="Segoe UI" pitchFamily="34" charset="0"/>
                <a:cs typeface="Segoe UI" pitchFamily="34" charset="0"/>
              </a:rPr>
              <a:t>.</a:t>
            </a:r>
          </a:p>
          <a:p>
            <a:pPr lvl="0" defTabSz="699354" fontAlgn="base">
              <a:spcAft>
                <a:spcPct val="0"/>
              </a:spcAft>
              <a:defRPr/>
            </a:pPr>
            <a:endParaRPr lang="en-US" sz="1800" i="0" dirty="0">
              <a:ea typeface="Segoe UI" pitchFamily="34" charset="0"/>
              <a:cs typeface="Segoe UI" pitchFamily="34" charset="0"/>
            </a:endParaRPr>
          </a:p>
          <a:p>
            <a:pPr lvl="0" defTabSz="699354" fontAlgn="base">
              <a:spcAft>
                <a:spcPct val="0"/>
              </a:spcAft>
              <a:defRPr/>
            </a:pPr>
            <a:r>
              <a:rPr lang="en-US" sz="1800" i="0" dirty="0" err="1">
                <a:ea typeface="Segoe UI" pitchFamily="34" charset="0"/>
                <a:cs typeface="Segoe UI" pitchFamily="34" charset="0"/>
              </a:rPr>
              <a:t>Pellentesque</a:t>
            </a:r>
            <a:r>
              <a:rPr lang="en-US" sz="1800" i="0" dirty="0">
                <a:ea typeface="Segoe UI" pitchFamily="34" charset="0"/>
                <a:cs typeface="Segoe UI" pitchFamily="34" charset="0"/>
              </a:rPr>
              <a:t> habitant </a:t>
            </a:r>
            <a:r>
              <a:rPr lang="en-US" sz="1800" i="0" dirty="0" err="1">
                <a:ea typeface="Segoe UI" pitchFamily="34" charset="0"/>
                <a:cs typeface="Segoe UI" pitchFamily="34" charset="0"/>
              </a:rPr>
              <a:t>morbi</a:t>
            </a:r>
            <a:r>
              <a:rPr lang="en-US" sz="1800" i="0" dirty="0">
                <a:ea typeface="Segoe UI" pitchFamily="34" charset="0"/>
                <a:cs typeface="Segoe UI" pitchFamily="34" charset="0"/>
              </a:rPr>
              <a:t> </a:t>
            </a:r>
            <a:r>
              <a:rPr lang="en-US" sz="1800" i="0" dirty="0" err="1">
                <a:ea typeface="Segoe UI" pitchFamily="34" charset="0"/>
                <a:cs typeface="Segoe UI" pitchFamily="34" charset="0"/>
              </a:rPr>
              <a:t>tristique</a:t>
            </a:r>
            <a:r>
              <a:rPr lang="en-US" sz="1800" i="0" dirty="0">
                <a:ea typeface="Segoe UI" pitchFamily="34" charset="0"/>
                <a:cs typeface="Segoe UI" pitchFamily="34" charset="0"/>
              </a:rPr>
              <a:t> </a:t>
            </a:r>
            <a:r>
              <a:rPr lang="en-US" sz="1800" i="0" dirty="0" err="1">
                <a:ea typeface="Segoe UI" pitchFamily="34" charset="0"/>
                <a:cs typeface="Segoe UI" pitchFamily="34" charset="0"/>
              </a:rPr>
              <a:t>senectus</a:t>
            </a:r>
            <a:r>
              <a:rPr lang="en-US" sz="1800" i="0" dirty="0">
                <a:ea typeface="Segoe UI" pitchFamily="34" charset="0"/>
                <a:cs typeface="Segoe UI" pitchFamily="34" charset="0"/>
              </a:rPr>
              <a:t> et </a:t>
            </a:r>
            <a:r>
              <a:rPr lang="en-US" sz="1800" i="0" dirty="0" err="1">
                <a:ea typeface="Segoe UI" pitchFamily="34" charset="0"/>
                <a:cs typeface="Segoe UI" pitchFamily="34" charset="0"/>
              </a:rPr>
              <a:t>netus</a:t>
            </a:r>
            <a:r>
              <a:rPr lang="en-US" sz="1800" i="0" dirty="0">
                <a:ea typeface="Segoe UI" pitchFamily="34" charset="0"/>
                <a:cs typeface="Segoe UI" pitchFamily="34" charset="0"/>
              </a:rPr>
              <a:t> et </a:t>
            </a:r>
            <a:r>
              <a:rPr lang="en-US" sz="1800" i="0" dirty="0" err="1">
                <a:ea typeface="Segoe UI" pitchFamily="34" charset="0"/>
                <a:cs typeface="Segoe UI" pitchFamily="34" charset="0"/>
              </a:rPr>
              <a:t>malesuada</a:t>
            </a:r>
            <a:r>
              <a:rPr lang="en-US" sz="1800" i="0" dirty="0">
                <a:ea typeface="Segoe UI" pitchFamily="34" charset="0"/>
                <a:cs typeface="Segoe UI" pitchFamily="34" charset="0"/>
              </a:rPr>
              <a:t> fames ac </a:t>
            </a:r>
            <a:r>
              <a:rPr lang="en-US" sz="1800" i="0" dirty="0" err="1">
                <a:ea typeface="Segoe UI" pitchFamily="34" charset="0"/>
                <a:cs typeface="Segoe UI" pitchFamily="34" charset="0"/>
              </a:rPr>
              <a:t>turpis</a:t>
            </a:r>
            <a:r>
              <a:rPr lang="en-US" sz="1800" i="0" dirty="0">
                <a:ea typeface="Segoe UI" pitchFamily="34" charset="0"/>
                <a:cs typeface="Segoe UI" pitchFamily="34" charset="0"/>
              </a:rPr>
              <a:t> </a:t>
            </a:r>
            <a:r>
              <a:rPr lang="en-US" sz="1800" i="0" dirty="0" err="1">
                <a:ea typeface="Segoe UI" pitchFamily="34" charset="0"/>
                <a:cs typeface="Segoe UI" pitchFamily="34" charset="0"/>
              </a:rPr>
              <a:t>egestas</a:t>
            </a:r>
            <a:r>
              <a:rPr lang="en-US" sz="1800" i="0" dirty="0">
                <a:ea typeface="Segoe UI" pitchFamily="34" charset="0"/>
                <a:cs typeface="Segoe UI" pitchFamily="34" charset="0"/>
              </a:rPr>
              <a:t>. </a:t>
            </a:r>
            <a:r>
              <a:rPr lang="en-US" sz="1800" i="0" dirty="0" err="1">
                <a:ea typeface="Segoe UI" pitchFamily="34" charset="0"/>
                <a:cs typeface="Segoe UI" pitchFamily="34" charset="0"/>
              </a:rPr>
              <a:t>Proin</a:t>
            </a:r>
            <a:r>
              <a:rPr lang="en-US" sz="1800" i="0" dirty="0">
                <a:ea typeface="Segoe UI" pitchFamily="34" charset="0"/>
                <a:cs typeface="Segoe UI" pitchFamily="34" charset="0"/>
              </a:rPr>
              <a:t> pharetra </a:t>
            </a:r>
            <a:r>
              <a:rPr lang="en-US" sz="1800" i="0" dirty="0" err="1">
                <a:ea typeface="Segoe UI" pitchFamily="34" charset="0"/>
                <a:cs typeface="Segoe UI" pitchFamily="34" charset="0"/>
              </a:rPr>
              <a:t>nonummy</a:t>
            </a:r>
            <a:r>
              <a:rPr lang="en-US" sz="1800" i="0" dirty="0">
                <a:ea typeface="Segoe UI" pitchFamily="34" charset="0"/>
                <a:cs typeface="Segoe UI" pitchFamily="34" charset="0"/>
              </a:rPr>
              <a:t> </a:t>
            </a:r>
            <a:r>
              <a:rPr lang="en-US" sz="1800" i="0" dirty="0" err="1">
                <a:ea typeface="Segoe UI" pitchFamily="34" charset="0"/>
                <a:cs typeface="Segoe UI" pitchFamily="34" charset="0"/>
              </a:rPr>
              <a:t>pede</a:t>
            </a:r>
            <a:r>
              <a:rPr lang="en-US" sz="1800" i="0" dirty="0">
                <a:ea typeface="Segoe UI" pitchFamily="34" charset="0"/>
                <a:cs typeface="Segoe UI" pitchFamily="34" charset="0"/>
              </a:rPr>
              <a:t>. </a:t>
            </a:r>
            <a:r>
              <a:rPr lang="en-US" sz="1800" i="0" dirty="0" err="1">
                <a:ea typeface="Segoe UI" pitchFamily="34" charset="0"/>
                <a:cs typeface="Segoe UI" pitchFamily="34" charset="0"/>
              </a:rPr>
              <a:t>Mauris</a:t>
            </a:r>
            <a:r>
              <a:rPr lang="en-US" sz="1800" i="0" dirty="0">
                <a:ea typeface="Segoe UI" pitchFamily="34" charset="0"/>
                <a:cs typeface="Segoe UI" pitchFamily="34" charset="0"/>
              </a:rPr>
              <a:t> et </a:t>
            </a:r>
            <a:r>
              <a:rPr lang="en-US" sz="1800" i="0" dirty="0" err="1">
                <a:ea typeface="Segoe UI" pitchFamily="34" charset="0"/>
                <a:cs typeface="Segoe UI" pitchFamily="34" charset="0"/>
              </a:rPr>
              <a:t>orci</a:t>
            </a:r>
            <a:r>
              <a:rPr lang="en-US" sz="18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840741" y="0"/>
            <a:ext cx="2303259" cy="3321748"/>
          </a:xfrm>
          <a:blipFill>
            <a:blip r:embed="rId2"/>
            <a:stretch>
              <a:fillRect/>
            </a:stretch>
          </a:blipFill>
        </p:spPr>
        <p:txBody>
          <a:bodyPr tIns="82296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441197" y="457200"/>
            <a:ext cx="8263890" cy="4154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7286624" y="3440575"/>
            <a:ext cx="1857375"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4892064" y="292101"/>
            <a:ext cx="1857375"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4874781" y="3440576"/>
            <a:ext cx="2303259"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441197" y="1341438"/>
            <a:ext cx="4242863" cy="5059362"/>
          </a:xfrm>
        </p:spPr>
        <p:txBody>
          <a:bodyPr>
            <a:noAutofit/>
          </a:bodyPr>
          <a:lstStyle>
            <a:lvl1pPr marL="214313" indent="-214313">
              <a:spcBef>
                <a:spcPts val="900"/>
              </a:spcBef>
              <a:buFont typeface="Wingdings" panose="05000000000000000000" pitchFamily="2" charset="2"/>
              <a:buChar char=""/>
              <a:defRPr sz="1200">
                <a:solidFill>
                  <a:schemeClr val="tx1"/>
                </a:solidFill>
              </a:defRPr>
            </a:lvl1pPr>
            <a:lvl2pPr marL="171450" indent="0">
              <a:spcBef>
                <a:spcPts val="900"/>
              </a:spcBef>
              <a:buNone/>
              <a:defRPr>
                <a:solidFill>
                  <a:schemeClr val="tx1"/>
                </a:solidFill>
              </a:defRPr>
            </a:lvl2pPr>
            <a:lvl3pPr marL="342900" indent="0">
              <a:spcBef>
                <a:spcPts val="900"/>
              </a:spcBef>
              <a:buNone/>
              <a:defRPr>
                <a:solidFill>
                  <a:schemeClr val="tx1"/>
                </a:solidFill>
              </a:defRPr>
            </a:lvl3pPr>
            <a:lvl4pPr marL="496491" indent="0">
              <a:spcBef>
                <a:spcPts val="900"/>
              </a:spcBef>
              <a:buNone/>
              <a:defRPr>
                <a:solidFill>
                  <a:schemeClr val="tx1"/>
                </a:solidFill>
              </a:defRPr>
            </a:lvl4pPr>
            <a:lvl5pPr marL="641747" indent="0">
              <a:spcBef>
                <a:spcPts val="9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435100"/>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435100"/>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441197" y="457200"/>
            <a:ext cx="8263890" cy="4154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6"/>
            <a:ext cx="9144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1934380" y="1602715"/>
            <a:ext cx="876617"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IN"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4881585" y="1602715"/>
            <a:ext cx="876617"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IN"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7839121" y="1602715"/>
            <a:ext cx="876617"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IN"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6041986" y="4352081"/>
            <a:ext cx="269111"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24"/>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3092922" y="4352081"/>
            <a:ext cx="269111"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24"/>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413147" y="4845066"/>
            <a:ext cx="2395538" cy="1723549"/>
          </a:xfrm>
        </p:spPr>
        <p:txBody>
          <a:bodyPr>
            <a:noAutofit/>
          </a:bodyPr>
          <a:lstStyle>
            <a:lvl1pPr marL="0" indent="0">
              <a:buNone/>
              <a:defRPr sz="1200">
                <a:solidFill>
                  <a:schemeClr val="tx1"/>
                </a:solidFill>
              </a:defRPr>
            </a:lvl1pPr>
            <a:lvl2pPr marL="171450" indent="0">
              <a:buNone/>
              <a:defRPr sz="1200">
                <a:solidFill>
                  <a:schemeClr val="bg1"/>
                </a:solidFill>
              </a:defRPr>
            </a:lvl2pPr>
            <a:lvl3pPr marL="342900" indent="0">
              <a:buNone/>
              <a:defRPr sz="1200">
                <a:solidFill>
                  <a:schemeClr val="bg1"/>
                </a:solidFill>
              </a:defRPr>
            </a:lvl3pPr>
            <a:lvl4pPr marL="496491" indent="0">
              <a:buNone/>
              <a:defRPr sz="1200">
                <a:solidFill>
                  <a:schemeClr val="bg1"/>
                </a:solidFill>
              </a:defRPr>
            </a:lvl4pPr>
            <a:lvl5pPr marL="641747" indent="0">
              <a:buNone/>
              <a:defRPr sz="1200">
                <a:solidFill>
                  <a:schemeClr val="bg1"/>
                </a:solidFill>
              </a:defRPr>
            </a:lvl5pPr>
          </a:lstStyle>
          <a:p>
            <a:pPr lvl="0" defTabSz="699354" fontAlgn="base">
              <a:spcAft>
                <a:spcPct val="0"/>
              </a:spcAft>
              <a:defRPr/>
            </a:pPr>
            <a:r>
              <a:rPr lang="en-US" sz="1200" dirty="0">
                <a:ea typeface="Segoe UI" pitchFamily="34" charset="0"/>
                <a:cs typeface="Segoe UI" pitchFamily="34" charset="0"/>
              </a:rPr>
              <a:t>Lorem ipsum dolor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consectetuer</a:t>
            </a:r>
            <a:r>
              <a:rPr lang="en-US" sz="1200" dirty="0">
                <a:ea typeface="Segoe UI" pitchFamily="34" charset="0"/>
                <a:cs typeface="Segoe UI" pitchFamily="34" charset="0"/>
              </a:rPr>
              <a:t> </a:t>
            </a:r>
            <a:r>
              <a:rPr lang="en-US" sz="1200" dirty="0" err="1">
                <a:ea typeface="Segoe UI" pitchFamily="34" charset="0"/>
                <a:cs typeface="Segoe UI" pitchFamily="34" charset="0"/>
              </a:rPr>
              <a:t>adipiscing</a:t>
            </a:r>
            <a:r>
              <a:rPr lang="en-US" sz="1200" dirty="0">
                <a:ea typeface="Segoe UI" pitchFamily="34" charset="0"/>
                <a:cs typeface="Segoe UI" pitchFamily="34" charset="0"/>
              </a:rPr>
              <a:t> </a:t>
            </a:r>
            <a:r>
              <a:rPr lang="en-US" sz="1200" dirty="0" err="1">
                <a:ea typeface="Segoe UI" pitchFamily="34" charset="0"/>
                <a:cs typeface="Segoe UI" pitchFamily="34" charset="0"/>
              </a:rPr>
              <a:t>elit</a:t>
            </a:r>
            <a:r>
              <a:rPr lang="en-US" sz="1200" dirty="0">
                <a:ea typeface="Segoe UI" pitchFamily="34" charset="0"/>
                <a:cs typeface="Segoe UI" pitchFamily="34" charset="0"/>
              </a:rPr>
              <a:t>. Maecenas </a:t>
            </a:r>
            <a:r>
              <a:rPr lang="en-US" sz="1200" dirty="0" err="1">
                <a:ea typeface="Segoe UI" pitchFamily="34" charset="0"/>
                <a:cs typeface="Segoe UI" pitchFamily="34" charset="0"/>
              </a:rPr>
              <a:t>porttitor</a:t>
            </a:r>
            <a:r>
              <a:rPr lang="en-US" sz="1200" dirty="0">
                <a:ea typeface="Segoe UI" pitchFamily="34" charset="0"/>
                <a:cs typeface="Segoe UI" pitchFamily="34" charset="0"/>
              </a:rPr>
              <a:t> </a:t>
            </a:r>
            <a:r>
              <a:rPr lang="en-US" sz="1200" dirty="0" err="1">
                <a:ea typeface="Segoe UI" pitchFamily="34" charset="0"/>
                <a:cs typeface="Segoe UI" pitchFamily="34" charset="0"/>
              </a:rPr>
              <a:t>congue</a:t>
            </a:r>
            <a:r>
              <a:rPr lang="en-US" sz="1200" dirty="0">
                <a:ea typeface="Segoe UI" pitchFamily="34" charset="0"/>
                <a:cs typeface="Segoe UI" pitchFamily="34" charset="0"/>
              </a:rPr>
              <a:t> </a:t>
            </a:r>
            <a:r>
              <a:rPr lang="en-US" sz="1200" dirty="0" err="1">
                <a:ea typeface="Segoe UI" pitchFamily="34" charset="0"/>
                <a:cs typeface="Segoe UI" pitchFamily="34" charset="0"/>
              </a:rPr>
              <a:t>massa</a:t>
            </a:r>
            <a:r>
              <a:rPr lang="en-US" sz="1200" dirty="0">
                <a:ea typeface="Segoe UI" pitchFamily="34" charset="0"/>
                <a:cs typeface="Segoe UI" pitchFamily="34" charset="0"/>
              </a:rPr>
              <a:t>. </a:t>
            </a:r>
            <a:r>
              <a:rPr lang="en-US" sz="1200" dirty="0" err="1">
                <a:ea typeface="Segoe UI" pitchFamily="34" charset="0"/>
                <a:cs typeface="Segoe UI" pitchFamily="34" charset="0"/>
              </a:rPr>
              <a:t>Fusce</a:t>
            </a:r>
            <a:r>
              <a:rPr lang="en-US" sz="1200" dirty="0">
                <a:ea typeface="Segoe UI" pitchFamily="34" charset="0"/>
                <a:cs typeface="Segoe UI" pitchFamily="34" charset="0"/>
              </a:rPr>
              <a:t> </a:t>
            </a:r>
            <a:r>
              <a:rPr lang="en-US" sz="1200" dirty="0" err="1">
                <a:ea typeface="Segoe UI" pitchFamily="34" charset="0"/>
                <a:cs typeface="Segoe UI" pitchFamily="34" charset="0"/>
              </a:rPr>
              <a:t>posuere</a:t>
            </a:r>
            <a:r>
              <a:rPr lang="en-US" sz="1200" dirty="0">
                <a:ea typeface="Segoe UI" pitchFamily="34" charset="0"/>
                <a:cs typeface="Segoe UI" pitchFamily="34" charset="0"/>
              </a:rPr>
              <a:t>, magna sed pulvinar </a:t>
            </a:r>
            <a:r>
              <a:rPr lang="en-US" sz="1200" dirty="0" err="1">
                <a:ea typeface="Segoe UI" pitchFamily="34" charset="0"/>
                <a:cs typeface="Segoe UI" pitchFamily="34" charset="0"/>
              </a:rPr>
              <a:t>ultricies</a:t>
            </a:r>
            <a:r>
              <a:rPr lang="en-US" sz="1200" dirty="0">
                <a:ea typeface="Segoe UI" pitchFamily="34" charset="0"/>
                <a:cs typeface="Segoe UI" pitchFamily="34" charset="0"/>
              </a:rPr>
              <a:t>, </a:t>
            </a:r>
            <a:r>
              <a:rPr lang="en-US" sz="1200" dirty="0" err="1">
                <a:ea typeface="Segoe UI" pitchFamily="34" charset="0"/>
                <a:cs typeface="Segoe UI" pitchFamily="34" charset="0"/>
              </a:rPr>
              <a:t>purus</a:t>
            </a:r>
            <a:r>
              <a:rPr lang="en-US" sz="1200" dirty="0">
                <a:ea typeface="Segoe UI" pitchFamily="34" charset="0"/>
                <a:cs typeface="Segoe UI" pitchFamily="34" charset="0"/>
              </a:rPr>
              <a:t> </a:t>
            </a:r>
            <a:r>
              <a:rPr lang="en-US" sz="1200" dirty="0" err="1">
                <a:ea typeface="Segoe UI" pitchFamily="34" charset="0"/>
                <a:cs typeface="Segoe UI" pitchFamily="34" charset="0"/>
              </a:rPr>
              <a:t>lectus</a:t>
            </a:r>
            <a:r>
              <a:rPr lang="en-US" sz="1200" dirty="0">
                <a:ea typeface="Segoe UI" pitchFamily="34" charset="0"/>
                <a:cs typeface="Segoe UI" pitchFamily="34" charset="0"/>
              </a:rPr>
              <a:t> </a:t>
            </a:r>
            <a:r>
              <a:rPr lang="en-US" sz="1200" dirty="0" err="1">
                <a:ea typeface="Segoe UI" pitchFamily="34" charset="0"/>
                <a:cs typeface="Segoe UI" pitchFamily="34" charset="0"/>
              </a:rPr>
              <a:t>malesuada</a:t>
            </a:r>
            <a:r>
              <a:rPr lang="en-US" sz="1200" dirty="0">
                <a:ea typeface="Segoe UI" pitchFamily="34" charset="0"/>
                <a:cs typeface="Segoe UI" pitchFamily="34" charset="0"/>
              </a:rPr>
              <a:t> libero,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commodo</a:t>
            </a:r>
            <a:r>
              <a:rPr lang="en-US" sz="1200" dirty="0">
                <a:ea typeface="Segoe UI" pitchFamily="34" charset="0"/>
                <a:cs typeface="Segoe UI" pitchFamily="34" charset="0"/>
              </a:rPr>
              <a:t> magna </a:t>
            </a:r>
            <a:r>
              <a:rPr lang="en-US" sz="1200" dirty="0" err="1">
                <a:ea typeface="Segoe UI" pitchFamily="34" charset="0"/>
                <a:cs typeface="Segoe UI" pitchFamily="34" charset="0"/>
              </a:rPr>
              <a:t>eros</a:t>
            </a:r>
            <a:r>
              <a:rPr lang="en-US" sz="1200" dirty="0">
                <a:ea typeface="Segoe UI" pitchFamily="34" charset="0"/>
                <a:cs typeface="Segoe UI" pitchFamily="34" charset="0"/>
              </a:rPr>
              <a:t> </a:t>
            </a:r>
            <a:r>
              <a:rPr lang="en-US" sz="1200" dirty="0" err="1">
                <a:ea typeface="Segoe UI" pitchFamily="34" charset="0"/>
                <a:cs typeface="Segoe UI" pitchFamily="34" charset="0"/>
              </a:rPr>
              <a:t>quis</a:t>
            </a:r>
            <a:r>
              <a:rPr lang="en-US" sz="1200" dirty="0">
                <a:ea typeface="Segoe UI" pitchFamily="34" charset="0"/>
                <a:cs typeface="Segoe UI" pitchFamily="34" charset="0"/>
              </a:rPr>
              <a:t> </a:t>
            </a:r>
            <a:r>
              <a:rPr lang="en-US" sz="1200" dirty="0" err="1">
                <a:ea typeface="Segoe UI" pitchFamily="34" charset="0"/>
                <a:cs typeface="Segoe UI" pitchFamily="34" charset="0"/>
              </a:rPr>
              <a:t>urna</a:t>
            </a:r>
            <a:r>
              <a:rPr lang="en-US" sz="12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3367909" y="4845066"/>
            <a:ext cx="2395538" cy="1723549"/>
          </a:xfrm>
        </p:spPr>
        <p:txBody>
          <a:bodyPr>
            <a:noAutofit/>
          </a:bodyPr>
          <a:lstStyle>
            <a:lvl1pPr marL="0" indent="0">
              <a:buNone/>
              <a:defRPr sz="1200">
                <a:solidFill>
                  <a:schemeClr val="tx1"/>
                </a:solidFill>
              </a:defRPr>
            </a:lvl1pPr>
            <a:lvl2pPr marL="171450" indent="0">
              <a:buNone/>
              <a:defRPr sz="1200">
                <a:solidFill>
                  <a:schemeClr val="bg1"/>
                </a:solidFill>
              </a:defRPr>
            </a:lvl2pPr>
            <a:lvl3pPr marL="342900" indent="0">
              <a:buNone/>
              <a:defRPr sz="1200">
                <a:solidFill>
                  <a:schemeClr val="bg1"/>
                </a:solidFill>
              </a:defRPr>
            </a:lvl3pPr>
            <a:lvl4pPr marL="496491" indent="0">
              <a:buNone/>
              <a:defRPr sz="1200">
                <a:solidFill>
                  <a:schemeClr val="bg1"/>
                </a:solidFill>
              </a:defRPr>
            </a:lvl4pPr>
            <a:lvl5pPr marL="641747" indent="0">
              <a:buNone/>
              <a:defRPr sz="1200">
                <a:solidFill>
                  <a:schemeClr val="bg1"/>
                </a:solidFill>
              </a:defRPr>
            </a:lvl5pPr>
          </a:lstStyle>
          <a:p>
            <a:pPr lvl="0" defTabSz="699354" fontAlgn="base">
              <a:spcAft>
                <a:spcPct val="0"/>
              </a:spcAft>
              <a:defRPr/>
            </a:pPr>
            <a:r>
              <a:rPr lang="en-US" sz="1200" dirty="0">
                <a:ea typeface="Segoe UI" pitchFamily="34" charset="0"/>
                <a:cs typeface="Segoe UI" pitchFamily="34" charset="0"/>
              </a:rPr>
              <a:t>Lorem ipsum dolor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consectetuer</a:t>
            </a:r>
            <a:r>
              <a:rPr lang="en-US" sz="1200" dirty="0">
                <a:ea typeface="Segoe UI" pitchFamily="34" charset="0"/>
                <a:cs typeface="Segoe UI" pitchFamily="34" charset="0"/>
              </a:rPr>
              <a:t> </a:t>
            </a:r>
            <a:r>
              <a:rPr lang="en-US" sz="1200" dirty="0" err="1">
                <a:ea typeface="Segoe UI" pitchFamily="34" charset="0"/>
                <a:cs typeface="Segoe UI" pitchFamily="34" charset="0"/>
              </a:rPr>
              <a:t>adipiscing</a:t>
            </a:r>
            <a:r>
              <a:rPr lang="en-US" sz="1200" dirty="0">
                <a:ea typeface="Segoe UI" pitchFamily="34" charset="0"/>
                <a:cs typeface="Segoe UI" pitchFamily="34" charset="0"/>
              </a:rPr>
              <a:t> </a:t>
            </a:r>
            <a:r>
              <a:rPr lang="en-US" sz="1200" dirty="0" err="1">
                <a:ea typeface="Segoe UI" pitchFamily="34" charset="0"/>
                <a:cs typeface="Segoe UI" pitchFamily="34" charset="0"/>
              </a:rPr>
              <a:t>elit</a:t>
            </a:r>
            <a:r>
              <a:rPr lang="en-US" sz="1200" dirty="0">
                <a:ea typeface="Segoe UI" pitchFamily="34" charset="0"/>
                <a:cs typeface="Segoe UI" pitchFamily="34" charset="0"/>
              </a:rPr>
              <a:t>. Maecenas </a:t>
            </a:r>
            <a:r>
              <a:rPr lang="en-US" sz="1200" dirty="0" err="1">
                <a:ea typeface="Segoe UI" pitchFamily="34" charset="0"/>
                <a:cs typeface="Segoe UI" pitchFamily="34" charset="0"/>
              </a:rPr>
              <a:t>porttitor</a:t>
            </a:r>
            <a:r>
              <a:rPr lang="en-US" sz="1200" dirty="0">
                <a:ea typeface="Segoe UI" pitchFamily="34" charset="0"/>
                <a:cs typeface="Segoe UI" pitchFamily="34" charset="0"/>
              </a:rPr>
              <a:t> </a:t>
            </a:r>
            <a:r>
              <a:rPr lang="en-US" sz="1200" dirty="0" err="1">
                <a:ea typeface="Segoe UI" pitchFamily="34" charset="0"/>
                <a:cs typeface="Segoe UI" pitchFamily="34" charset="0"/>
              </a:rPr>
              <a:t>congue</a:t>
            </a:r>
            <a:r>
              <a:rPr lang="en-US" sz="1200" dirty="0">
                <a:ea typeface="Segoe UI" pitchFamily="34" charset="0"/>
                <a:cs typeface="Segoe UI" pitchFamily="34" charset="0"/>
              </a:rPr>
              <a:t> </a:t>
            </a:r>
            <a:r>
              <a:rPr lang="en-US" sz="1200" dirty="0" err="1">
                <a:ea typeface="Segoe UI" pitchFamily="34" charset="0"/>
                <a:cs typeface="Segoe UI" pitchFamily="34" charset="0"/>
              </a:rPr>
              <a:t>massa</a:t>
            </a:r>
            <a:r>
              <a:rPr lang="en-US" sz="1200" dirty="0">
                <a:ea typeface="Segoe UI" pitchFamily="34" charset="0"/>
                <a:cs typeface="Segoe UI" pitchFamily="34" charset="0"/>
              </a:rPr>
              <a:t>. </a:t>
            </a:r>
            <a:r>
              <a:rPr lang="en-US" sz="1200" dirty="0" err="1">
                <a:ea typeface="Segoe UI" pitchFamily="34" charset="0"/>
                <a:cs typeface="Segoe UI" pitchFamily="34" charset="0"/>
              </a:rPr>
              <a:t>Fusce</a:t>
            </a:r>
            <a:r>
              <a:rPr lang="en-US" sz="1200" dirty="0">
                <a:ea typeface="Segoe UI" pitchFamily="34" charset="0"/>
                <a:cs typeface="Segoe UI" pitchFamily="34" charset="0"/>
              </a:rPr>
              <a:t> </a:t>
            </a:r>
            <a:r>
              <a:rPr lang="en-US" sz="1200" dirty="0" err="1">
                <a:ea typeface="Segoe UI" pitchFamily="34" charset="0"/>
                <a:cs typeface="Segoe UI" pitchFamily="34" charset="0"/>
              </a:rPr>
              <a:t>posuere</a:t>
            </a:r>
            <a:r>
              <a:rPr lang="en-US" sz="1200" dirty="0">
                <a:ea typeface="Segoe UI" pitchFamily="34" charset="0"/>
                <a:cs typeface="Segoe UI" pitchFamily="34" charset="0"/>
              </a:rPr>
              <a:t>, magna sed pulvinar </a:t>
            </a:r>
            <a:r>
              <a:rPr lang="en-US" sz="1200" dirty="0" err="1">
                <a:ea typeface="Segoe UI" pitchFamily="34" charset="0"/>
                <a:cs typeface="Segoe UI" pitchFamily="34" charset="0"/>
              </a:rPr>
              <a:t>ultricies</a:t>
            </a:r>
            <a:r>
              <a:rPr lang="en-US" sz="1200" dirty="0">
                <a:ea typeface="Segoe UI" pitchFamily="34" charset="0"/>
                <a:cs typeface="Segoe UI" pitchFamily="34" charset="0"/>
              </a:rPr>
              <a:t>, </a:t>
            </a:r>
            <a:r>
              <a:rPr lang="en-US" sz="1200" dirty="0" err="1">
                <a:ea typeface="Segoe UI" pitchFamily="34" charset="0"/>
                <a:cs typeface="Segoe UI" pitchFamily="34" charset="0"/>
              </a:rPr>
              <a:t>purus</a:t>
            </a:r>
            <a:r>
              <a:rPr lang="en-US" sz="1200" dirty="0">
                <a:ea typeface="Segoe UI" pitchFamily="34" charset="0"/>
                <a:cs typeface="Segoe UI" pitchFamily="34" charset="0"/>
              </a:rPr>
              <a:t> </a:t>
            </a:r>
            <a:r>
              <a:rPr lang="en-US" sz="1200" dirty="0" err="1">
                <a:ea typeface="Segoe UI" pitchFamily="34" charset="0"/>
                <a:cs typeface="Segoe UI" pitchFamily="34" charset="0"/>
              </a:rPr>
              <a:t>lectus</a:t>
            </a:r>
            <a:r>
              <a:rPr lang="en-US" sz="1200" dirty="0">
                <a:ea typeface="Segoe UI" pitchFamily="34" charset="0"/>
                <a:cs typeface="Segoe UI" pitchFamily="34" charset="0"/>
              </a:rPr>
              <a:t> </a:t>
            </a:r>
            <a:r>
              <a:rPr lang="en-US" sz="1200" dirty="0" err="1">
                <a:ea typeface="Segoe UI" pitchFamily="34" charset="0"/>
                <a:cs typeface="Segoe UI" pitchFamily="34" charset="0"/>
              </a:rPr>
              <a:t>malesuada</a:t>
            </a:r>
            <a:r>
              <a:rPr lang="en-US" sz="1200" dirty="0">
                <a:ea typeface="Segoe UI" pitchFamily="34" charset="0"/>
                <a:cs typeface="Segoe UI" pitchFamily="34" charset="0"/>
              </a:rPr>
              <a:t> libero,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commodo</a:t>
            </a:r>
            <a:r>
              <a:rPr lang="en-US" sz="1200" dirty="0">
                <a:ea typeface="Segoe UI" pitchFamily="34" charset="0"/>
                <a:cs typeface="Segoe UI" pitchFamily="34" charset="0"/>
              </a:rPr>
              <a:t> magna </a:t>
            </a:r>
            <a:r>
              <a:rPr lang="en-US" sz="1200" dirty="0" err="1">
                <a:ea typeface="Segoe UI" pitchFamily="34" charset="0"/>
                <a:cs typeface="Segoe UI" pitchFamily="34" charset="0"/>
              </a:rPr>
              <a:t>eros</a:t>
            </a:r>
            <a:r>
              <a:rPr lang="en-US" sz="1200" dirty="0">
                <a:ea typeface="Segoe UI" pitchFamily="34" charset="0"/>
                <a:cs typeface="Segoe UI" pitchFamily="34" charset="0"/>
              </a:rPr>
              <a:t> </a:t>
            </a:r>
            <a:r>
              <a:rPr lang="en-US" sz="1200" dirty="0" err="1">
                <a:ea typeface="Segoe UI" pitchFamily="34" charset="0"/>
                <a:cs typeface="Segoe UI" pitchFamily="34" charset="0"/>
              </a:rPr>
              <a:t>quis</a:t>
            </a:r>
            <a:r>
              <a:rPr lang="en-US" sz="1200" dirty="0">
                <a:ea typeface="Segoe UI" pitchFamily="34" charset="0"/>
                <a:cs typeface="Segoe UI" pitchFamily="34" charset="0"/>
              </a:rPr>
              <a:t> </a:t>
            </a:r>
            <a:r>
              <a:rPr lang="en-US" sz="1200" dirty="0" err="1">
                <a:ea typeface="Segoe UI" pitchFamily="34" charset="0"/>
                <a:cs typeface="Segoe UI" pitchFamily="34" charset="0"/>
              </a:rPr>
              <a:t>urna</a:t>
            </a:r>
            <a:r>
              <a:rPr lang="en-US" sz="12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6322672" y="4845066"/>
            <a:ext cx="2395538" cy="1723549"/>
          </a:xfrm>
        </p:spPr>
        <p:txBody>
          <a:bodyPr>
            <a:noAutofit/>
          </a:bodyPr>
          <a:lstStyle>
            <a:lvl1pPr marL="0" indent="0">
              <a:buNone/>
              <a:defRPr sz="1200">
                <a:solidFill>
                  <a:schemeClr val="tx1"/>
                </a:solidFill>
              </a:defRPr>
            </a:lvl1pPr>
            <a:lvl2pPr marL="171450" indent="0">
              <a:buNone/>
              <a:defRPr sz="1200">
                <a:solidFill>
                  <a:schemeClr val="bg1"/>
                </a:solidFill>
              </a:defRPr>
            </a:lvl2pPr>
            <a:lvl3pPr marL="342900" indent="0">
              <a:buNone/>
              <a:defRPr sz="1200">
                <a:solidFill>
                  <a:schemeClr val="bg1"/>
                </a:solidFill>
              </a:defRPr>
            </a:lvl3pPr>
            <a:lvl4pPr marL="496491" indent="0">
              <a:buNone/>
              <a:defRPr sz="1200">
                <a:solidFill>
                  <a:schemeClr val="bg1"/>
                </a:solidFill>
              </a:defRPr>
            </a:lvl4pPr>
            <a:lvl5pPr marL="641747" indent="0">
              <a:buNone/>
              <a:defRPr sz="1200">
                <a:solidFill>
                  <a:schemeClr val="bg1"/>
                </a:solidFill>
              </a:defRPr>
            </a:lvl5pPr>
          </a:lstStyle>
          <a:p>
            <a:pPr lvl="0" defTabSz="699354" fontAlgn="base">
              <a:spcAft>
                <a:spcPct val="0"/>
              </a:spcAft>
              <a:defRPr/>
            </a:pPr>
            <a:r>
              <a:rPr lang="en-US" sz="1200" dirty="0">
                <a:ea typeface="Segoe UI" pitchFamily="34" charset="0"/>
                <a:cs typeface="Segoe UI" pitchFamily="34" charset="0"/>
              </a:rPr>
              <a:t>Lorem ipsum dolor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consectetuer</a:t>
            </a:r>
            <a:r>
              <a:rPr lang="en-US" sz="1200" dirty="0">
                <a:ea typeface="Segoe UI" pitchFamily="34" charset="0"/>
                <a:cs typeface="Segoe UI" pitchFamily="34" charset="0"/>
              </a:rPr>
              <a:t> </a:t>
            </a:r>
            <a:r>
              <a:rPr lang="en-US" sz="1200" dirty="0" err="1">
                <a:ea typeface="Segoe UI" pitchFamily="34" charset="0"/>
                <a:cs typeface="Segoe UI" pitchFamily="34" charset="0"/>
              </a:rPr>
              <a:t>adipiscing</a:t>
            </a:r>
            <a:r>
              <a:rPr lang="en-US" sz="1200" dirty="0">
                <a:ea typeface="Segoe UI" pitchFamily="34" charset="0"/>
                <a:cs typeface="Segoe UI" pitchFamily="34" charset="0"/>
              </a:rPr>
              <a:t> </a:t>
            </a:r>
            <a:r>
              <a:rPr lang="en-US" sz="1200" dirty="0" err="1">
                <a:ea typeface="Segoe UI" pitchFamily="34" charset="0"/>
                <a:cs typeface="Segoe UI" pitchFamily="34" charset="0"/>
              </a:rPr>
              <a:t>elit</a:t>
            </a:r>
            <a:r>
              <a:rPr lang="en-US" sz="1200" dirty="0">
                <a:ea typeface="Segoe UI" pitchFamily="34" charset="0"/>
                <a:cs typeface="Segoe UI" pitchFamily="34" charset="0"/>
              </a:rPr>
              <a:t>. Maecenas </a:t>
            </a:r>
            <a:r>
              <a:rPr lang="en-US" sz="1200" dirty="0" err="1">
                <a:ea typeface="Segoe UI" pitchFamily="34" charset="0"/>
                <a:cs typeface="Segoe UI" pitchFamily="34" charset="0"/>
              </a:rPr>
              <a:t>porttitor</a:t>
            </a:r>
            <a:r>
              <a:rPr lang="en-US" sz="1200" dirty="0">
                <a:ea typeface="Segoe UI" pitchFamily="34" charset="0"/>
                <a:cs typeface="Segoe UI" pitchFamily="34" charset="0"/>
              </a:rPr>
              <a:t> </a:t>
            </a:r>
            <a:r>
              <a:rPr lang="en-US" sz="1200" dirty="0" err="1">
                <a:ea typeface="Segoe UI" pitchFamily="34" charset="0"/>
                <a:cs typeface="Segoe UI" pitchFamily="34" charset="0"/>
              </a:rPr>
              <a:t>congue</a:t>
            </a:r>
            <a:r>
              <a:rPr lang="en-US" sz="1200" dirty="0">
                <a:ea typeface="Segoe UI" pitchFamily="34" charset="0"/>
                <a:cs typeface="Segoe UI" pitchFamily="34" charset="0"/>
              </a:rPr>
              <a:t> </a:t>
            </a:r>
            <a:r>
              <a:rPr lang="en-US" sz="1200" dirty="0" err="1">
                <a:ea typeface="Segoe UI" pitchFamily="34" charset="0"/>
                <a:cs typeface="Segoe UI" pitchFamily="34" charset="0"/>
              </a:rPr>
              <a:t>massa</a:t>
            </a:r>
            <a:r>
              <a:rPr lang="en-US" sz="1200" dirty="0">
                <a:ea typeface="Segoe UI" pitchFamily="34" charset="0"/>
                <a:cs typeface="Segoe UI" pitchFamily="34" charset="0"/>
              </a:rPr>
              <a:t>. </a:t>
            </a:r>
            <a:r>
              <a:rPr lang="en-US" sz="1200" dirty="0" err="1">
                <a:ea typeface="Segoe UI" pitchFamily="34" charset="0"/>
                <a:cs typeface="Segoe UI" pitchFamily="34" charset="0"/>
              </a:rPr>
              <a:t>Fusce</a:t>
            </a:r>
            <a:r>
              <a:rPr lang="en-US" sz="1200" dirty="0">
                <a:ea typeface="Segoe UI" pitchFamily="34" charset="0"/>
                <a:cs typeface="Segoe UI" pitchFamily="34" charset="0"/>
              </a:rPr>
              <a:t> </a:t>
            </a:r>
            <a:r>
              <a:rPr lang="en-US" sz="1200" dirty="0" err="1">
                <a:ea typeface="Segoe UI" pitchFamily="34" charset="0"/>
                <a:cs typeface="Segoe UI" pitchFamily="34" charset="0"/>
              </a:rPr>
              <a:t>posuere</a:t>
            </a:r>
            <a:r>
              <a:rPr lang="en-US" sz="1200" dirty="0">
                <a:ea typeface="Segoe UI" pitchFamily="34" charset="0"/>
                <a:cs typeface="Segoe UI" pitchFamily="34" charset="0"/>
              </a:rPr>
              <a:t>, magna sed pulvinar </a:t>
            </a:r>
            <a:r>
              <a:rPr lang="en-US" sz="1200" dirty="0" err="1">
                <a:ea typeface="Segoe UI" pitchFamily="34" charset="0"/>
                <a:cs typeface="Segoe UI" pitchFamily="34" charset="0"/>
              </a:rPr>
              <a:t>ultricies</a:t>
            </a:r>
            <a:r>
              <a:rPr lang="en-US" sz="1200" dirty="0">
                <a:ea typeface="Segoe UI" pitchFamily="34" charset="0"/>
                <a:cs typeface="Segoe UI" pitchFamily="34" charset="0"/>
              </a:rPr>
              <a:t>, </a:t>
            </a:r>
            <a:r>
              <a:rPr lang="en-US" sz="1200" dirty="0" err="1">
                <a:ea typeface="Segoe UI" pitchFamily="34" charset="0"/>
                <a:cs typeface="Segoe UI" pitchFamily="34" charset="0"/>
              </a:rPr>
              <a:t>purus</a:t>
            </a:r>
            <a:r>
              <a:rPr lang="en-US" sz="1200" dirty="0">
                <a:ea typeface="Segoe UI" pitchFamily="34" charset="0"/>
                <a:cs typeface="Segoe UI" pitchFamily="34" charset="0"/>
              </a:rPr>
              <a:t> </a:t>
            </a:r>
            <a:r>
              <a:rPr lang="en-US" sz="1200" dirty="0" err="1">
                <a:ea typeface="Segoe UI" pitchFamily="34" charset="0"/>
                <a:cs typeface="Segoe UI" pitchFamily="34" charset="0"/>
              </a:rPr>
              <a:t>lectus</a:t>
            </a:r>
            <a:r>
              <a:rPr lang="en-US" sz="1200" dirty="0">
                <a:ea typeface="Segoe UI" pitchFamily="34" charset="0"/>
                <a:cs typeface="Segoe UI" pitchFamily="34" charset="0"/>
              </a:rPr>
              <a:t> </a:t>
            </a:r>
            <a:r>
              <a:rPr lang="en-US" sz="1200" dirty="0" err="1">
                <a:ea typeface="Segoe UI" pitchFamily="34" charset="0"/>
                <a:cs typeface="Segoe UI" pitchFamily="34" charset="0"/>
              </a:rPr>
              <a:t>malesuada</a:t>
            </a:r>
            <a:r>
              <a:rPr lang="en-US" sz="1200" dirty="0">
                <a:ea typeface="Segoe UI" pitchFamily="34" charset="0"/>
                <a:cs typeface="Segoe UI" pitchFamily="34" charset="0"/>
              </a:rPr>
              <a:t> libero, sit </a:t>
            </a:r>
            <a:r>
              <a:rPr lang="en-US" sz="1200" dirty="0" err="1">
                <a:ea typeface="Segoe UI" pitchFamily="34" charset="0"/>
                <a:cs typeface="Segoe UI" pitchFamily="34" charset="0"/>
              </a:rPr>
              <a:t>amet</a:t>
            </a:r>
            <a:r>
              <a:rPr lang="en-US" sz="1200" dirty="0">
                <a:ea typeface="Segoe UI" pitchFamily="34" charset="0"/>
                <a:cs typeface="Segoe UI" pitchFamily="34" charset="0"/>
              </a:rPr>
              <a:t> </a:t>
            </a:r>
            <a:r>
              <a:rPr lang="en-US" sz="1200" dirty="0" err="1">
                <a:ea typeface="Segoe UI" pitchFamily="34" charset="0"/>
                <a:cs typeface="Segoe UI" pitchFamily="34" charset="0"/>
              </a:rPr>
              <a:t>commodo</a:t>
            </a:r>
            <a:r>
              <a:rPr lang="en-US" sz="1200" dirty="0">
                <a:ea typeface="Segoe UI" pitchFamily="34" charset="0"/>
                <a:cs typeface="Segoe UI" pitchFamily="34" charset="0"/>
              </a:rPr>
              <a:t> magna </a:t>
            </a:r>
            <a:r>
              <a:rPr lang="en-US" sz="1200" dirty="0" err="1">
                <a:ea typeface="Segoe UI" pitchFamily="34" charset="0"/>
                <a:cs typeface="Segoe UI" pitchFamily="34" charset="0"/>
              </a:rPr>
              <a:t>eros</a:t>
            </a:r>
            <a:r>
              <a:rPr lang="en-US" sz="1200" dirty="0">
                <a:ea typeface="Segoe UI" pitchFamily="34" charset="0"/>
                <a:cs typeface="Segoe UI" pitchFamily="34" charset="0"/>
              </a:rPr>
              <a:t> </a:t>
            </a:r>
            <a:r>
              <a:rPr lang="en-US" sz="1200" dirty="0" err="1">
                <a:ea typeface="Segoe UI" pitchFamily="34" charset="0"/>
                <a:cs typeface="Segoe UI" pitchFamily="34" charset="0"/>
              </a:rPr>
              <a:t>quis</a:t>
            </a:r>
            <a:r>
              <a:rPr lang="en-US" sz="1200" dirty="0">
                <a:ea typeface="Segoe UI" pitchFamily="34" charset="0"/>
                <a:cs typeface="Segoe UI" pitchFamily="34" charset="0"/>
              </a:rPr>
              <a:t> </a:t>
            </a:r>
            <a:r>
              <a:rPr lang="en-US" sz="1200" dirty="0" err="1">
                <a:ea typeface="Segoe UI" pitchFamily="34" charset="0"/>
                <a:cs typeface="Segoe UI" pitchFamily="34" charset="0"/>
              </a:rPr>
              <a:t>urna</a:t>
            </a:r>
            <a:r>
              <a:rPr lang="en-US" sz="12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428263" y="1762147"/>
            <a:ext cx="2395538"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3374992" y="1762147"/>
            <a:ext cx="2395538"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6321719" y="1762147"/>
            <a:ext cx="2395538"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441197" y="457200"/>
            <a:ext cx="8263890" cy="4154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450079" y="1863010"/>
            <a:ext cx="149733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139457" y="1851828"/>
            <a:ext cx="149733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3828835" y="1851828"/>
            <a:ext cx="149733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5518213" y="1851828"/>
            <a:ext cx="149733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7207592" y="1851828"/>
            <a:ext cx="149733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505366" y="1958918"/>
            <a:ext cx="1369154"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196965" y="1958918"/>
            <a:ext cx="1369154"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3888564" y="1958918"/>
            <a:ext cx="1369154"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5580163" y="1958918"/>
            <a:ext cx="1369154"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7271761" y="1958918"/>
            <a:ext cx="1369154"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585047" y="4539633"/>
            <a:ext cx="1362362" cy="323165"/>
          </a:xfrm>
        </p:spPr>
        <p:txBody>
          <a:bodyPr/>
          <a:lstStyle>
            <a:lvl1pPr marL="0" indent="0" defTabSz="699354" fontAlgn="base">
              <a:spcBef>
                <a:spcPct val="0"/>
              </a:spcBef>
              <a:spcAft>
                <a:spcPct val="0"/>
              </a:spcAft>
              <a:buNone/>
              <a:defRPr sz="1050" i="1">
                <a:latin typeface="+mn-lt"/>
              </a:defRPr>
            </a:lvl1pPr>
            <a:lvl2pPr marL="171450" indent="0">
              <a:buNone/>
              <a:defRPr sz="1050" i="1">
                <a:latin typeface="+mn-lt"/>
              </a:defRPr>
            </a:lvl2pPr>
            <a:lvl3pPr marL="342900" indent="0">
              <a:buNone/>
              <a:defRPr sz="1050" i="1">
                <a:latin typeface="+mn-lt"/>
              </a:defRPr>
            </a:lvl3pPr>
            <a:lvl4pPr marL="496491" indent="0">
              <a:buNone/>
              <a:defRPr sz="1050" i="1">
                <a:latin typeface="+mn-lt"/>
              </a:defRPr>
            </a:lvl4pPr>
            <a:lvl5pPr marL="641747" indent="0">
              <a:buNone/>
              <a:defRPr sz="1050" i="1">
                <a:latin typeface="+mn-lt"/>
              </a:defRPr>
            </a:lvl5pPr>
          </a:lstStyle>
          <a:p>
            <a:pPr defTabSz="932472" fontAlgn="base">
              <a:spcBef>
                <a:spcPct val="0"/>
              </a:spcBef>
              <a:spcAft>
                <a:spcPct val="0"/>
              </a:spcAft>
            </a:pPr>
            <a:r>
              <a:rPr lang="en-US" sz="1050" i="1" dirty="0">
                <a:solidFill>
                  <a:schemeClr val="tx1"/>
                </a:solidFill>
                <a:ea typeface="Segoe UI" pitchFamily="34" charset="0"/>
                <a:cs typeface="Segoe UI" pitchFamily="34" charset="0"/>
              </a:rPr>
              <a:t>Lorem ipsum dolor sit </a:t>
            </a:r>
            <a:r>
              <a:rPr lang="en-US" sz="1050" i="1" dirty="0" err="1">
                <a:solidFill>
                  <a:schemeClr val="tx1"/>
                </a:solidFill>
                <a:ea typeface="Segoe UI" pitchFamily="34" charset="0"/>
                <a:cs typeface="Segoe UI" pitchFamily="34" charset="0"/>
              </a:rPr>
              <a:t>amet</a:t>
            </a:r>
            <a:endParaRPr lang="en-US" sz="12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441197" y="4059105"/>
            <a:ext cx="422202"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2274425" y="4539633"/>
            <a:ext cx="1362362" cy="323165"/>
          </a:xfrm>
        </p:spPr>
        <p:txBody>
          <a:bodyPr/>
          <a:lstStyle>
            <a:lvl1pPr marL="0" indent="0" defTabSz="699354" fontAlgn="base">
              <a:spcBef>
                <a:spcPct val="0"/>
              </a:spcBef>
              <a:spcAft>
                <a:spcPct val="0"/>
              </a:spcAft>
              <a:buNone/>
              <a:defRPr sz="1050" i="1">
                <a:latin typeface="+mn-lt"/>
              </a:defRPr>
            </a:lvl1pPr>
            <a:lvl2pPr marL="171450" indent="0">
              <a:buNone/>
              <a:defRPr sz="1050" i="1">
                <a:latin typeface="+mn-lt"/>
              </a:defRPr>
            </a:lvl2pPr>
            <a:lvl3pPr marL="342900" indent="0">
              <a:buNone/>
              <a:defRPr sz="1050" i="1">
                <a:latin typeface="+mn-lt"/>
              </a:defRPr>
            </a:lvl3pPr>
            <a:lvl4pPr marL="496491" indent="0">
              <a:buNone/>
              <a:defRPr sz="1050" i="1">
                <a:latin typeface="+mn-lt"/>
              </a:defRPr>
            </a:lvl4pPr>
            <a:lvl5pPr marL="641747" indent="0">
              <a:buNone/>
              <a:defRPr sz="1050" i="1">
                <a:latin typeface="+mn-lt"/>
              </a:defRPr>
            </a:lvl5pPr>
          </a:lstStyle>
          <a:p>
            <a:pPr defTabSz="932472" fontAlgn="base">
              <a:spcBef>
                <a:spcPct val="0"/>
              </a:spcBef>
              <a:spcAft>
                <a:spcPct val="0"/>
              </a:spcAft>
            </a:pPr>
            <a:r>
              <a:rPr lang="en-US" sz="1050" i="1" dirty="0">
                <a:solidFill>
                  <a:schemeClr val="tx1"/>
                </a:solidFill>
                <a:ea typeface="Segoe UI" pitchFamily="34" charset="0"/>
                <a:cs typeface="Segoe UI" pitchFamily="34" charset="0"/>
              </a:rPr>
              <a:t>Lorem ipsum dolor sit </a:t>
            </a:r>
            <a:r>
              <a:rPr lang="en-US" sz="1050" i="1" dirty="0" err="1">
                <a:solidFill>
                  <a:schemeClr val="tx1"/>
                </a:solidFill>
                <a:ea typeface="Segoe UI" pitchFamily="34" charset="0"/>
                <a:cs typeface="Segoe UI" pitchFamily="34" charset="0"/>
              </a:rPr>
              <a:t>amet</a:t>
            </a:r>
            <a:endParaRPr lang="en-US" sz="12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132795" y="4059105"/>
            <a:ext cx="422202"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3963803" y="4539633"/>
            <a:ext cx="1362362" cy="323165"/>
          </a:xfrm>
        </p:spPr>
        <p:txBody>
          <a:bodyPr/>
          <a:lstStyle>
            <a:lvl1pPr marL="0" indent="0" defTabSz="699354" fontAlgn="base">
              <a:spcBef>
                <a:spcPct val="0"/>
              </a:spcBef>
              <a:spcAft>
                <a:spcPct val="0"/>
              </a:spcAft>
              <a:buNone/>
              <a:defRPr sz="1050" i="1">
                <a:latin typeface="+mn-lt"/>
              </a:defRPr>
            </a:lvl1pPr>
            <a:lvl2pPr marL="171450" indent="0">
              <a:buNone/>
              <a:defRPr sz="1050" i="1">
                <a:latin typeface="+mn-lt"/>
              </a:defRPr>
            </a:lvl2pPr>
            <a:lvl3pPr marL="342900" indent="0">
              <a:buNone/>
              <a:defRPr sz="1050" i="1">
                <a:latin typeface="+mn-lt"/>
              </a:defRPr>
            </a:lvl3pPr>
            <a:lvl4pPr marL="496491" indent="0">
              <a:buNone/>
              <a:defRPr sz="1050" i="1">
                <a:latin typeface="+mn-lt"/>
              </a:defRPr>
            </a:lvl4pPr>
            <a:lvl5pPr marL="641747" indent="0">
              <a:buNone/>
              <a:defRPr sz="1050" i="1">
                <a:latin typeface="+mn-lt"/>
              </a:defRPr>
            </a:lvl5pPr>
          </a:lstStyle>
          <a:p>
            <a:pPr defTabSz="932472" fontAlgn="base">
              <a:spcBef>
                <a:spcPct val="0"/>
              </a:spcBef>
              <a:spcAft>
                <a:spcPct val="0"/>
              </a:spcAft>
            </a:pPr>
            <a:r>
              <a:rPr lang="en-US" sz="1050" i="1" dirty="0">
                <a:solidFill>
                  <a:schemeClr val="tx1"/>
                </a:solidFill>
                <a:ea typeface="Segoe UI" pitchFamily="34" charset="0"/>
                <a:cs typeface="Segoe UI" pitchFamily="34" charset="0"/>
              </a:rPr>
              <a:t>Lorem ipsum dolor sit </a:t>
            </a:r>
            <a:r>
              <a:rPr lang="en-US" sz="1050" i="1" dirty="0" err="1">
                <a:solidFill>
                  <a:schemeClr val="tx1"/>
                </a:solidFill>
                <a:ea typeface="Segoe UI" pitchFamily="34" charset="0"/>
                <a:cs typeface="Segoe UI" pitchFamily="34" charset="0"/>
              </a:rPr>
              <a:t>amet</a:t>
            </a:r>
            <a:endParaRPr lang="en-US" sz="12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3824394" y="4059105"/>
            <a:ext cx="422202"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5653181" y="4539633"/>
            <a:ext cx="1362362" cy="323165"/>
          </a:xfrm>
        </p:spPr>
        <p:txBody>
          <a:bodyPr/>
          <a:lstStyle>
            <a:lvl1pPr marL="0" indent="0" defTabSz="699354" fontAlgn="base">
              <a:spcBef>
                <a:spcPct val="0"/>
              </a:spcBef>
              <a:spcAft>
                <a:spcPct val="0"/>
              </a:spcAft>
              <a:buNone/>
              <a:defRPr sz="1050" i="1">
                <a:latin typeface="+mn-lt"/>
              </a:defRPr>
            </a:lvl1pPr>
            <a:lvl2pPr marL="171450" indent="0">
              <a:buNone/>
              <a:defRPr sz="1050" i="1">
                <a:latin typeface="+mn-lt"/>
              </a:defRPr>
            </a:lvl2pPr>
            <a:lvl3pPr marL="342900" indent="0">
              <a:buNone/>
              <a:defRPr sz="1050" i="1">
                <a:latin typeface="+mn-lt"/>
              </a:defRPr>
            </a:lvl3pPr>
            <a:lvl4pPr marL="496491" indent="0">
              <a:buNone/>
              <a:defRPr sz="1050" i="1">
                <a:latin typeface="+mn-lt"/>
              </a:defRPr>
            </a:lvl4pPr>
            <a:lvl5pPr marL="641747" indent="0">
              <a:buNone/>
              <a:defRPr sz="1050" i="1">
                <a:latin typeface="+mn-lt"/>
              </a:defRPr>
            </a:lvl5pPr>
          </a:lstStyle>
          <a:p>
            <a:pPr defTabSz="932472" fontAlgn="base">
              <a:spcBef>
                <a:spcPct val="0"/>
              </a:spcBef>
              <a:spcAft>
                <a:spcPct val="0"/>
              </a:spcAft>
            </a:pPr>
            <a:r>
              <a:rPr lang="en-US" sz="1050" i="1" dirty="0">
                <a:solidFill>
                  <a:schemeClr val="tx1"/>
                </a:solidFill>
                <a:ea typeface="Segoe UI" pitchFamily="34" charset="0"/>
                <a:cs typeface="Segoe UI" pitchFamily="34" charset="0"/>
              </a:rPr>
              <a:t>Lorem ipsum dolor sit </a:t>
            </a:r>
            <a:r>
              <a:rPr lang="en-US" sz="1050" i="1" dirty="0" err="1">
                <a:solidFill>
                  <a:schemeClr val="tx1"/>
                </a:solidFill>
                <a:ea typeface="Segoe UI" pitchFamily="34" charset="0"/>
                <a:cs typeface="Segoe UI" pitchFamily="34" charset="0"/>
              </a:rPr>
              <a:t>amet</a:t>
            </a:r>
            <a:endParaRPr lang="en-US" sz="12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5515993" y="4059105"/>
            <a:ext cx="422202"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7342560" y="4539633"/>
            <a:ext cx="1362362" cy="323165"/>
          </a:xfrm>
        </p:spPr>
        <p:txBody>
          <a:bodyPr/>
          <a:lstStyle>
            <a:lvl1pPr marL="0" indent="0" defTabSz="699354" fontAlgn="base">
              <a:spcBef>
                <a:spcPct val="0"/>
              </a:spcBef>
              <a:spcAft>
                <a:spcPct val="0"/>
              </a:spcAft>
              <a:buNone/>
              <a:defRPr sz="1050" i="1">
                <a:latin typeface="+mn-lt"/>
              </a:defRPr>
            </a:lvl1pPr>
            <a:lvl2pPr marL="171450" indent="0">
              <a:buNone/>
              <a:defRPr sz="1050" i="1">
                <a:latin typeface="+mn-lt"/>
              </a:defRPr>
            </a:lvl2pPr>
            <a:lvl3pPr marL="342900" indent="0">
              <a:buNone/>
              <a:defRPr sz="1050" i="1">
                <a:latin typeface="+mn-lt"/>
              </a:defRPr>
            </a:lvl3pPr>
            <a:lvl4pPr marL="496491" indent="0">
              <a:buNone/>
              <a:defRPr sz="1050" i="1">
                <a:latin typeface="+mn-lt"/>
              </a:defRPr>
            </a:lvl4pPr>
            <a:lvl5pPr marL="641747" indent="0">
              <a:buNone/>
              <a:defRPr sz="1050" i="1">
                <a:latin typeface="+mn-lt"/>
              </a:defRPr>
            </a:lvl5pPr>
          </a:lstStyle>
          <a:p>
            <a:pPr defTabSz="932472" fontAlgn="base">
              <a:spcBef>
                <a:spcPct val="0"/>
              </a:spcBef>
              <a:spcAft>
                <a:spcPct val="0"/>
              </a:spcAft>
            </a:pPr>
            <a:r>
              <a:rPr lang="en-US" sz="1050" i="1" dirty="0">
                <a:solidFill>
                  <a:schemeClr val="tx1"/>
                </a:solidFill>
                <a:ea typeface="Segoe UI" pitchFamily="34" charset="0"/>
                <a:cs typeface="Segoe UI" pitchFamily="34" charset="0"/>
              </a:rPr>
              <a:t>Lorem ipsum dolor sit </a:t>
            </a:r>
            <a:r>
              <a:rPr lang="en-US" sz="1050" i="1" dirty="0" err="1">
                <a:solidFill>
                  <a:schemeClr val="tx1"/>
                </a:solidFill>
                <a:ea typeface="Segoe UI" pitchFamily="34" charset="0"/>
                <a:cs typeface="Segoe UI" pitchFamily="34" charset="0"/>
              </a:rPr>
              <a:t>amet</a:t>
            </a:r>
            <a:endParaRPr lang="en-US" sz="12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7207591" y="4059105"/>
            <a:ext cx="422202"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584597" y="4189414"/>
            <a:ext cx="1362361" cy="207749"/>
          </a:xfrm>
        </p:spPr>
        <p:txBody>
          <a:bodyPr/>
          <a:lstStyle>
            <a:lvl1pPr marL="0" indent="0">
              <a:buNone/>
              <a:defRPr sz="1350">
                <a:solidFill>
                  <a:schemeClr val="accent3"/>
                </a:solidFill>
                <a:latin typeface="+mj-lt"/>
              </a:defRPr>
            </a:lvl1pPr>
            <a:lvl2pPr marL="171450" indent="0">
              <a:buNone/>
              <a:defRPr sz="1350">
                <a:solidFill>
                  <a:schemeClr val="accent3"/>
                </a:solidFill>
                <a:latin typeface="+mj-lt"/>
              </a:defRPr>
            </a:lvl2pPr>
            <a:lvl3pPr marL="342900" indent="0">
              <a:buNone/>
              <a:defRPr sz="1350">
                <a:solidFill>
                  <a:schemeClr val="accent3"/>
                </a:solidFill>
                <a:latin typeface="+mj-lt"/>
              </a:defRPr>
            </a:lvl3pPr>
            <a:lvl4pPr marL="496491" indent="0">
              <a:buNone/>
              <a:defRPr sz="1350">
                <a:solidFill>
                  <a:schemeClr val="accent3"/>
                </a:solidFill>
                <a:latin typeface="+mj-lt"/>
              </a:defRPr>
            </a:lvl4pPr>
            <a:lvl5pPr marL="641747" indent="0">
              <a:buNone/>
              <a:defRPr sz="135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2274088" y="4189414"/>
            <a:ext cx="1362361" cy="207749"/>
          </a:xfrm>
        </p:spPr>
        <p:txBody>
          <a:bodyPr/>
          <a:lstStyle>
            <a:lvl1pPr marL="0" indent="0">
              <a:buNone/>
              <a:defRPr sz="1350">
                <a:solidFill>
                  <a:schemeClr val="accent3"/>
                </a:solidFill>
                <a:latin typeface="+mj-lt"/>
              </a:defRPr>
            </a:lvl1pPr>
            <a:lvl2pPr marL="171450" indent="0">
              <a:buNone/>
              <a:defRPr sz="1350">
                <a:solidFill>
                  <a:schemeClr val="accent3"/>
                </a:solidFill>
                <a:latin typeface="+mj-lt"/>
              </a:defRPr>
            </a:lvl2pPr>
            <a:lvl3pPr marL="342900" indent="0">
              <a:buNone/>
              <a:defRPr sz="1350">
                <a:solidFill>
                  <a:schemeClr val="accent3"/>
                </a:solidFill>
                <a:latin typeface="+mj-lt"/>
              </a:defRPr>
            </a:lvl3pPr>
            <a:lvl4pPr marL="496491" indent="0">
              <a:buNone/>
              <a:defRPr sz="1350">
                <a:solidFill>
                  <a:schemeClr val="accent3"/>
                </a:solidFill>
                <a:latin typeface="+mj-lt"/>
              </a:defRPr>
            </a:lvl4pPr>
            <a:lvl5pPr marL="641747" indent="0">
              <a:buNone/>
              <a:defRPr sz="135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3963579" y="4189414"/>
            <a:ext cx="1362361" cy="207749"/>
          </a:xfrm>
        </p:spPr>
        <p:txBody>
          <a:bodyPr/>
          <a:lstStyle>
            <a:lvl1pPr marL="0" indent="0">
              <a:buNone/>
              <a:defRPr sz="1350">
                <a:solidFill>
                  <a:schemeClr val="accent3"/>
                </a:solidFill>
                <a:latin typeface="+mj-lt"/>
              </a:defRPr>
            </a:lvl1pPr>
            <a:lvl2pPr marL="171450" indent="0">
              <a:buNone/>
              <a:defRPr sz="1350">
                <a:solidFill>
                  <a:schemeClr val="accent3"/>
                </a:solidFill>
                <a:latin typeface="+mj-lt"/>
              </a:defRPr>
            </a:lvl2pPr>
            <a:lvl3pPr marL="342900" indent="0">
              <a:buNone/>
              <a:defRPr sz="1350">
                <a:solidFill>
                  <a:schemeClr val="accent3"/>
                </a:solidFill>
                <a:latin typeface="+mj-lt"/>
              </a:defRPr>
            </a:lvl3pPr>
            <a:lvl4pPr marL="496491" indent="0">
              <a:buNone/>
              <a:defRPr sz="1350">
                <a:solidFill>
                  <a:schemeClr val="accent3"/>
                </a:solidFill>
                <a:latin typeface="+mj-lt"/>
              </a:defRPr>
            </a:lvl4pPr>
            <a:lvl5pPr marL="641747" indent="0">
              <a:buNone/>
              <a:defRPr sz="135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5653071" y="4189414"/>
            <a:ext cx="1362361" cy="207749"/>
          </a:xfrm>
        </p:spPr>
        <p:txBody>
          <a:bodyPr/>
          <a:lstStyle>
            <a:lvl1pPr marL="0" indent="0">
              <a:buNone/>
              <a:defRPr sz="1350">
                <a:solidFill>
                  <a:schemeClr val="accent3"/>
                </a:solidFill>
                <a:latin typeface="+mj-lt"/>
              </a:defRPr>
            </a:lvl1pPr>
            <a:lvl2pPr marL="171450" indent="0">
              <a:buNone/>
              <a:defRPr sz="1350">
                <a:solidFill>
                  <a:schemeClr val="accent3"/>
                </a:solidFill>
                <a:latin typeface="+mj-lt"/>
              </a:defRPr>
            </a:lvl2pPr>
            <a:lvl3pPr marL="342900" indent="0">
              <a:buNone/>
              <a:defRPr sz="1350">
                <a:solidFill>
                  <a:schemeClr val="accent3"/>
                </a:solidFill>
                <a:latin typeface="+mj-lt"/>
              </a:defRPr>
            </a:lvl3pPr>
            <a:lvl4pPr marL="496491" indent="0">
              <a:buNone/>
              <a:defRPr sz="1350">
                <a:solidFill>
                  <a:schemeClr val="accent3"/>
                </a:solidFill>
                <a:latin typeface="+mj-lt"/>
              </a:defRPr>
            </a:lvl4pPr>
            <a:lvl5pPr marL="641747" indent="0">
              <a:buNone/>
              <a:defRPr sz="135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7342561" y="4189414"/>
            <a:ext cx="1362361" cy="207749"/>
          </a:xfrm>
        </p:spPr>
        <p:txBody>
          <a:bodyPr/>
          <a:lstStyle>
            <a:lvl1pPr marL="0" indent="0">
              <a:buNone/>
              <a:defRPr sz="1350">
                <a:solidFill>
                  <a:schemeClr val="accent3"/>
                </a:solidFill>
                <a:latin typeface="+mj-lt"/>
              </a:defRPr>
            </a:lvl1pPr>
            <a:lvl2pPr marL="171450" indent="0">
              <a:buNone/>
              <a:defRPr sz="1350">
                <a:solidFill>
                  <a:schemeClr val="accent3"/>
                </a:solidFill>
                <a:latin typeface="+mj-lt"/>
              </a:defRPr>
            </a:lvl2pPr>
            <a:lvl3pPr marL="342900" indent="0">
              <a:buNone/>
              <a:defRPr sz="1350">
                <a:solidFill>
                  <a:schemeClr val="accent3"/>
                </a:solidFill>
                <a:latin typeface="+mj-lt"/>
              </a:defRPr>
            </a:lvl3pPr>
            <a:lvl4pPr marL="496491" indent="0">
              <a:buNone/>
              <a:defRPr sz="1350">
                <a:solidFill>
                  <a:schemeClr val="accent3"/>
                </a:solidFill>
                <a:latin typeface="+mj-lt"/>
              </a:defRPr>
            </a:lvl4pPr>
            <a:lvl5pPr marL="641747" indent="0">
              <a:buNone/>
              <a:defRPr sz="135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362704" y="1780032"/>
            <a:ext cx="161493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059226" y="1780032"/>
            <a:ext cx="161493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3755747" y="1780032"/>
            <a:ext cx="161493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5452269" y="1780032"/>
            <a:ext cx="161493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7148792" y="1780032"/>
            <a:ext cx="161493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2"/>
            <a:ext cx="9144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441197" y="457200"/>
            <a:ext cx="8263890" cy="4154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450079" y="1896528"/>
            <a:ext cx="144018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146601" y="1896528"/>
            <a:ext cx="144018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3843122" y="1896528"/>
            <a:ext cx="144018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5539644" y="1896528"/>
            <a:ext cx="144018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7236167" y="1896528"/>
            <a:ext cx="144018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488537" y="4435782"/>
            <a:ext cx="1363265" cy="443298"/>
          </a:xfrm>
        </p:spPr>
        <p:txBody>
          <a:bodyPr>
            <a:noAutofit/>
          </a:bodyPr>
          <a:lstStyle>
            <a:lvl1pPr marL="0" indent="0" algn="ctr">
              <a:buNone/>
              <a:defRPr sz="1200" i="1">
                <a:solidFill>
                  <a:schemeClr val="tx1"/>
                </a:solidFill>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488537" y="4086205"/>
            <a:ext cx="1363265" cy="301099"/>
          </a:xfrm>
        </p:spPr>
        <p:txBody>
          <a:bodyPr>
            <a:noAutofit/>
          </a:bodyPr>
          <a:lstStyle>
            <a:lvl1pPr marL="0" indent="0" algn="ctr">
              <a:buNone/>
              <a:defRPr sz="1500">
                <a:solidFill>
                  <a:schemeClr val="tx1"/>
                </a:solidFill>
                <a:latin typeface="+mj-lt"/>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185059" y="4435782"/>
            <a:ext cx="1363265" cy="443298"/>
          </a:xfrm>
        </p:spPr>
        <p:txBody>
          <a:bodyPr>
            <a:noAutofit/>
          </a:bodyPr>
          <a:lstStyle>
            <a:lvl1pPr marL="0" indent="0" algn="ctr">
              <a:buNone/>
              <a:defRPr sz="1200" i="1">
                <a:solidFill>
                  <a:schemeClr val="tx1"/>
                </a:solidFill>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185059" y="4086205"/>
            <a:ext cx="1363265" cy="301099"/>
          </a:xfrm>
        </p:spPr>
        <p:txBody>
          <a:bodyPr>
            <a:noAutofit/>
          </a:bodyPr>
          <a:lstStyle>
            <a:lvl1pPr marL="0" indent="0" algn="ctr">
              <a:buNone/>
              <a:defRPr sz="1500">
                <a:solidFill>
                  <a:schemeClr val="tx1"/>
                </a:solidFill>
                <a:latin typeface="+mj-lt"/>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3881581" y="4435782"/>
            <a:ext cx="1363265" cy="443298"/>
          </a:xfrm>
        </p:spPr>
        <p:txBody>
          <a:bodyPr>
            <a:noAutofit/>
          </a:bodyPr>
          <a:lstStyle>
            <a:lvl1pPr marL="0" indent="0" algn="ctr">
              <a:buNone/>
              <a:defRPr sz="1200" i="1">
                <a:solidFill>
                  <a:schemeClr val="tx1"/>
                </a:solidFill>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3881581" y="4086205"/>
            <a:ext cx="1363265" cy="301099"/>
          </a:xfrm>
        </p:spPr>
        <p:txBody>
          <a:bodyPr>
            <a:noAutofit/>
          </a:bodyPr>
          <a:lstStyle>
            <a:lvl1pPr marL="0" indent="0" algn="ctr">
              <a:buNone/>
              <a:defRPr sz="1500">
                <a:solidFill>
                  <a:schemeClr val="tx1"/>
                </a:solidFill>
                <a:latin typeface="+mj-lt"/>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5578102" y="4435782"/>
            <a:ext cx="1363265" cy="443298"/>
          </a:xfrm>
        </p:spPr>
        <p:txBody>
          <a:bodyPr>
            <a:noAutofit/>
          </a:bodyPr>
          <a:lstStyle>
            <a:lvl1pPr marL="0" indent="0" algn="ctr">
              <a:buNone/>
              <a:defRPr sz="1200" i="1">
                <a:solidFill>
                  <a:schemeClr val="tx1"/>
                </a:solidFill>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5578102" y="4086205"/>
            <a:ext cx="1363265" cy="301099"/>
          </a:xfrm>
        </p:spPr>
        <p:txBody>
          <a:bodyPr>
            <a:noAutofit/>
          </a:bodyPr>
          <a:lstStyle>
            <a:lvl1pPr marL="0" indent="0" algn="ctr">
              <a:buNone/>
              <a:defRPr sz="1500">
                <a:solidFill>
                  <a:schemeClr val="tx1"/>
                </a:solidFill>
                <a:latin typeface="+mj-lt"/>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7274625" y="4435782"/>
            <a:ext cx="1363265" cy="443298"/>
          </a:xfrm>
        </p:spPr>
        <p:txBody>
          <a:bodyPr>
            <a:noAutofit/>
          </a:bodyPr>
          <a:lstStyle>
            <a:lvl1pPr marL="0" indent="0" algn="ctr">
              <a:buNone/>
              <a:defRPr sz="1200" i="1">
                <a:solidFill>
                  <a:schemeClr val="tx1"/>
                </a:solidFill>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7274625" y="4086205"/>
            <a:ext cx="1363265" cy="301099"/>
          </a:xfrm>
        </p:spPr>
        <p:txBody>
          <a:bodyPr>
            <a:noAutofit/>
          </a:bodyPr>
          <a:lstStyle>
            <a:lvl1pPr marL="0" indent="0" algn="ctr">
              <a:buNone/>
              <a:defRPr sz="1500">
                <a:solidFill>
                  <a:schemeClr val="tx1"/>
                </a:solidFill>
                <a:latin typeface="+mj-lt"/>
              </a:defRPr>
            </a:lvl1pPr>
            <a:lvl2pPr marL="171450" indent="0" algn="ctr">
              <a:buNone/>
              <a:defRPr sz="1200">
                <a:solidFill>
                  <a:schemeClr val="bg1"/>
                </a:solidFill>
              </a:defRPr>
            </a:lvl2pPr>
            <a:lvl3pPr marL="342900" indent="0" algn="ctr">
              <a:buNone/>
              <a:defRPr sz="1200">
                <a:solidFill>
                  <a:schemeClr val="bg1"/>
                </a:solidFill>
              </a:defRPr>
            </a:lvl3pPr>
            <a:lvl4pPr marL="496491" indent="0" algn="ctr">
              <a:buNone/>
              <a:defRPr sz="1200">
                <a:solidFill>
                  <a:schemeClr val="bg1"/>
                </a:solidFill>
              </a:defRPr>
            </a:lvl4pPr>
            <a:lvl5pPr marL="641747" indent="0" algn="ctr">
              <a:buNone/>
              <a:defRPr sz="12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4572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3535541"/>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4000500" y="0"/>
            <a:ext cx="5143500" cy="68580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441197" y="2293202"/>
            <a:ext cx="3118772" cy="830997"/>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2520" userDrawn="1">
          <p15:clr>
            <a:srgbClr val="FBAE40"/>
          </p15:clr>
        </p15:guide>
        <p15:guide id="6" orient="horz" pos="904" userDrawn="1">
          <p15:clr>
            <a:srgbClr val="5ACBF0"/>
          </p15:clr>
        </p15:guide>
        <p15:guide id="7" orient="horz" pos="1968" userDrawn="1">
          <p15:clr>
            <a:srgbClr val="5ACBF0"/>
          </p15:clr>
        </p15:guide>
        <p15:guide id="8" orient="horz" pos="2226" userDrawn="1">
          <p15:clr>
            <a:srgbClr val="5ACBF0"/>
          </p15:clr>
        </p15:guide>
        <p15:guide id="10" pos="2797" userDrawn="1">
          <p15:clr>
            <a:srgbClr val="C35EA4"/>
          </p15:clr>
        </p15:guide>
        <p15:guide id="11" pos="2245" userDrawn="1">
          <p15:clr>
            <a:srgbClr val="5ACBF0"/>
          </p15:clr>
        </p15:guide>
        <p15:guide id="12" pos="2657" userDrawn="1">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4000500" y="0"/>
            <a:ext cx="5143500" cy="68580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3011915"/>
            <a:ext cx="3119963" cy="830997"/>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2520" userDrawn="1">
          <p15:clr>
            <a:srgbClr val="FBAE40"/>
          </p15:clr>
        </p15:guide>
        <p15:guide id="5" orient="horz" pos="2160" userDrawn="1">
          <p15:clr>
            <a:srgbClr val="FBAE40"/>
          </p15:clr>
        </p15:guide>
        <p15:guide id="6" pos="2243" userDrawn="1">
          <p15:clr>
            <a:srgbClr val="5ACBF0"/>
          </p15:clr>
        </p15:guide>
        <p15:guide id="7" pos="2796" userDrawn="1">
          <p15:clr>
            <a:srgbClr val="C35EA4"/>
          </p15:clr>
        </p15:guide>
        <p15:guide id="8" pos="2658" userDrawn="1">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4000500" y="0"/>
            <a:ext cx="5143500" cy="68580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441198" y="2996526"/>
            <a:ext cx="3122344" cy="646331"/>
          </a:xfrm>
        </p:spPr>
        <p:txBody>
          <a:bodyPr anchor="t"/>
          <a:lstStyle>
            <a:lvl1pPr>
              <a:defRPr sz="21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2520" userDrawn="1">
          <p15:clr>
            <a:srgbClr val="FBAE40"/>
          </p15:clr>
        </p15:guide>
        <p15:guide id="3" orient="horz" pos="1877" userDrawn="1">
          <p15:clr>
            <a:srgbClr val="5ACBF0"/>
          </p15:clr>
        </p15:guide>
        <p15:guide id="4" pos="2798" userDrawn="1">
          <p15:clr>
            <a:srgbClr val="C35EA4"/>
          </p15:clr>
        </p15:guide>
        <p15:guide id="5" pos="2245" userDrawn="1">
          <p15:clr>
            <a:srgbClr val="5ACBF0"/>
          </p15:clr>
        </p15:guide>
        <p15:guide id="6" pos="2660" userDrawn="1">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4572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441197" y="5505378"/>
            <a:ext cx="8263890" cy="415498"/>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userDrawn="1">
          <p15:clr>
            <a:srgbClr val="5ACBF0"/>
          </p15:clr>
        </p15:guide>
        <p15:guide id="6" orient="horz" pos="360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2286000"/>
            <a:ext cx="9144000" cy="4572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441197" y="935537"/>
            <a:ext cx="8263890" cy="415498"/>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userDrawn="1">
          <p15:clr>
            <a:srgbClr val="5ACBF0"/>
          </p15:clr>
        </p15:guide>
        <p15:guide id="6" orient="horz" pos="720" userDrawn="1">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5689600"/>
            <a:ext cx="4025646"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2025650"/>
            <a:ext cx="4025646" cy="347472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5689600"/>
            <a:ext cx="4025646"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2025650"/>
            <a:ext cx="4025646" cy="347472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441197" y="457200"/>
            <a:ext cx="8263890" cy="415498"/>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userDrawn="1">
          <p15:clr>
            <a:srgbClr val="5ACBF0"/>
          </p15:clr>
        </p15:guide>
        <p15:guide id="4" orient="horz" pos="1276" userDrawn="1">
          <p15:clr>
            <a:srgbClr val="5ACBF0"/>
          </p15:clr>
        </p15:guide>
        <p15:guide id="5" orient="horz" pos="288" userDrawn="1">
          <p15:clr>
            <a:srgbClr val="5ACBF0"/>
          </p15:clr>
        </p15:guide>
        <p15:guide id="6" pos="2812" userDrawn="1">
          <p15:clr>
            <a:srgbClr val="5ACBF0"/>
          </p15:clr>
        </p15:guide>
        <p15:guide id="7" pos="294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457200"/>
            <a:ext cx="8263890" cy="415498"/>
          </a:xfrm>
        </p:spPr>
        <p:txBody>
          <a:bodyPr/>
          <a:lstStyle/>
          <a:p>
            <a:r>
              <a:rPr lang="en-US"/>
              <a:t>Click to edit Master title style</a:t>
            </a:r>
          </a:p>
        </p:txBody>
      </p:sp>
      <p:sp>
        <p:nvSpPr>
          <p:cNvPr id="4" name="Text Placeholder 3"/>
          <p:cNvSpPr>
            <a:spLocks noGrp="1"/>
          </p:cNvSpPr>
          <p:nvPr>
            <p:ph type="body" sz="quarter" idx="10"/>
          </p:nvPr>
        </p:nvSpPr>
        <p:spPr>
          <a:xfrm>
            <a:off x="438150" y="1435100"/>
            <a:ext cx="3909060" cy="12095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435100"/>
            <a:ext cx="3909060" cy="12095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5689600"/>
            <a:ext cx="2606278"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2025650"/>
            <a:ext cx="2606040" cy="347472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5689600"/>
            <a:ext cx="2606278" cy="230832"/>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2025650"/>
            <a:ext cx="2606040" cy="347472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5689600"/>
            <a:ext cx="2606278"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2025650"/>
            <a:ext cx="2606040" cy="347472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441197" y="457200"/>
            <a:ext cx="8263890" cy="415498"/>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userDrawn="1">
          <p15:clr>
            <a:srgbClr val="5ACBF0"/>
          </p15:clr>
        </p15:guide>
        <p15:guide id="4" orient="horz" pos="1276" userDrawn="1">
          <p15:clr>
            <a:srgbClr val="5ACBF0"/>
          </p15:clr>
        </p15:guide>
        <p15:guide id="5" orient="horz" pos="288" userDrawn="1">
          <p15:clr>
            <a:srgbClr val="5ACBF0"/>
          </p15:clr>
        </p15:guide>
        <p15:guide id="6" pos="1918" userDrawn="1">
          <p15:clr>
            <a:srgbClr val="5ACBF0"/>
          </p15:clr>
        </p15:guide>
        <p15:guide id="7" pos="2058" userDrawn="1">
          <p15:clr>
            <a:srgbClr val="5ACBF0"/>
          </p15:clr>
        </p15:guide>
        <p15:guide id="8" pos="3702" userDrawn="1">
          <p15:clr>
            <a:srgbClr val="5ACBF0"/>
          </p15:clr>
        </p15:guide>
        <p15:guide id="9" pos="3842" userDrawn="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753938"/>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2025650"/>
            <a:ext cx="1899666"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4753938"/>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2025650"/>
            <a:ext cx="1899666"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4753938"/>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2025650"/>
            <a:ext cx="1899666"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4753938"/>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2025650"/>
            <a:ext cx="1899666"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441197" y="457200"/>
            <a:ext cx="8263890" cy="415498"/>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userDrawn="1">
          <p15:clr>
            <a:srgbClr val="5ACBF0"/>
          </p15:clr>
        </p15:guide>
        <p15:guide id="4" orient="horz" pos="1276" userDrawn="1">
          <p15:clr>
            <a:srgbClr val="5ACBF0"/>
          </p15:clr>
        </p15:guide>
        <p15:guide id="5" orient="horz" pos="288" userDrawn="1">
          <p15:clr>
            <a:srgbClr val="5ACBF0"/>
          </p15:clr>
        </p15:guide>
        <p15:guide id="6" pos="1472" userDrawn="1">
          <p15:clr>
            <a:srgbClr val="5ACBF0"/>
          </p15:clr>
        </p15:guide>
        <p15:guide id="7" pos="1613" userDrawn="1">
          <p15:clr>
            <a:srgbClr val="5ACBF0"/>
          </p15:clr>
        </p15:guide>
        <p15:guide id="8" pos="2810" userDrawn="1">
          <p15:clr>
            <a:srgbClr val="5ACBF0"/>
          </p15:clr>
        </p15:guide>
        <p15:guide id="9" pos="2951" userDrawn="1">
          <p15:clr>
            <a:srgbClr val="5ACBF0"/>
          </p15:clr>
        </p15:guide>
        <p15:guide id="10" pos="4148" userDrawn="1">
          <p15:clr>
            <a:srgbClr val="5ACBF0"/>
          </p15:clr>
        </p15:guide>
        <p15:guide id="11" pos="4287" userDrawn="1">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6086475" y="2017713"/>
            <a:ext cx="2620566" cy="230832"/>
          </a:xfrm>
        </p:spPr>
        <p:txBody>
          <a:bodyPr/>
          <a:lstStyle>
            <a:lvl1pPr marL="0" indent="0">
              <a:buFontTx/>
              <a:buNone/>
              <a:defRPr sz="15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436688"/>
            <a:ext cx="5439966" cy="4832350"/>
          </a:xfrm>
          <a:blipFill>
            <a:blip r:embed="rId2"/>
            <a:stretch>
              <a:fillRect/>
            </a:stretch>
          </a:blipFill>
        </p:spPr>
        <p:txBody>
          <a:bodyPr bIns="1005840" anchor="ctr">
            <a:noAutofit/>
          </a:bodyPr>
          <a:lstStyle>
            <a:lvl1pPr marL="0" indent="0" algn="ctr">
              <a:buNone/>
              <a:defRPr sz="75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3703" userDrawn="1">
          <p15:clr>
            <a:srgbClr val="5ACBF0"/>
          </p15:clr>
        </p15:guide>
        <p15:guide id="21" pos="3834" userDrawn="1">
          <p15:clr>
            <a:srgbClr val="5ACBF0"/>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2305841"/>
            <a:ext cx="2601717" cy="830997"/>
          </a:xfrm>
        </p:spPr>
        <p:txBody>
          <a:bodyPr/>
          <a:lstStyle>
            <a:lvl1pPr>
              <a:defRPr sz="27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484578" y="2447039"/>
            <a:ext cx="5220891"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441198" y="2017713"/>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3486150" y="2017713"/>
            <a:ext cx="5220891"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1921" userDrawn="1">
          <p15:clr>
            <a:srgbClr val="5ACBF0"/>
          </p15:clr>
        </p15:guide>
        <p15:guide id="13" pos="2058" userDrawn="1">
          <p15:clr>
            <a:srgbClr val="5ACBF0"/>
          </p15:clr>
        </p15:guide>
        <p15:guide id="28" orient="horz" pos="905" userDrawn="1">
          <p15:clr>
            <a:srgbClr val="5ACBF0"/>
          </p15:clr>
        </p15:guide>
        <p15:guide id="29" orient="horz" pos="1271" userDrawn="1">
          <p15:clr>
            <a:srgbClr val="5ACBF0"/>
          </p15:clr>
        </p15:guide>
        <p15:guide id="32" orient="horz" pos="1728" userDrawn="1">
          <p15:clr>
            <a:srgbClr val="FBAE40"/>
          </p15:clr>
        </p15:guide>
        <p15:guide id="33" pos="2196" userDrawn="1">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32670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3265830"/>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3219664"/>
            <a:ext cx="2387728" cy="415498"/>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058" userDrawn="1">
          <p15:clr>
            <a:srgbClr val="5ACBF0"/>
          </p15:clr>
        </p15:guide>
        <p15:guide id="14" pos="2333" userDrawn="1">
          <p15:clr>
            <a:srgbClr val="5ACBF0"/>
          </p15:clr>
        </p15:guide>
        <p15:guide id="29" orient="horz" pos="2160" userDrawn="1">
          <p15:clr>
            <a:srgbClr val="FDE53C"/>
          </p15:clr>
        </p15:guide>
        <p15:guide id="30" pos="1782" userDrawn="1">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3267075"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3265830"/>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3219664"/>
            <a:ext cx="2387728" cy="415498"/>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058" userDrawn="1">
          <p15:clr>
            <a:srgbClr val="5ACBF0"/>
          </p15:clr>
        </p15:guide>
        <p15:guide id="14" pos="2333" userDrawn="1">
          <p15:clr>
            <a:srgbClr val="5ACBF0"/>
          </p15:clr>
        </p15:guide>
        <p15:guide id="29" orient="horz" pos="2160" userDrawn="1">
          <p15:clr>
            <a:srgbClr val="FDE53C"/>
          </p15:clr>
        </p15:guide>
        <p15:guide id="30" pos="178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3267075"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3706416" y="3265831"/>
            <a:ext cx="5000625" cy="323165"/>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441198" y="3219664"/>
            <a:ext cx="2386520" cy="415498"/>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058" userDrawn="1">
          <p15:clr>
            <a:srgbClr val="5ACBF0"/>
          </p15:clr>
        </p15:guide>
        <p15:guide id="29" orient="horz" pos="2160" userDrawn="1">
          <p15:clr>
            <a:srgbClr val="FDE53C"/>
          </p15:clr>
        </p15:guide>
        <p15:guide id="30" pos="1782" userDrawn="1">
          <p15:clr>
            <a:srgbClr val="5ACBF0"/>
          </p15:clr>
        </p15:guide>
        <p15:guide id="31" pos="2335"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157872"/>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397731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4601"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157872"/>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397731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4601"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16045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4595"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16045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4601"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2512416" y="4906021"/>
            <a:ext cx="6192774" cy="1371271"/>
          </a:xfrm>
          <a:noFill/>
        </p:spPr>
        <p:txBody>
          <a:bodyPr lIns="2286000" tIns="91440" rIns="91440" bIns="91440" anchor="ctr">
            <a:noAutofit/>
          </a:bodyPr>
          <a:lstStyle>
            <a:lvl1pPr marL="0" indent="0">
              <a:buNone/>
              <a:defRPr sz="1350">
                <a:solidFill>
                  <a:schemeClr val="tx1"/>
                </a:solidFill>
              </a:defRPr>
            </a:lvl1pPr>
            <a:lvl2pPr marL="171450" indent="0">
              <a:buNone/>
              <a:defRPr sz="1350"/>
            </a:lvl2pPr>
            <a:lvl3pPr marL="342900" indent="0">
              <a:buNone/>
              <a:defRPr sz="1350"/>
            </a:lvl3pPr>
            <a:lvl4pPr marL="496491" indent="0">
              <a:buNone/>
              <a:defRPr sz="1350"/>
            </a:lvl4pPr>
            <a:lvl5pPr marL="641747" indent="0">
              <a:buNone/>
              <a:defRPr sz="1350"/>
            </a:lvl5pPr>
          </a:lstStyle>
          <a:p>
            <a:pPr lvl="0" defTabSz="699354" fontAlgn="base">
              <a:spcBef>
                <a:spcPts val="1350"/>
              </a:spcBef>
              <a:spcAft>
                <a:spcPct val="0"/>
              </a:spcAft>
              <a:defRPr/>
            </a:pPr>
            <a:r>
              <a:rPr lang="en-US" sz="1350" dirty="0">
                <a:solidFill>
                  <a:schemeClr val="tx1"/>
                </a:solidFill>
                <a:ea typeface="Segoe UI" pitchFamily="34" charset="0"/>
                <a:cs typeface="Segoe UI" pitchFamily="34" charset="0"/>
              </a:rPr>
              <a:t>Lorem ipsum dolor sit </a:t>
            </a:r>
            <a:r>
              <a:rPr lang="en-US" sz="1350" dirty="0" err="1">
                <a:solidFill>
                  <a:schemeClr val="tx1"/>
                </a:solidFill>
                <a:ea typeface="Segoe UI" pitchFamily="34" charset="0"/>
                <a:cs typeface="Segoe UI" pitchFamily="34" charset="0"/>
              </a:rPr>
              <a:t>amet</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consectetuer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adipiscing</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elit</a:t>
            </a:r>
            <a:r>
              <a:rPr lang="en-US" sz="1350" dirty="0">
                <a:solidFill>
                  <a:schemeClr val="tx1"/>
                </a:solidFill>
                <a:ea typeface="Segoe UI" pitchFamily="34" charset="0"/>
                <a:cs typeface="Segoe UI" pitchFamily="34" charset="0"/>
              </a:rPr>
              <a:t>. Maecenas </a:t>
            </a:r>
            <a:r>
              <a:rPr lang="en-US" sz="1350" dirty="0" err="1">
                <a:solidFill>
                  <a:schemeClr val="tx1"/>
                </a:solidFill>
                <a:ea typeface="Segoe UI" pitchFamily="34" charset="0"/>
                <a:cs typeface="Segoe UI" pitchFamily="34" charset="0"/>
              </a:rPr>
              <a:t>porttitor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congue</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massa</a:t>
            </a:r>
            <a:r>
              <a:rPr lang="en-US" sz="135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2512416" y="457201"/>
            <a:ext cx="6192774" cy="1371271"/>
          </a:xfrm>
          <a:noFill/>
        </p:spPr>
        <p:txBody>
          <a:bodyPr lIns="2286000" tIns="91440" rIns="91440" bIns="91440" anchor="ctr">
            <a:noAutofit/>
          </a:bodyPr>
          <a:lstStyle>
            <a:lvl1pPr marL="0" indent="0">
              <a:buNone/>
              <a:defRPr sz="1350">
                <a:solidFill>
                  <a:schemeClr val="tx1"/>
                </a:solidFill>
              </a:defRPr>
            </a:lvl1pPr>
            <a:lvl2pPr marL="171450" indent="0">
              <a:buNone/>
              <a:defRPr sz="1350"/>
            </a:lvl2pPr>
            <a:lvl3pPr marL="342900" indent="0">
              <a:buNone/>
              <a:defRPr sz="1350"/>
            </a:lvl3pPr>
            <a:lvl4pPr marL="496491" indent="0">
              <a:buNone/>
              <a:defRPr sz="1350"/>
            </a:lvl4pPr>
            <a:lvl5pPr marL="641747" indent="0">
              <a:buNone/>
              <a:defRPr sz="1350"/>
            </a:lvl5pPr>
          </a:lstStyle>
          <a:p>
            <a:pPr lvl="0" defTabSz="699354" fontAlgn="base">
              <a:spcBef>
                <a:spcPts val="1350"/>
              </a:spcBef>
              <a:spcAft>
                <a:spcPct val="0"/>
              </a:spcAft>
              <a:defRPr/>
            </a:pPr>
            <a:r>
              <a:rPr lang="en-US" sz="1350" dirty="0">
                <a:solidFill>
                  <a:schemeClr val="tx1"/>
                </a:solidFill>
                <a:ea typeface="Segoe UI" pitchFamily="34" charset="0"/>
                <a:cs typeface="Segoe UI" pitchFamily="34" charset="0"/>
              </a:rPr>
              <a:t>Lorem ipsum dolor sit </a:t>
            </a:r>
            <a:r>
              <a:rPr lang="en-US" sz="1350" dirty="0" err="1">
                <a:solidFill>
                  <a:schemeClr val="tx1"/>
                </a:solidFill>
                <a:ea typeface="Segoe UI" pitchFamily="34" charset="0"/>
                <a:cs typeface="Segoe UI" pitchFamily="34" charset="0"/>
              </a:rPr>
              <a:t>amet</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consectetuer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adipiscing</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elit</a:t>
            </a:r>
            <a:r>
              <a:rPr lang="en-US" sz="1350" dirty="0">
                <a:solidFill>
                  <a:schemeClr val="tx1"/>
                </a:solidFill>
                <a:ea typeface="Segoe UI" pitchFamily="34" charset="0"/>
                <a:cs typeface="Segoe UI" pitchFamily="34" charset="0"/>
              </a:rPr>
              <a:t>. Maecenas </a:t>
            </a:r>
            <a:r>
              <a:rPr lang="en-US" sz="1350" dirty="0" err="1">
                <a:solidFill>
                  <a:schemeClr val="tx1"/>
                </a:solidFill>
                <a:ea typeface="Segoe UI" pitchFamily="34" charset="0"/>
                <a:cs typeface="Segoe UI" pitchFamily="34" charset="0"/>
              </a:rPr>
              <a:t>porttitor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congue</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massa</a:t>
            </a:r>
            <a:r>
              <a:rPr lang="en-US" sz="135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2512416" y="3423081"/>
            <a:ext cx="6192774" cy="1371271"/>
          </a:xfrm>
          <a:noFill/>
        </p:spPr>
        <p:txBody>
          <a:bodyPr lIns="3017520" tIns="91440" rIns="91440" bIns="91440" anchor="ctr">
            <a:noAutofit/>
          </a:bodyPr>
          <a:lstStyle>
            <a:lvl1pPr marL="0" indent="0">
              <a:buNone/>
              <a:defRPr sz="1350">
                <a:solidFill>
                  <a:schemeClr val="tx1"/>
                </a:solidFill>
              </a:defRPr>
            </a:lvl1pPr>
            <a:lvl2pPr marL="171450" indent="0">
              <a:buNone/>
              <a:defRPr sz="1350"/>
            </a:lvl2pPr>
            <a:lvl3pPr marL="342900" indent="0">
              <a:buNone/>
              <a:defRPr sz="1350"/>
            </a:lvl3pPr>
            <a:lvl4pPr marL="496491" indent="0">
              <a:buNone/>
              <a:defRPr sz="1350"/>
            </a:lvl4pPr>
            <a:lvl5pPr marL="641747" indent="0">
              <a:buNone/>
              <a:defRPr sz="1350"/>
            </a:lvl5pPr>
          </a:lstStyle>
          <a:p>
            <a:pPr lvl="0" defTabSz="699354" fontAlgn="base">
              <a:spcBef>
                <a:spcPts val="1350"/>
              </a:spcBef>
              <a:spcAft>
                <a:spcPct val="0"/>
              </a:spcAft>
              <a:defRPr/>
            </a:pPr>
            <a:r>
              <a:rPr lang="en-US" sz="1350" dirty="0">
                <a:solidFill>
                  <a:schemeClr val="tx1"/>
                </a:solidFill>
                <a:ea typeface="Segoe UI" pitchFamily="34" charset="0"/>
                <a:cs typeface="Segoe UI" pitchFamily="34" charset="0"/>
              </a:rPr>
              <a:t>Lorem ipsum dolor sit </a:t>
            </a:r>
            <a:r>
              <a:rPr lang="en-US" sz="1350" dirty="0" err="1">
                <a:solidFill>
                  <a:schemeClr val="tx1"/>
                </a:solidFill>
                <a:ea typeface="Segoe UI" pitchFamily="34" charset="0"/>
                <a:cs typeface="Segoe UI" pitchFamily="34" charset="0"/>
              </a:rPr>
              <a:t>amet</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consectetuer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adipiscing</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elit</a:t>
            </a:r>
            <a:r>
              <a:rPr lang="en-US" sz="1350" dirty="0">
                <a:solidFill>
                  <a:schemeClr val="tx1"/>
                </a:solidFill>
                <a:ea typeface="Segoe UI" pitchFamily="34" charset="0"/>
                <a:cs typeface="Segoe UI" pitchFamily="34" charset="0"/>
              </a:rPr>
              <a:t>. Maecenas </a:t>
            </a:r>
            <a:r>
              <a:rPr lang="en-US" sz="1350" dirty="0" err="1">
                <a:solidFill>
                  <a:schemeClr val="tx1"/>
                </a:solidFill>
                <a:ea typeface="Segoe UI" pitchFamily="34" charset="0"/>
                <a:cs typeface="Segoe UI" pitchFamily="34" charset="0"/>
              </a:rPr>
              <a:t>porttitor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congue</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massa</a:t>
            </a:r>
            <a:r>
              <a:rPr lang="en-US" sz="135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2512416" y="1940141"/>
            <a:ext cx="6192774" cy="1371271"/>
          </a:xfrm>
          <a:noFill/>
        </p:spPr>
        <p:txBody>
          <a:bodyPr lIns="3017520" tIns="91440" rIns="91440" bIns="91440" anchor="ctr">
            <a:noAutofit/>
          </a:bodyPr>
          <a:lstStyle>
            <a:lvl1pPr marL="0" indent="0">
              <a:buNone/>
              <a:defRPr sz="1350">
                <a:solidFill>
                  <a:schemeClr val="tx1"/>
                </a:solidFill>
              </a:defRPr>
            </a:lvl1pPr>
            <a:lvl2pPr marL="171450" indent="0">
              <a:buNone/>
              <a:defRPr sz="1350"/>
            </a:lvl2pPr>
            <a:lvl3pPr marL="342900" indent="0">
              <a:buNone/>
              <a:defRPr sz="1350"/>
            </a:lvl3pPr>
            <a:lvl4pPr marL="496491" indent="0">
              <a:buNone/>
              <a:defRPr sz="1350"/>
            </a:lvl4pPr>
            <a:lvl5pPr marL="641747" indent="0">
              <a:buNone/>
              <a:defRPr sz="1350"/>
            </a:lvl5pPr>
          </a:lstStyle>
          <a:p>
            <a:pPr lvl="0" defTabSz="699354" fontAlgn="base">
              <a:spcBef>
                <a:spcPts val="1350"/>
              </a:spcBef>
              <a:spcAft>
                <a:spcPct val="0"/>
              </a:spcAft>
              <a:defRPr/>
            </a:pPr>
            <a:r>
              <a:rPr lang="en-US" sz="1350" dirty="0">
                <a:solidFill>
                  <a:schemeClr val="tx1"/>
                </a:solidFill>
                <a:ea typeface="Segoe UI" pitchFamily="34" charset="0"/>
                <a:cs typeface="Segoe UI" pitchFamily="34" charset="0"/>
              </a:rPr>
              <a:t>Lorem ipsum dolor sit </a:t>
            </a:r>
            <a:r>
              <a:rPr lang="en-US" sz="1350" dirty="0" err="1">
                <a:solidFill>
                  <a:schemeClr val="tx1"/>
                </a:solidFill>
                <a:ea typeface="Segoe UI" pitchFamily="34" charset="0"/>
                <a:cs typeface="Segoe UI" pitchFamily="34" charset="0"/>
              </a:rPr>
              <a:t>amet</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consectetuer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adipiscing</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elit</a:t>
            </a:r>
            <a:r>
              <a:rPr lang="en-US" sz="1350" dirty="0">
                <a:solidFill>
                  <a:schemeClr val="tx1"/>
                </a:solidFill>
                <a:ea typeface="Segoe UI" pitchFamily="34" charset="0"/>
                <a:cs typeface="Segoe UI" pitchFamily="34" charset="0"/>
              </a:rPr>
              <a:t>. Maecenas </a:t>
            </a:r>
            <a:r>
              <a:rPr lang="en-US" sz="1350" dirty="0" err="1">
                <a:solidFill>
                  <a:schemeClr val="tx1"/>
                </a:solidFill>
                <a:ea typeface="Segoe UI" pitchFamily="34" charset="0"/>
                <a:cs typeface="Segoe UI" pitchFamily="34" charset="0"/>
              </a:rPr>
              <a:t>porttitor</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congue</a:t>
            </a:r>
            <a:r>
              <a:rPr lang="en-US" sz="1350" dirty="0">
                <a:solidFill>
                  <a:schemeClr val="tx1"/>
                </a:solidFill>
                <a:ea typeface="Segoe UI" pitchFamily="34" charset="0"/>
                <a:cs typeface="Segoe UI" pitchFamily="34" charset="0"/>
              </a:rPr>
              <a:t> </a:t>
            </a:r>
            <a:r>
              <a:rPr lang="en-US" sz="1350" dirty="0" err="1">
                <a:solidFill>
                  <a:schemeClr val="tx1"/>
                </a:solidFill>
                <a:ea typeface="Segoe UI" pitchFamily="34" charset="0"/>
                <a:cs typeface="Segoe UI" pitchFamily="34" charset="0"/>
              </a:rPr>
              <a:t>massa</a:t>
            </a:r>
            <a:r>
              <a:rPr lang="en-US" sz="135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445461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68580" tIns="34290" rIns="68580" bIns="3429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sz="1324">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2511029" cy="5120322"/>
          </a:xfrm>
          <a:blipFill>
            <a:blip r:embed="rId2"/>
            <a:stretch>
              <a:fillRect/>
            </a:stretch>
          </a:blipFill>
        </p:spPr>
        <p:txBody>
          <a:bodyPr>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2512416" y="1309251"/>
            <a:ext cx="2176974"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sz="1324">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2512417" y="457201"/>
            <a:ext cx="153995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sz="1324">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2512416" y="3367921"/>
            <a:ext cx="2176974"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sz="1324">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2512417" y="3367921"/>
            <a:ext cx="153995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68580" tIns="34290" rIns="68580" bIns="3429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sz="1324">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3278157" y="2511730"/>
            <a:ext cx="1112735"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defTabSz="699354" fontAlgn="base">
              <a:spcBef>
                <a:spcPct val="0"/>
              </a:spcBef>
              <a:spcAft>
                <a:spcPct val="0"/>
              </a:spcAft>
            </a:pPr>
            <a:endParaRPr lang="en-US" sz="12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786428"/>
            <a:ext cx="2511029" cy="646331"/>
          </a:xfrm>
          <a:solidFill>
            <a:schemeClr val="accent1">
              <a:alpha val="80000"/>
            </a:schemeClr>
          </a:solidFill>
        </p:spPr>
        <p:txBody>
          <a:bodyPr rIns="182880" anchor="ctr"/>
          <a:lstStyle>
            <a:lvl1pPr marL="0" marR="0" indent="0" algn="r" defTabSz="699354" rtl="0" eaLnBrk="1" fontAlgn="base" latinLnBrk="0" hangingPunct="1">
              <a:lnSpc>
                <a:spcPct val="100000"/>
              </a:lnSpc>
              <a:spcBef>
                <a:spcPct val="0"/>
              </a:spcBef>
              <a:spcAft>
                <a:spcPct val="0"/>
              </a:spcAft>
              <a:buClrTx/>
              <a:buSzTx/>
              <a:buFontTx/>
              <a:buNone/>
              <a:tabLst/>
              <a:defRPr sz="1350">
                <a:solidFill>
                  <a:schemeClr val="tx1"/>
                </a:solidFill>
                <a:latin typeface="+mj-lt"/>
              </a:defRPr>
            </a:lvl1pPr>
            <a:lvl2pPr marL="171450" indent="0" algn="r">
              <a:buNone/>
              <a:defRPr sz="1200">
                <a:solidFill>
                  <a:schemeClr val="bg1"/>
                </a:solidFill>
                <a:latin typeface="+mj-lt"/>
              </a:defRPr>
            </a:lvl2pPr>
            <a:lvl3pPr marL="342900" indent="0" algn="r">
              <a:buNone/>
              <a:defRPr sz="1200">
                <a:solidFill>
                  <a:schemeClr val="bg1"/>
                </a:solidFill>
                <a:latin typeface="+mj-lt"/>
              </a:defRPr>
            </a:lvl3pPr>
            <a:lvl4pPr marL="496491" indent="0" algn="r">
              <a:buNone/>
              <a:defRPr sz="1200">
                <a:solidFill>
                  <a:schemeClr val="bg1"/>
                </a:solidFill>
                <a:latin typeface="+mj-lt"/>
              </a:defRPr>
            </a:lvl4pPr>
            <a:lvl5pPr marL="641747" indent="0" algn="r">
              <a:buNone/>
              <a:defRPr sz="1200">
                <a:solidFill>
                  <a:schemeClr val="bg1"/>
                </a:solidFill>
                <a:latin typeface="+mj-lt"/>
              </a:defRPr>
            </a:lvl5pPr>
          </a:lstStyle>
          <a:p>
            <a:pPr marL="0" marR="0" lvl="0" indent="0" algn="r" defTabSz="699354" rtl="0" eaLnBrk="1" fontAlgn="base" latinLnBrk="0" hangingPunct="1">
              <a:lnSpc>
                <a:spcPct val="100000"/>
              </a:lnSpc>
              <a:spcBef>
                <a:spcPct val="0"/>
              </a:spcBef>
              <a:spcAft>
                <a:spcPct val="0"/>
              </a:spcAft>
              <a:buClrTx/>
              <a:buSzTx/>
              <a:buFontTx/>
              <a:buNone/>
              <a:tabLst/>
              <a:defRPr/>
            </a:pPr>
            <a:r>
              <a:rPr kumimoji="0" lang="en-US" sz="21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1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1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2697956" y="1209676"/>
            <a:ext cx="991791" cy="369332"/>
          </a:xfrm>
        </p:spPr>
        <p:txBody>
          <a:bodyPr/>
          <a:lstStyle>
            <a:lvl1pPr marL="0" indent="0" algn="r">
              <a:buNone/>
              <a:defRPr sz="1200">
                <a:solidFill>
                  <a:schemeClr val="tx1"/>
                </a:solidFill>
                <a:latin typeface="+mj-lt"/>
              </a:defRPr>
            </a:lvl1pPr>
            <a:lvl2pPr marL="171450" indent="0" algn="r">
              <a:buNone/>
              <a:defRPr sz="1200">
                <a:solidFill>
                  <a:schemeClr val="tx1"/>
                </a:solidFill>
                <a:latin typeface="+mj-lt"/>
              </a:defRPr>
            </a:lvl2pPr>
            <a:lvl3pPr marL="342900" indent="0" algn="r">
              <a:buNone/>
              <a:defRPr sz="1200">
                <a:solidFill>
                  <a:schemeClr val="tx1"/>
                </a:solidFill>
                <a:latin typeface="+mj-lt"/>
              </a:defRPr>
            </a:lvl3pPr>
            <a:lvl4pPr marL="496491" indent="0" algn="r">
              <a:buNone/>
              <a:defRPr sz="1200">
                <a:solidFill>
                  <a:schemeClr val="tx1"/>
                </a:solidFill>
                <a:latin typeface="+mj-lt"/>
              </a:defRPr>
            </a:lvl4pPr>
            <a:lvl5pPr marL="641747" indent="0" algn="r">
              <a:buNone/>
              <a:defRPr sz="12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3399101" y="2652396"/>
            <a:ext cx="991791" cy="369332"/>
          </a:xfrm>
        </p:spPr>
        <p:txBody>
          <a:bodyPr/>
          <a:lstStyle>
            <a:lvl1pPr marL="0" indent="0" algn="r">
              <a:buNone/>
              <a:defRPr sz="1200">
                <a:solidFill>
                  <a:schemeClr val="tx1"/>
                </a:solidFill>
                <a:latin typeface="+mj-lt"/>
              </a:defRPr>
            </a:lvl1pPr>
            <a:lvl2pPr marL="171450" indent="0" algn="r">
              <a:buNone/>
              <a:defRPr sz="1200">
                <a:solidFill>
                  <a:schemeClr val="tx1"/>
                </a:solidFill>
                <a:latin typeface="+mj-lt"/>
              </a:defRPr>
            </a:lvl2pPr>
            <a:lvl3pPr marL="342900" indent="0" algn="r">
              <a:buNone/>
              <a:defRPr sz="1200">
                <a:solidFill>
                  <a:schemeClr val="tx1"/>
                </a:solidFill>
                <a:latin typeface="+mj-lt"/>
              </a:defRPr>
            </a:lvl3pPr>
            <a:lvl4pPr marL="496491" indent="0" algn="r">
              <a:buNone/>
              <a:defRPr sz="1200">
                <a:solidFill>
                  <a:schemeClr val="tx1"/>
                </a:solidFill>
                <a:latin typeface="+mj-lt"/>
              </a:defRPr>
            </a:lvl4pPr>
            <a:lvl5pPr marL="641747" indent="0" algn="r">
              <a:buNone/>
              <a:defRPr sz="12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3399101" y="3871596"/>
            <a:ext cx="991791" cy="369332"/>
          </a:xfrm>
        </p:spPr>
        <p:txBody>
          <a:bodyPr/>
          <a:lstStyle>
            <a:lvl1pPr marL="0" indent="0" algn="r">
              <a:buNone/>
              <a:defRPr sz="1200">
                <a:solidFill>
                  <a:schemeClr val="tx1"/>
                </a:solidFill>
                <a:latin typeface="+mj-lt"/>
              </a:defRPr>
            </a:lvl1pPr>
            <a:lvl2pPr marL="171450" indent="0" algn="r">
              <a:buNone/>
              <a:defRPr sz="1200">
                <a:solidFill>
                  <a:schemeClr val="tx1"/>
                </a:solidFill>
                <a:latin typeface="+mj-lt"/>
              </a:defRPr>
            </a:lvl2pPr>
            <a:lvl3pPr marL="342900" indent="0" algn="r">
              <a:buNone/>
              <a:defRPr sz="1200">
                <a:solidFill>
                  <a:schemeClr val="tx1"/>
                </a:solidFill>
                <a:latin typeface="+mj-lt"/>
              </a:defRPr>
            </a:lvl3pPr>
            <a:lvl4pPr marL="496491" indent="0" algn="r">
              <a:buNone/>
              <a:defRPr sz="1200">
                <a:solidFill>
                  <a:schemeClr val="tx1"/>
                </a:solidFill>
                <a:latin typeface="+mj-lt"/>
              </a:defRPr>
            </a:lvl4pPr>
            <a:lvl5pPr marL="641747" indent="0" algn="r">
              <a:buNone/>
              <a:defRPr sz="12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2697956" y="5155883"/>
            <a:ext cx="991791" cy="369332"/>
          </a:xfrm>
        </p:spPr>
        <p:txBody>
          <a:bodyPr/>
          <a:lstStyle>
            <a:lvl1pPr marL="0" indent="0" algn="r">
              <a:buNone/>
              <a:defRPr sz="1200">
                <a:solidFill>
                  <a:schemeClr val="tx1"/>
                </a:solidFill>
                <a:latin typeface="+mj-lt"/>
              </a:defRPr>
            </a:lvl1pPr>
            <a:lvl2pPr marL="171450" indent="0" algn="r">
              <a:buNone/>
              <a:defRPr sz="1200">
                <a:solidFill>
                  <a:schemeClr val="tx1"/>
                </a:solidFill>
                <a:latin typeface="+mj-lt"/>
              </a:defRPr>
            </a:lvl2pPr>
            <a:lvl3pPr marL="342900" indent="0" algn="r">
              <a:buNone/>
              <a:defRPr sz="1200">
                <a:solidFill>
                  <a:schemeClr val="tx1"/>
                </a:solidFill>
                <a:latin typeface="+mj-lt"/>
              </a:defRPr>
            </a:lvl3pPr>
            <a:lvl4pPr marL="496491" indent="0" algn="r">
              <a:buNone/>
              <a:defRPr sz="1200">
                <a:solidFill>
                  <a:schemeClr val="tx1"/>
                </a:solidFill>
                <a:latin typeface="+mj-lt"/>
              </a:defRPr>
            </a:lvl4pPr>
            <a:lvl5pPr marL="641747" indent="0" algn="r">
              <a:buNone/>
              <a:defRPr sz="12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8670900" y="457200"/>
            <a:ext cx="3429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8670900" y="1940140"/>
            <a:ext cx="3429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8670900" y="3423080"/>
            <a:ext cx="3429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8670900" y="4906020"/>
            <a:ext cx="3429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4275325" cy="6858001"/>
          </a:xfrm>
          <a:blipFill>
            <a:blip r:embed="rId2"/>
            <a:stretch>
              <a:fillRect/>
            </a:stretch>
          </a:blipFill>
        </p:spPr>
        <p:txBody>
          <a:bodyPr tIns="54864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50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4843654" y="1060939"/>
            <a:ext cx="16479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sz="1324"/>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4629023" y="1060939"/>
            <a:ext cx="16479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sz="1324"/>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4793457" y="1798639"/>
            <a:ext cx="3765947" cy="1938992"/>
          </a:xfrm>
        </p:spPr>
        <p:txBody>
          <a:bodyPr/>
          <a:lstStyle>
            <a:lvl1pPr marL="0" indent="0">
              <a:spcBef>
                <a:spcPts val="900"/>
              </a:spcBef>
              <a:buNone/>
              <a:defRPr sz="1800" i="0"/>
            </a:lvl1pPr>
            <a:lvl2pPr marL="171450" indent="0">
              <a:spcBef>
                <a:spcPts val="900"/>
              </a:spcBef>
              <a:buNone/>
              <a:defRPr sz="1800" i="1"/>
            </a:lvl2pPr>
            <a:lvl3pPr marL="342900" indent="0">
              <a:spcBef>
                <a:spcPts val="900"/>
              </a:spcBef>
              <a:buNone/>
              <a:defRPr sz="1800" i="1"/>
            </a:lvl3pPr>
            <a:lvl4pPr marL="496491" indent="0">
              <a:spcBef>
                <a:spcPts val="900"/>
              </a:spcBef>
              <a:buNone/>
              <a:defRPr sz="1800" i="1"/>
            </a:lvl4pPr>
            <a:lvl5pPr marL="641747" indent="0">
              <a:spcBef>
                <a:spcPts val="900"/>
              </a:spcBef>
              <a:buNone/>
              <a:defRPr sz="1800" i="1"/>
            </a:lvl5pPr>
          </a:lstStyle>
          <a:p>
            <a:pPr lvl="0" defTabSz="699354" fontAlgn="base">
              <a:spcBef>
                <a:spcPts val="1350"/>
              </a:spcBef>
              <a:spcAft>
                <a:spcPct val="0"/>
              </a:spcAft>
              <a:defRPr/>
            </a:pPr>
            <a:r>
              <a:rPr lang="en-US" sz="1800" i="1" dirty="0">
                <a:ea typeface="Segoe UI" pitchFamily="34" charset="0"/>
                <a:cs typeface="Segoe UI" pitchFamily="34" charset="0"/>
              </a:rPr>
              <a:t>“Lorem ipsum dolor sit </a:t>
            </a:r>
            <a:r>
              <a:rPr lang="en-US" sz="1800" i="1" dirty="0" err="1">
                <a:ea typeface="Segoe UI" pitchFamily="34" charset="0"/>
                <a:cs typeface="Segoe UI" pitchFamily="34" charset="0"/>
              </a:rPr>
              <a:t>amet</a:t>
            </a:r>
            <a:r>
              <a:rPr lang="en-US" sz="1800" i="1" dirty="0">
                <a:ea typeface="Segoe UI" pitchFamily="34" charset="0"/>
                <a:cs typeface="Segoe UI" pitchFamily="34" charset="0"/>
              </a:rPr>
              <a:t>, </a:t>
            </a:r>
            <a:r>
              <a:rPr lang="en-US" sz="1800" i="1" dirty="0" err="1">
                <a:ea typeface="Segoe UI" pitchFamily="34" charset="0"/>
                <a:cs typeface="Segoe UI" pitchFamily="34" charset="0"/>
              </a:rPr>
              <a:t>consectetuer</a:t>
            </a:r>
            <a:r>
              <a:rPr lang="en-US" sz="1800" i="1" dirty="0">
                <a:ea typeface="Segoe UI" pitchFamily="34" charset="0"/>
                <a:cs typeface="Segoe UI" pitchFamily="34" charset="0"/>
              </a:rPr>
              <a:t> </a:t>
            </a:r>
            <a:r>
              <a:rPr lang="en-US" sz="1800" i="1" dirty="0" err="1">
                <a:ea typeface="Segoe UI" pitchFamily="34" charset="0"/>
                <a:cs typeface="Segoe UI" pitchFamily="34" charset="0"/>
              </a:rPr>
              <a:t>adipiscing</a:t>
            </a:r>
            <a:r>
              <a:rPr lang="en-US" sz="1800" i="1" dirty="0">
                <a:ea typeface="Segoe UI" pitchFamily="34" charset="0"/>
                <a:cs typeface="Segoe UI" pitchFamily="34" charset="0"/>
              </a:rPr>
              <a:t> </a:t>
            </a:r>
            <a:r>
              <a:rPr lang="en-US" sz="1800" i="1" dirty="0" err="1">
                <a:ea typeface="Segoe UI" pitchFamily="34" charset="0"/>
                <a:cs typeface="Segoe UI" pitchFamily="34" charset="0"/>
              </a:rPr>
              <a:t>elit</a:t>
            </a:r>
            <a:r>
              <a:rPr lang="en-US" sz="1800" i="1" dirty="0">
                <a:ea typeface="Segoe UI" pitchFamily="34" charset="0"/>
                <a:cs typeface="Segoe UI" pitchFamily="34" charset="0"/>
              </a:rPr>
              <a:t>. Maecenas </a:t>
            </a:r>
            <a:r>
              <a:rPr lang="en-US" sz="1800" i="1" dirty="0" err="1">
                <a:ea typeface="Segoe UI" pitchFamily="34" charset="0"/>
                <a:cs typeface="Segoe UI" pitchFamily="34" charset="0"/>
              </a:rPr>
              <a:t>porttitor</a:t>
            </a:r>
            <a:r>
              <a:rPr lang="en-US" sz="1800" i="1" dirty="0">
                <a:ea typeface="Segoe UI" pitchFamily="34" charset="0"/>
                <a:cs typeface="Segoe UI" pitchFamily="34" charset="0"/>
              </a:rPr>
              <a:t> </a:t>
            </a:r>
            <a:r>
              <a:rPr lang="en-US" sz="1800" i="1" dirty="0" err="1">
                <a:ea typeface="Segoe UI" pitchFamily="34" charset="0"/>
                <a:cs typeface="Segoe UI" pitchFamily="34" charset="0"/>
              </a:rPr>
              <a:t>congue</a:t>
            </a:r>
            <a:r>
              <a:rPr lang="en-US" sz="1800" i="1" dirty="0">
                <a:ea typeface="Segoe UI" pitchFamily="34" charset="0"/>
                <a:cs typeface="Segoe UI" pitchFamily="34" charset="0"/>
              </a:rPr>
              <a:t> </a:t>
            </a:r>
            <a:r>
              <a:rPr lang="en-US" sz="1800" i="1" dirty="0" err="1">
                <a:ea typeface="Segoe UI" pitchFamily="34" charset="0"/>
                <a:cs typeface="Segoe UI" pitchFamily="34" charset="0"/>
              </a:rPr>
              <a:t>massa</a:t>
            </a:r>
            <a:r>
              <a:rPr lang="en-US" sz="1800" i="1" dirty="0">
                <a:ea typeface="Segoe UI" pitchFamily="34" charset="0"/>
                <a:cs typeface="Segoe UI" pitchFamily="34" charset="0"/>
              </a:rPr>
              <a:t>. </a:t>
            </a:r>
            <a:r>
              <a:rPr lang="en-US" sz="1800" i="1" dirty="0" err="1">
                <a:ea typeface="Segoe UI" pitchFamily="34" charset="0"/>
                <a:cs typeface="Segoe UI" pitchFamily="34" charset="0"/>
              </a:rPr>
              <a:t>Fusce</a:t>
            </a:r>
            <a:r>
              <a:rPr lang="en-US" sz="1800" i="1" dirty="0">
                <a:ea typeface="Segoe UI" pitchFamily="34" charset="0"/>
                <a:cs typeface="Segoe UI" pitchFamily="34" charset="0"/>
              </a:rPr>
              <a:t> </a:t>
            </a:r>
            <a:r>
              <a:rPr lang="en-US" sz="1800" i="1" dirty="0" err="1">
                <a:ea typeface="Segoe UI" pitchFamily="34" charset="0"/>
                <a:cs typeface="Segoe UI" pitchFamily="34" charset="0"/>
              </a:rPr>
              <a:t>posuere</a:t>
            </a:r>
            <a:r>
              <a:rPr lang="en-US" sz="1800" i="1" dirty="0">
                <a:ea typeface="Segoe UI" pitchFamily="34" charset="0"/>
                <a:cs typeface="Segoe UI" pitchFamily="34" charset="0"/>
              </a:rPr>
              <a:t>, magna sed pulvinar </a:t>
            </a:r>
            <a:r>
              <a:rPr lang="en-US" sz="1800" i="1" dirty="0" err="1">
                <a:ea typeface="Segoe UI" pitchFamily="34" charset="0"/>
                <a:cs typeface="Segoe UI" pitchFamily="34" charset="0"/>
              </a:rPr>
              <a:t>ultricies</a:t>
            </a:r>
            <a:r>
              <a:rPr lang="en-US" sz="1800" i="1" dirty="0">
                <a:ea typeface="Segoe UI" pitchFamily="34" charset="0"/>
                <a:cs typeface="Segoe UI" pitchFamily="34" charset="0"/>
              </a:rPr>
              <a:t>, </a:t>
            </a:r>
            <a:r>
              <a:rPr lang="en-US" sz="1800" i="1" dirty="0" err="1">
                <a:ea typeface="Segoe UI" pitchFamily="34" charset="0"/>
                <a:cs typeface="Segoe UI" pitchFamily="34" charset="0"/>
              </a:rPr>
              <a:t>purus</a:t>
            </a:r>
            <a:r>
              <a:rPr lang="en-US" sz="1800" i="1" dirty="0">
                <a:ea typeface="Segoe UI" pitchFamily="34" charset="0"/>
                <a:cs typeface="Segoe UI" pitchFamily="34" charset="0"/>
              </a:rPr>
              <a:t> </a:t>
            </a:r>
            <a:r>
              <a:rPr lang="en-US" sz="1800" i="1" dirty="0" err="1">
                <a:ea typeface="Segoe UI" pitchFamily="34" charset="0"/>
                <a:cs typeface="Segoe UI" pitchFamily="34" charset="0"/>
              </a:rPr>
              <a:t>lectus</a:t>
            </a:r>
            <a:r>
              <a:rPr lang="en-US" sz="1800" i="1" dirty="0">
                <a:ea typeface="Segoe UI" pitchFamily="34" charset="0"/>
                <a:cs typeface="Segoe UI" pitchFamily="34" charset="0"/>
              </a:rPr>
              <a:t> </a:t>
            </a:r>
            <a:r>
              <a:rPr lang="en-US" sz="1800" i="1" dirty="0" err="1">
                <a:ea typeface="Segoe UI" pitchFamily="34" charset="0"/>
                <a:cs typeface="Segoe UI" pitchFamily="34" charset="0"/>
              </a:rPr>
              <a:t>malesuada</a:t>
            </a:r>
            <a:r>
              <a:rPr lang="en-US" sz="1800" i="1" dirty="0">
                <a:ea typeface="Segoe UI" pitchFamily="34" charset="0"/>
                <a:cs typeface="Segoe UI" pitchFamily="34" charset="0"/>
              </a:rPr>
              <a:t> libero, sit </a:t>
            </a:r>
            <a:r>
              <a:rPr lang="en-US" sz="1800" i="1" dirty="0" err="1">
                <a:ea typeface="Segoe UI" pitchFamily="34" charset="0"/>
                <a:cs typeface="Segoe UI" pitchFamily="34" charset="0"/>
              </a:rPr>
              <a:t>amet</a:t>
            </a:r>
            <a:r>
              <a:rPr lang="en-US" sz="1800" i="1" dirty="0">
                <a:ea typeface="Segoe UI" pitchFamily="34" charset="0"/>
                <a:cs typeface="Segoe UI" pitchFamily="34" charset="0"/>
              </a:rPr>
              <a:t> </a:t>
            </a:r>
            <a:r>
              <a:rPr lang="en-US" sz="1800" i="1" dirty="0" err="1">
                <a:ea typeface="Segoe UI" pitchFamily="34" charset="0"/>
                <a:cs typeface="Segoe UI" pitchFamily="34" charset="0"/>
              </a:rPr>
              <a:t>commodo</a:t>
            </a:r>
            <a:r>
              <a:rPr lang="en-US" sz="1800" i="1" dirty="0">
                <a:ea typeface="Segoe UI" pitchFamily="34" charset="0"/>
                <a:cs typeface="Segoe UI" pitchFamily="34" charset="0"/>
              </a:rPr>
              <a:t> magna </a:t>
            </a:r>
            <a:r>
              <a:rPr lang="en-US" sz="1800" i="1" dirty="0" err="1">
                <a:ea typeface="Segoe UI" pitchFamily="34" charset="0"/>
                <a:cs typeface="Segoe UI" pitchFamily="34" charset="0"/>
              </a:rPr>
              <a:t>eros</a:t>
            </a:r>
            <a:r>
              <a:rPr lang="en-US" sz="1800" i="1" dirty="0">
                <a:ea typeface="Segoe UI" pitchFamily="34" charset="0"/>
                <a:cs typeface="Segoe UI" pitchFamily="34" charset="0"/>
              </a:rPr>
              <a:t> </a:t>
            </a:r>
            <a:r>
              <a:rPr lang="en-US" sz="1800" i="1" dirty="0" err="1">
                <a:ea typeface="Segoe UI" pitchFamily="34" charset="0"/>
                <a:cs typeface="Segoe UI" pitchFamily="34" charset="0"/>
              </a:rPr>
              <a:t>quis</a:t>
            </a:r>
            <a:r>
              <a:rPr lang="en-US" sz="1800" i="1" dirty="0">
                <a:ea typeface="Segoe UI" pitchFamily="34" charset="0"/>
                <a:cs typeface="Segoe UI" pitchFamily="34" charset="0"/>
              </a:rPr>
              <a:t> </a:t>
            </a:r>
            <a:r>
              <a:rPr lang="en-US" sz="1800" i="1" dirty="0" err="1">
                <a:ea typeface="Segoe UI" pitchFamily="34" charset="0"/>
                <a:cs typeface="Segoe UI" pitchFamily="34" charset="0"/>
              </a:rPr>
              <a:t>urna</a:t>
            </a:r>
            <a:r>
              <a:rPr lang="en-US" sz="18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6887766" y="5194300"/>
            <a:ext cx="2256234" cy="554038"/>
          </a:xfrm>
          <a:solidFill>
            <a:schemeClr val="accent1"/>
          </a:solidFill>
        </p:spPr>
        <p:txBody>
          <a:bodyPr lIns="182880" tIns="91440" rIns="182880" bIns="91440" anchor="ctr">
            <a:noAutofit/>
          </a:bodyPr>
          <a:lstStyle>
            <a:lvl1pPr marL="0" indent="0">
              <a:buNone/>
              <a:defRPr sz="1500">
                <a:solidFill>
                  <a:schemeClr val="tx1"/>
                </a:solidFill>
                <a:latin typeface="+mj-lt"/>
              </a:defRPr>
            </a:lvl1pPr>
            <a:lvl2pPr marL="171450" indent="0">
              <a:buNone/>
              <a:defRPr sz="1500">
                <a:solidFill>
                  <a:schemeClr val="bg1"/>
                </a:solidFill>
              </a:defRPr>
            </a:lvl2pPr>
            <a:lvl3pPr marL="342900" indent="0">
              <a:buNone/>
              <a:defRPr sz="1500">
                <a:solidFill>
                  <a:schemeClr val="bg1"/>
                </a:solidFill>
              </a:defRPr>
            </a:lvl3pPr>
            <a:lvl4pPr marL="496491" indent="0">
              <a:buNone/>
              <a:defRPr sz="1500">
                <a:solidFill>
                  <a:schemeClr val="bg1"/>
                </a:solidFill>
              </a:defRPr>
            </a:lvl4pPr>
            <a:lvl5pPr marL="641747" indent="0">
              <a:buNone/>
              <a:defRPr sz="1500">
                <a:solidFill>
                  <a:schemeClr val="bg1"/>
                </a:solidFill>
              </a:defRPr>
            </a:lvl5pPr>
          </a:lstStyle>
          <a:p>
            <a:r>
              <a:rPr lang="en-US" sz="15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11015" y="0"/>
            <a:ext cx="298938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3200401" y="0"/>
            <a:ext cx="5943599" cy="6858000"/>
          </a:xfrm>
          <a:blipFill>
            <a:blip r:embed="rId2"/>
            <a:stretch>
              <a:fillRect/>
            </a:stretch>
          </a:blipFill>
        </p:spPr>
        <p:txBody>
          <a:bodyPr tIns="64008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2"/>
            <a:ext cx="2989385" cy="2157045"/>
          </a:xfrm>
          <a:solidFill>
            <a:schemeClr val="accent1"/>
          </a:solidFill>
        </p:spPr>
        <p:txBody>
          <a:bodyPr anchor="ctr">
            <a:noAutofit/>
          </a:bodyPr>
          <a:lstStyle>
            <a:lvl1pPr marL="0" marR="0" indent="0" algn="ctr" defTabSz="699354" rtl="0" eaLnBrk="1" fontAlgn="base" latinLnBrk="0" hangingPunct="1">
              <a:lnSpc>
                <a:spcPct val="100000"/>
              </a:lnSpc>
              <a:spcBef>
                <a:spcPct val="0"/>
              </a:spcBef>
              <a:spcAft>
                <a:spcPct val="0"/>
              </a:spcAft>
              <a:buClrTx/>
              <a:buSzTx/>
              <a:buFontTx/>
              <a:buNone/>
              <a:tabLst/>
              <a:defRPr sz="4050">
                <a:solidFill>
                  <a:schemeClr val="bg1"/>
                </a:solidFill>
                <a:latin typeface="+mj-lt"/>
              </a:defRPr>
            </a:lvl1pPr>
            <a:lvl2pPr marL="171450" indent="0" algn="ctr">
              <a:buNone/>
              <a:defRPr sz="3600">
                <a:solidFill>
                  <a:schemeClr val="bg1"/>
                </a:solidFill>
              </a:defRPr>
            </a:lvl2pPr>
            <a:lvl3pPr marL="342900" indent="0" algn="ctr">
              <a:buNone/>
              <a:defRPr sz="3600">
                <a:solidFill>
                  <a:schemeClr val="bg1"/>
                </a:solidFill>
              </a:defRPr>
            </a:lvl3pPr>
            <a:lvl4pPr marL="496491" indent="0" algn="ctr">
              <a:buNone/>
              <a:defRPr sz="3600">
                <a:solidFill>
                  <a:schemeClr val="bg1"/>
                </a:solidFill>
              </a:defRPr>
            </a:lvl4pPr>
            <a:lvl5pPr marL="641747" indent="0" algn="ctr">
              <a:buNone/>
              <a:defRPr sz="3600">
                <a:solidFill>
                  <a:schemeClr val="bg1"/>
                </a:solidFill>
              </a:defRPr>
            </a:lvl5pPr>
          </a:lstStyle>
          <a:p>
            <a:pPr marL="0" marR="0" lvl="0" indent="0" algn="ctr" defTabSz="699354" rtl="0" eaLnBrk="1" fontAlgn="base" latinLnBrk="0" hangingPunct="1">
              <a:lnSpc>
                <a:spcPct val="100000"/>
              </a:lnSpc>
              <a:spcBef>
                <a:spcPct val="0"/>
              </a:spcBef>
              <a:spcAft>
                <a:spcPct val="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149079" cy="3465576"/>
          </a:xfrm>
          <a:blipFill>
            <a:blip r:embed="rId2"/>
            <a:stretch>
              <a:fillRect/>
            </a:stretch>
          </a:blipFill>
        </p:spPr>
        <p:txBody>
          <a:bodyPr tIns="18288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148840" y="0"/>
            <a:ext cx="2263140" cy="3465576"/>
          </a:xfrm>
          <a:blipFill>
            <a:blip r:embed="rId2"/>
            <a:stretch>
              <a:fillRect/>
            </a:stretch>
          </a:blipFill>
        </p:spPr>
        <p:txBody>
          <a:bodyPr tIns="18288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4411980" y="0"/>
            <a:ext cx="4732020" cy="3465576"/>
          </a:xfrm>
          <a:blipFill>
            <a:blip r:embed="rId2"/>
            <a:stretch>
              <a:fillRect/>
            </a:stretch>
          </a:blipFill>
        </p:spPr>
        <p:txBody>
          <a:bodyPr tIns="18288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2628900" cy="3401568"/>
          </a:xfrm>
          <a:blipFill>
            <a:blip r:embed="rId2"/>
            <a:stretch>
              <a:fillRect/>
            </a:stretch>
          </a:blipFill>
        </p:spPr>
        <p:txBody>
          <a:bodyPr tIns="18288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35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6510528" y="3455489"/>
            <a:ext cx="2633472" cy="1691464"/>
          </a:xfrm>
          <a:blipFill>
            <a:blip r:embed="rId2"/>
            <a:stretch>
              <a:fillRect/>
            </a:stretch>
          </a:blipFill>
        </p:spPr>
        <p:txBody>
          <a:bodyPr tIns="18288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6510528" y="5146954"/>
            <a:ext cx="2633472" cy="1711047"/>
          </a:xfrm>
          <a:blipFill>
            <a:blip r:embed="rId2"/>
            <a:stretch>
              <a:fillRect/>
            </a:stretch>
          </a:blipFill>
        </p:spPr>
        <p:txBody>
          <a:bodyPr tIns="182880">
            <a:noAutofit/>
          </a:bodyPr>
          <a:lstStyle>
            <a:lvl1pPr marL="0" marR="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900">
                <a:solidFill>
                  <a:schemeClr val="tx1"/>
                </a:solidFill>
                <a:latin typeface="+mj-lt"/>
              </a:defRPr>
            </a:lvl1pPr>
          </a:lstStyle>
          <a:p>
            <a:pPr marL="0" marR="0" lvl="0" indent="0" algn="ctr"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2628899" y="3456432"/>
            <a:ext cx="3895344" cy="3401568"/>
          </a:xfrm>
          <a:solidFill>
            <a:schemeClr val="accent1"/>
          </a:solidFill>
        </p:spPr>
        <p:txBody>
          <a:bodyPr lIns="182880" tIns="91440" rIns="182880" bIns="91440" anchor="ctr">
            <a:noAutofit/>
          </a:bodyPr>
          <a:lstStyle>
            <a:lvl1pPr marL="0" marR="0" indent="0" algn="ctr" defTabSz="699354" rtl="0" eaLnBrk="1" fontAlgn="base" latinLnBrk="0" hangingPunct="1">
              <a:lnSpc>
                <a:spcPct val="100000"/>
              </a:lnSpc>
              <a:spcBef>
                <a:spcPct val="0"/>
              </a:spcBef>
              <a:spcAft>
                <a:spcPct val="0"/>
              </a:spcAft>
              <a:buClrTx/>
              <a:buSzTx/>
              <a:buFontTx/>
              <a:buNone/>
              <a:tabLst/>
              <a:defRPr sz="4500">
                <a:solidFill>
                  <a:schemeClr val="tx1"/>
                </a:solidFill>
                <a:latin typeface="+mj-lt"/>
              </a:defRPr>
            </a:lvl1pPr>
            <a:lvl2pPr marL="171450" indent="0" algn="ctr">
              <a:buNone/>
              <a:defRPr sz="3750">
                <a:solidFill>
                  <a:schemeClr val="bg1"/>
                </a:solidFill>
              </a:defRPr>
            </a:lvl2pPr>
            <a:lvl3pPr marL="342900" indent="0" algn="ctr">
              <a:buNone/>
              <a:defRPr sz="3750">
                <a:solidFill>
                  <a:schemeClr val="bg1"/>
                </a:solidFill>
              </a:defRPr>
            </a:lvl3pPr>
            <a:lvl4pPr marL="496491" indent="0" algn="ctr">
              <a:buNone/>
              <a:defRPr sz="3750">
                <a:solidFill>
                  <a:schemeClr val="bg1"/>
                </a:solidFill>
              </a:defRPr>
            </a:lvl4pPr>
            <a:lvl5pPr marL="641747" indent="0" algn="ctr">
              <a:buNone/>
              <a:defRPr sz="3750">
                <a:solidFill>
                  <a:schemeClr val="bg1"/>
                </a:solidFill>
              </a:defRPr>
            </a:lvl5pPr>
          </a:lstStyle>
          <a:p>
            <a:pPr marL="0" marR="0" lvl="0" indent="0" algn="ctr" defTabSz="699354" rtl="0" eaLnBrk="1" fontAlgn="base" latinLnBrk="0" hangingPunct="1">
              <a:lnSpc>
                <a:spcPct val="100000"/>
              </a:lnSpc>
              <a:spcBef>
                <a:spcPct val="0"/>
              </a:spcBef>
              <a:spcAft>
                <a:spcPct val="0"/>
              </a:spcAft>
              <a:buClrTx/>
              <a:buSzTx/>
              <a:buFontTx/>
              <a:buNone/>
              <a:tabLst/>
              <a:defRPr/>
            </a:pPr>
            <a:r>
              <a:rPr kumimoji="0" lang="en-US" sz="405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66" userDrawn="1">
          <p15:clr>
            <a:srgbClr val="A4A3A4"/>
          </p15:clr>
        </p15:guide>
        <p15:guide id="15" pos="2504" userDrawn="1">
          <p15:clr>
            <a:srgbClr val="A4A3A4"/>
          </p15:clr>
        </p15:guide>
        <p15:guide id="16" pos="2812" userDrawn="1">
          <p15:clr>
            <a:srgbClr val="A4A3A4"/>
          </p15:clr>
        </p15:guide>
        <p15:guide id="17" pos="2949" userDrawn="1">
          <p15:clr>
            <a:srgbClr val="A4A3A4"/>
          </p15:clr>
        </p15:guide>
        <p15:guide id="18" pos="3257" userDrawn="1">
          <p15:clr>
            <a:srgbClr val="A4A3A4"/>
          </p15:clr>
        </p15:guide>
        <p15:guide id="19" pos="3395"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436689"/>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38150" y="585788"/>
            <a:ext cx="1024684" cy="292608"/>
          </a:xfrm>
          <a:prstGeom prst="rect">
            <a:avLst/>
          </a:prstGeom>
        </p:spPr>
      </p:pic>
      <p:sp>
        <p:nvSpPr>
          <p:cNvPr id="2" name="Text Box 3" descr="This is a copyright notice that should be included on the final slide."/>
          <p:cNvSpPr txBox="1">
            <a:spLocks noChangeArrowheads="1"/>
          </p:cNvSpPr>
          <p:nvPr/>
        </p:nvSpPr>
        <p:spPr bwMode="blackWhite">
          <a:xfrm>
            <a:off x="438150" y="618824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436689"/>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9"/>
            <a:ext cx="9144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50" Type="http://schemas.openxmlformats.org/officeDocument/2006/relationships/image" Target="../media/image1.emf"/><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theme" Target="../theme/theme2.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slideLayout" Target="../slideLayouts/slideLayout100.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3.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1197" y="457200"/>
            <a:ext cx="8263890" cy="4154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438150" y="1435504"/>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9144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438912"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19456"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6241125" y="2990081"/>
            <a:ext cx="6858000" cy="877841"/>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solidFill>
            <a:schemeClr val="tx1"/>
          </a:soli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solidFill>
            <a:schemeClr val="tx1"/>
          </a:soli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chemeClr val="tx1"/>
          </a:soli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276" userDrawn="1">
          <p15:clr>
            <a:srgbClr val="C35EA4"/>
          </p15:clr>
        </p15:guide>
        <p15:guide id="17" pos="5485"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39" userDrawn="1">
          <p15:clr>
            <a:srgbClr val="A4A3A4"/>
          </p15:clr>
        </p15:guide>
        <p15:guide id="29" orient="horz" pos="4135" userDrawn="1">
          <p15:clr>
            <a:srgbClr val="A4A3A4"/>
          </p15:clr>
        </p15:guide>
        <p15:guide id="30" pos="5621"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1197" y="457200"/>
            <a:ext cx="8263890" cy="4154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438150" y="1435504"/>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9144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438912"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19456"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50" cstate="screen">
            <a:extLst>
              <a:ext uri="{28A0092B-C50C-407E-A947-70E740481C1C}">
                <a14:useLocalDpi xmlns:a14="http://schemas.microsoft.com/office/drawing/2010/main"/>
              </a:ext>
            </a:extLst>
          </a:blip>
          <a:srcRect l="762"/>
          <a:stretch/>
        </p:blipFill>
        <p:spPr>
          <a:xfrm rot="5400000">
            <a:off x="6241125" y="2990081"/>
            <a:ext cx="6858000" cy="877841"/>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 id="2147483763" r:id="rId48"/>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276" userDrawn="1">
          <p15:clr>
            <a:srgbClr val="C35EA4"/>
          </p15:clr>
        </p15:guide>
        <p15:guide id="17" pos="5485"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39" userDrawn="1">
          <p15:clr>
            <a:srgbClr val="A4A3A4"/>
          </p15:clr>
        </p15:guide>
        <p15:guide id="29" orient="horz" pos="4135" userDrawn="1">
          <p15:clr>
            <a:srgbClr val="A4A3A4"/>
          </p15:clr>
        </p15:guide>
        <p15:guide id="30" pos="5621"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2/2/2023</a:t>
            </a:fld>
            <a:endParaRPr lang="en-US" dirty="0"/>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428744663"/>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transition>
    <p:fade/>
  </p:transition>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6" userDrawn="1">
          <p15:clr>
            <a:srgbClr val="C35EA4"/>
          </p15:clr>
        </p15:guide>
        <p15:guide id="2" pos="5485" userDrawn="1">
          <p15:clr>
            <a:srgbClr val="C35EA4"/>
          </p15:clr>
        </p15:guide>
        <p15:guide id="3" orient="horz" pos="369" userDrawn="1">
          <p15:clr>
            <a:srgbClr val="C35EA4"/>
          </p15:clr>
        </p15:guide>
        <p15:guide id="4" orient="horz" pos="3949" userDrawn="1">
          <p15:clr>
            <a:srgbClr val="C35EA4"/>
          </p15:clr>
        </p15:guide>
        <p15:guide id="5" orient="horz" pos="184" userDrawn="1">
          <p15:clr>
            <a:srgbClr val="A4A3A4"/>
          </p15:clr>
        </p15:guide>
        <p15:guide id="6" pos="139" userDrawn="1">
          <p15:clr>
            <a:srgbClr val="A4A3A4"/>
          </p15:clr>
        </p15:guide>
        <p15:guide id="7" orient="horz" pos="4135" userDrawn="1">
          <p15:clr>
            <a:srgbClr val="A4A3A4"/>
          </p15:clr>
        </p15:guide>
        <p15:guide id="8" pos="5621"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FFABD-CB42-B400-BC6C-90547D1506EE}"/>
              </a:ext>
            </a:extLst>
          </p:cNvPr>
          <p:cNvSpPr>
            <a:spLocks noGrp="1"/>
          </p:cNvSpPr>
          <p:nvPr>
            <p:ph type="title"/>
          </p:nvPr>
        </p:nvSpPr>
        <p:spPr>
          <a:xfrm>
            <a:off x="685346" y="275440"/>
            <a:ext cx="7765321" cy="791360"/>
          </a:xfrm>
        </p:spPr>
        <p:txBody>
          <a:bodyPr/>
          <a:lstStyle/>
          <a:p>
            <a:r>
              <a:rPr lang="en-US" dirty="0"/>
              <a:t>Setup</a:t>
            </a:r>
          </a:p>
        </p:txBody>
      </p:sp>
      <p:sp>
        <p:nvSpPr>
          <p:cNvPr id="3" name="Content Placeholder 2">
            <a:extLst>
              <a:ext uri="{FF2B5EF4-FFF2-40B4-BE49-F238E27FC236}">
                <a16:creationId xmlns:a16="http://schemas.microsoft.com/office/drawing/2014/main" id="{B3DDC993-2D0F-A2DB-230C-5CF9525331BA}"/>
              </a:ext>
            </a:extLst>
          </p:cNvPr>
          <p:cNvSpPr>
            <a:spLocks noGrp="1"/>
          </p:cNvSpPr>
          <p:nvPr>
            <p:ph idx="1"/>
          </p:nvPr>
        </p:nvSpPr>
        <p:spPr>
          <a:xfrm>
            <a:off x="469783" y="1157681"/>
            <a:ext cx="8229599" cy="4633519"/>
          </a:xfrm>
        </p:spPr>
        <p:txBody>
          <a:bodyPr/>
          <a:lstStyle/>
          <a:p>
            <a:r>
              <a:rPr lang="en-US" dirty="0"/>
              <a:t>Create a folder named </a:t>
            </a:r>
            <a:r>
              <a:rPr lang="en-US" b="1" dirty="0"/>
              <a:t>5.9 For Loop Practice </a:t>
            </a:r>
            <a:r>
              <a:rPr lang="en-US" dirty="0"/>
              <a:t>in your CS3-4/Unit 5 folder</a:t>
            </a:r>
          </a:p>
          <a:p>
            <a:r>
              <a:rPr lang="en-US" dirty="0"/>
              <a:t>Open the folder in VS Code</a:t>
            </a:r>
          </a:p>
          <a:p>
            <a:r>
              <a:rPr lang="en-US" dirty="0"/>
              <a:t>Add an index.html and the essential html structure</a:t>
            </a:r>
          </a:p>
          <a:p>
            <a:r>
              <a:rPr lang="en-US" dirty="0"/>
              <a:t>Set the title to “For Loop Algorithms”</a:t>
            </a:r>
          </a:p>
          <a:p>
            <a:r>
              <a:rPr lang="en-US" dirty="0"/>
              <a:t>Add an h1 to the body that also says “For Loop Algorithms”</a:t>
            </a:r>
          </a:p>
        </p:txBody>
      </p:sp>
    </p:spTree>
    <p:extLst>
      <p:ext uri="{BB962C8B-B14F-4D97-AF65-F5344CB8AC3E}">
        <p14:creationId xmlns:p14="http://schemas.microsoft.com/office/powerpoint/2010/main" val="215970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7EA2-CE03-5C29-3D06-6A19076C6C53}"/>
              </a:ext>
            </a:extLst>
          </p:cNvPr>
          <p:cNvSpPr>
            <a:spLocks noGrp="1"/>
          </p:cNvSpPr>
          <p:nvPr>
            <p:ph type="title"/>
          </p:nvPr>
        </p:nvSpPr>
        <p:spPr>
          <a:xfrm>
            <a:off x="689339" y="275087"/>
            <a:ext cx="7765321" cy="706425"/>
          </a:xfrm>
        </p:spPr>
        <p:txBody>
          <a:bodyPr>
            <a:normAutofit/>
          </a:bodyPr>
          <a:lstStyle/>
          <a:p>
            <a:r>
              <a:rPr lang="en-US" dirty="0"/>
              <a:t>5.9 For loop Algorithms</a:t>
            </a:r>
          </a:p>
        </p:txBody>
      </p:sp>
      <p:sp>
        <p:nvSpPr>
          <p:cNvPr id="4" name="Content Placeholder 2">
            <a:extLst>
              <a:ext uri="{FF2B5EF4-FFF2-40B4-BE49-F238E27FC236}">
                <a16:creationId xmlns:a16="http://schemas.microsoft.com/office/drawing/2014/main" id="{C715E9AA-320A-B888-F739-BB7DBB44B7AE}"/>
              </a:ext>
            </a:extLst>
          </p:cNvPr>
          <p:cNvSpPr txBox="1">
            <a:spLocks/>
          </p:cNvSpPr>
          <p:nvPr/>
        </p:nvSpPr>
        <p:spPr>
          <a:xfrm>
            <a:off x="586875" y="1066799"/>
            <a:ext cx="8120897" cy="210649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2400" b="1" dirty="0"/>
              <a:t>Objectives: </a:t>
            </a:r>
          </a:p>
          <a:p>
            <a:pPr marL="457200" indent="-457200">
              <a:buFont typeface="+mj-lt"/>
              <a:buAutoNum type="arabicPeriod"/>
            </a:pPr>
            <a:r>
              <a:rPr lang="en-US" sz="2400" dirty="0"/>
              <a:t>To use for loops to create algorithms to solve a variety of programming problems</a:t>
            </a:r>
          </a:p>
          <a:p>
            <a:pPr marL="457200" indent="-457200">
              <a:buFont typeface="+mj-lt"/>
              <a:buAutoNum type="arabicPeriod"/>
            </a:pPr>
            <a:endParaRPr lang="en-US" sz="1050" dirty="0"/>
          </a:p>
        </p:txBody>
      </p:sp>
      <p:sp>
        <p:nvSpPr>
          <p:cNvPr id="5" name="TextBox 4">
            <a:extLst>
              <a:ext uri="{FF2B5EF4-FFF2-40B4-BE49-F238E27FC236}">
                <a16:creationId xmlns:a16="http://schemas.microsoft.com/office/drawing/2014/main" id="{79D0803A-7F29-E9FE-46DF-697B39D45793}"/>
              </a:ext>
            </a:extLst>
          </p:cNvPr>
          <p:cNvSpPr txBox="1"/>
          <p:nvPr/>
        </p:nvSpPr>
        <p:spPr>
          <a:xfrm>
            <a:off x="5384696" y="3173297"/>
            <a:ext cx="2885406" cy="1722010"/>
          </a:xfrm>
          <a:prstGeom prst="rect">
            <a:avLst/>
          </a:prstGeom>
          <a:noFill/>
        </p:spPr>
        <p:txBody>
          <a:bodyPr wrap="square" rtlCol="0">
            <a:spAutoFit/>
          </a:bodyPr>
          <a:lstStyle/>
          <a:p>
            <a:r>
              <a:rPr lang="en-US" b="1" dirty="0"/>
              <a:t>Agenda</a:t>
            </a:r>
          </a:p>
          <a:p>
            <a:pPr marL="342900" indent="-342900">
              <a:buFont typeface="+mj-lt"/>
              <a:buAutoNum type="arabicPeriod"/>
            </a:pPr>
            <a:r>
              <a:rPr lang="en-US" dirty="0"/>
              <a:t>Bell work</a:t>
            </a:r>
          </a:p>
          <a:p>
            <a:pPr marL="342900" indent="-342900">
              <a:buFont typeface="+mj-lt"/>
              <a:buAutoNum type="arabicPeriod"/>
            </a:pPr>
            <a:r>
              <a:rPr lang="en-US" dirty="0"/>
              <a:t>Turn in assignment</a:t>
            </a:r>
          </a:p>
          <a:p>
            <a:pPr marL="342900" indent="-342900">
              <a:buFont typeface="+mj-lt"/>
              <a:buAutoNum type="arabicPeriod"/>
            </a:pPr>
            <a:r>
              <a:rPr lang="en-US" dirty="0"/>
              <a:t>Notes/example</a:t>
            </a:r>
          </a:p>
          <a:p>
            <a:pPr marL="342900" indent="-342900">
              <a:buFont typeface="+mj-lt"/>
              <a:buAutoNum type="arabicPeriod"/>
            </a:pPr>
            <a:r>
              <a:rPr lang="en-US" dirty="0"/>
              <a:t>Work time </a:t>
            </a:r>
          </a:p>
          <a:p>
            <a:pPr marL="342900" indent="-342900">
              <a:buFont typeface="+mj-lt"/>
              <a:buAutoNum type="arabicPeriod"/>
            </a:pPr>
            <a:r>
              <a:rPr lang="en-US" dirty="0"/>
              <a:t>Clean-up</a:t>
            </a:r>
          </a:p>
        </p:txBody>
      </p:sp>
      <p:sp>
        <p:nvSpPr>
          <p:cNvPr id="7" name="Content Placeholder 6">
            <a:extLst>
              <a:ext uri="{FF2B5EF4-FFF2-40B4-BE49-F238E27FC236}">
                <a16:creationId xmlns:a16="http://schemas.microsoft.com/office/drawing/2014/main" id="{CD89E292-0E71-9A65-8FC7-8612A04B7470}"/>
              </a:ext>
            </a:extLst>
          </p:cNvPr>
          <p:cNvSpPr>
            <a:spLocks noGrp="1"/>
          </p:cNvSpPr>
          <p:nvPr>
            <p:ph idx="1"/>
          </p:nvPr>
        </p:nvSpPr>
        <p:spPr>
          <a:xfrm>
            <a:off x="586875" y="3173297"/>
            <a:ext cx="4534724" cy="2869574"/>
          </a:xfrm>
        </p:spPr>
        <p:txBody>
          <a:bodyPr/>
          <a:lstStyle/>
          <a:p>
            <a:r>
              <a:rPr lang="en-US" dirty="0"/>
              <a:t>Put your phone in your backpack and your backpack on the counter or back of the room</a:t>
            </a:r>
          </a:p>
          <a:p>
            <a:r>
              <a:rPr lang="en-US" dirty="0"/>
              <a:t>Sign-in to Teams</a:t>
            </a:r>
          </a:p>
          <a:p>
            <a:r>
              <a:rPr lang="en-US" dirty="0"/>
              <a:t>Follow the directions for Bell Work in the General channel</a:t>
            </a:r>
          </a:p>
        </p:txBody>
      </p:sp>
    </p:spTree>
    <p:extLst>
      <p:ext uri="{BB962C8B-B14F-4D97-AF65-F5344CB8AC3E}">
        <p14:creationId xmlns:p14="http://schemas.microsoft.com/office/powerpoint/2010/main" val="303178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F7FF-008E-9FBF-3C7F-B01E11EC6630}"/>
              </a:ext>
            </a:extLst>
          </p:cNvPr>
          <p:cNvSpPr>
            <a:spLocks noGrp="1"/>
          </p:cNvSpPr>
          <p:nvPr>
            <p:ph type="title"/>
          </p:nvPr>
        </p:nvSpPr>
        <p:spPr/>
        <p:txBody>
          <a:bodyPr/>
          <a:lstStyle/>
          <a:p>
            <a:r>
              <a:rPr lang="en-US" dirty="0"/>
              <a:t>Assignment Turn in</a:t>
            </a:r>
          </a:p>
        </p:txBody>
      </p:sp>
      <p:sp>
        <p:nvSpPr>
          <p:cNvPr id="3" name="Content Placeholder 2">
            <a:extLst>
              <a:ext uri="{FF2B5EF4-FFF2-40B4-BE49-F238E27FC236}">
                <a16:creationId xmlns:a16="http://schemas.microsoft.com/office/drawing/2014/main" id="{4290471D-7CE9-91A9-B542-3211BB8572A5}"/>
              </a:ext>
            </a:extLst>
          </p:cNvPr>
          <p:cNvSpPr>
            <a:spLocks noGrp="1"/>
          </p:cNvSpPr>
          <p:nvPr>
            <p:ph idx="1"/>
          </p:nvPr>
        </p:nvSpPr>
        <p:spPr/>
        <p:txBody>
          <a:bodyPr/>
          <a:lstStyle/>
          <a:p>
            <a:r>
              <a:rPr lang="en-US" dirty="0"/>
              <a:t>Turn in your index.html from the assignment on Thursday with the substitute by following my directions</a:t>
            </a:r>
          </a:p>
        </p:txBody>
      </p:sp>
    </p:spTree>
    <p:extLst>
      <p:ext uri="{BB962C8B-B14F-4D97-AF65-F5344CB8AC3E}">
        <p14:creationId xmlns:p14="http://schemas.microsoft.com/office/powerpoint/2010/main" val="3559908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1ADE-93B6-FEA9-ED33-4F1E58971F38}"/>
              </a:ext>
            </a:extLst>
          </p:cNvPr>
          <p:cNvSpPr>
            <a:spLocks noGrp="1"/>
          </p:cNvSpPr>
          <p:nvPr>
            <p:ph type="title"/>
          </p:nvPr>
        </p:nvSpPr>
        <p:spPr/>
        <p:txBody>
          <a:bodyPr/>
          <a:lstStyle/>
          <a:p>
            <a:r>
              <a:rPr lang="en-US" dirty="0"/>
              <a:t>Receive Files</a:t>
            </a:r>
          </a:p>
        </p:txBody>
      </p:sp>
      <p:sp>
        <p:nvSpPr>
          <p:cNvPr id="3" name="Content Placeholder 2">
            <a:extLst>
              <a:ext uri="{FF2B5EF4-FFF2-40B4-BE49-F238E27FC236}">
                <a16:creationId xmlns:a16="http://schemas.microsoft.com/office/drawing/2014/main" id="{30508B5D-4DB3-18D5-D266-A14476EECC28}"/>
              </a:ext>
            </a:extLst>
          </p:cNvPr>
          <p:cNvSpPr>
            <a:spLocks noGrp="1"/>
          </p:cNvSpPr>
          <p:nvPr>
            <p:ph idx="1"/>
          </p:nvPr>
        </p:nvSpPr>
        <p:spPr/>
        <p:txBody>
          <a:bodyPr/>
          <a:lstStyle/>
          <a:p>
            <a:r>
              <a:rPr lang="en-US" dirty="0"/>
              <a:t>Find the files I’m sending to you. Should be in C:\LanSchool\Feb2 and copy the files into your 5.9 For Loop Practice folder</a:t>
            </a:r>
          </a:p>
        </p:txBody>
      </p:sp>
    </p:spTree>
    <p:extLst>
      <p:ext uri="{BB962C8B-B14F-4D97-AF65-F5344CB8AC3E}">
        <p14:creationId xmlns:p14="http://schemas.microsoft.com/office/powerpoint/2010/main" val="138738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2D25-5B00-095D-BDCA-3C2C652F89C8}"/>
              </a:ext>
            </a:extLst>
          </p:cNvPr>
          <p:cNvSpPr>
            <a:spLocks noGrp="1"/>
          </p:cNvSpPr>
          <p:nvPr>
            <p:ph type="title"/>
          </p:nvPr>
        </p:nvSpPr>
        <p:spPr>
          <a:xfrm>
            <a:off x="685346" y="206931"/>
            <a:ext cx="7765321" cy="717256"/>
          </a:xfrm>
        </p:spPr>
        <p:txBody>
          <a:bodyPr/>
          <a:lstStyle/>
          <a:p>
            <a:r>
              <a:rPr lang="en-US" dirty="0"/>
              <a:t>For Loop Algorithms</a:t>
            </a:r>
          </a:p>
        </p:txBody>
      </p:sp>
      <p:sp>
        <p:nvSpPr>
          <p:cNvPr id="3" name="Content Placeholder 2">
            <a:extLst>
              <a:ext uri="{FF2B5EF4-FFF2-40B4-BE49-F238E27FC236}">
                <a16:creationId xmlns:a16="http://schemas.microsoft.com/office/drawing/2014/main" id="{B2956D99-08CA-0B4A-3E3F-8073ADF0F9A5}"/>
              </a:ext>
            </a:extLst>
          </p:cNvPr>
          <p:cNvSpPr>
            <a:spLocks noGrp="1"/>
          </p:cNvSpPr>
          <p:nvPr>
            <p:ph idx="1"/>
          </p:nvPr>
        </p:nvSpPr>
        <p:spPr>
          <a:xfrm>
            <a:off x="685346" y="924187"/>
            <a:ext cx="7765322" cy="4867013"/>
          </a:xfrm>
        </p:spPr>
        <p:txBody>
          <a:bodyPr/>
          <a:lstStyle/>
          <a:p>
            <a:pPr marL="0" indent="0">
              <a:buNone/>
            </a:pPr>
            <a:r>
              <a:rPr lang="en-US" dirty="0"/>
              <a:t>Recall an </a:t>
            </a:r>
            <a:r>
              <a:rPr lang="en-US" b="1" dirty="0">
                <a:solidFill>
                  <a:srgbClr val="FF0000"/>
                </a:solidFill>
              </a:rPr>
              <a:t>algorithm</a:t>
            </a:r>
            <a:r>
              <a:rPr lang="en-US" dirty="0"/>
              <a:t> is a process or set of steps for accomplishing a goal. </a:t>
            </a:r>
          </a:p>
          <a:p>
            <a:pPr marL="0" indent="0">
              <a:buNone/>
            </a:pPr>
            <a:r>
              <a:rPr lang="en-US" dirty="0"/>
              <a:t>Much of programming is figuring out an </a:t>
            </a:r>
            <a:r>
              <a:rPr lang="en-US" i="1" dirty="0"/>
              <a:t>algorithm</a:t>
            </a:r>
            <a:r>
              <a:rPr lang="en-US" dirty="0"/>
              <a:t> to get some part of an application to work.</a:t>
            </a:r>
          </a:p>
          <a:p>
            <a:pPr marL="0" indent="0">
              <a:buNone/>
            </a:pPr>
            <a:r>
              <a:rPr lang="en-US" dirty="0"/>
              <a:t>We are going to practice writing algorithms that involve for loops by creating algorithms to do the following</a:t>
            </a:r>
          </a:p>
          <a:p>
            <a:pPr marL="457200" indent="-457200">
              <a:buFont typeface="+mj-lt"/>
              <a:buAutoNum type="arabicPeriod"/>
            </a:pPr>
            <a:r>
              <a:rPr lang="en-US" dirty="0"/>
              <a:t>Calculate the sum of numbers</a:t>
            </a:r>
          </a:p>
          <a:p>
            <a:pPr marL="457200" indent="-457200">
              <a:buFont typeface="+mj-lt"/>
              <a:buAutoNum type="arabicPeriod"/>
            </a:pPr>
            <a:r>
              <a:rPr lang="en-US" dirty="0"/>
              <a:t>Calculate the average</a:t>
            </a:r>
          </a:p>
          <a:p>
            <a:pPr marL="457200" indent="-457200">
              <a:buFont typeface="+mj-lt"/>
              <a:buAutoNum type="arabicPeriod"/>
            </a:pPr>
            <a:r>
              <a:rPr lang="en-US" dirty="0"/>
              <a:t>Calculate factorials</a:t>
            </a:r>
          </a:p>
          <a:p>
            <a:pPr marL="457200" indent="-457200">
              <a:buFont typeface="+mj-lt"/>
              <a:buAutoNum type="arabicPeriod"/>
            </a:pPr>
            <a:r>
              <a:rPr lang="en-US" dirty="0"/>
              <a:t>Print out dice values</a:t>
            </a:r>
          </a:p>
        </p:txBody>
      </p:sp>
    </p:spTree>
    <p:extLst>
      <p:ext uri="{BB962C8B-B14F-4D97-AF65-F5344CB8AC3E}">
        <p14:creationId xmlns:p14="http://schemas.microsoft.com/office/powerpoint/2010/main" val="302987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8A4A-E02E-FF4B-D704-0F85C01097B4}"/>
              </a:ext>
            </a:extLst>
          </p:cNvPr>
          <p:cNvSpPr>
            <a:spLocks noGrp="1"/>
          </p:cNvSpPr>
          <p:nvPr>
            <p:ph type="title"/>
          </p:nvPr>
        </p:nvSpPr>
        <p:spPr>
          <a:xfrm>
            <a:off x="685346" y="332765"/>
            <a:ext cx="7765321" cy="967529"/>
          </a:xfrm>
        </p:spPr>
        <p:txBody>
          <a:bodyPr/>
          <a:lstStyle/>
          <a:p>
            <a:r>
              <a:rPr lang="en-US" dirty="0"/>
              <a:t>Algorithm writing tips</a:t>
            </a:r>
          </a:p>
        </p:txBody>
      </p:sp>
      <p:sp>
        <p:nvSpPr>
          <p:cNvPr id="3" name="Content Placeholder 2">
            <a:extLst>
              <a:ext uri="{FF2B5EF4-FFF2-40B4-BE49-F238E27FC236}">
                <a16:creationId xmlns:a16="http://schemas.microsoft.com/office/drawing/2014/main" id="{5EE224A9-5FE5-A198-77B4-2B53229FA972}"/>
              </a:ext>
            </a:extLst>
          </p:cNvPr>
          <p:cNvSpPr>
            <a:spLocks noGrp="1"/>
          </p:cNvSpPr>
          <p:nvPr>
            <p:ph idx="1"/>
          </p:nvPr>
        </p:nvSpPr>
        <p:spPr>
          <a:xfrm>
            <a:off x="685346" y="1459684"/>
            <a:ext cx="7765322" cy="4331516"/>
          </a:xfrm>
        </p:spPr>
        <p:txBody>
          <a:bodyPr/>
          <a:lstStyle/>
          <a:p>
            <a:r>
              <a:rPr lang="en-US" dirty="0"/>
              <a:t>Use comments to write out steps to help you think through the process</a:t>
            </a:r>
          </a:p>
          <a:p>
            <a:r>
              <a:rPr lang="en-US" dirty="0"/>
              <a:t>Look for patterns in how problems are solved. You’ll find that similar approaches will work for a lot of situations</a:t>
            </a:r>
          </a:p>
        </p:txBody>
      </p:sp>
    </p:spTree>
    <p:extLst>
      <p:ext uri="{BB962C8B-B14F-4D97-AF65-F5344CB8AC3E}">
        <p14:creationId xmlns:p14="http://schemas.microsoft.com/office/powerpoint/2010/main" val="65863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E262-0AE3-1552-483F-3CE0A2C5E249}"/>
              </a:ext>
            </a:extLst>
          </p:cNvPr>
          <p:cNvSpPr>
            <a:spLocks noGrp="1"/>
          </p:cNvSpPr>
          <p:nvPr>
            <p:ph type="title"/>
          </p:nvPr>
        </p:nvSpPr>
        <p:spPr>
          <a:xfrm>
            <a:off x="685346" y="425045"/>
            <a:ext cx="7765321" cy="841694"/>
          </a:xfrm>
        </p:spPr>
        <p:txBody>
          <a:bodyPr/>
          <a:lstStyle/>
          <a:p>
            <a:r>
              <a:rPr lang="en-US" dirty="0"/>
              <a:t>Problem #1 - together</a:t>
            </a:r>
          </a:p>
        </p:txBody>
      </p:sp>
      <p:sp>
        <p:nvSpPr>
          <p:cNvPr id="3" name="Content Placeholder 2">
            <a:extLst>
              <a:ext uri="{FF2B5EF4-FFF2-40B4-BE49-F238E27FC236}">
                <a16:creationId xmlns:a16="http://schemas.microsoft.com/office/drawing/2014/main" id="{321AA387-8133-4636-2B9D-ACC10F37A81F}"/>
              </a:ext>
            </a:extLst>
          </p:cNvPr>
          <p:cNvSpPr>
            <a:spLocks noGrp="1"/>
          </p:cNvSpPr>
          <p:nvPr>
            <p:ph idx="1"/>
          </p:nvPr>
        </p:nvSpPr>
        <p:spPr>
          <a:xfrm>
            <a:off x="685346" y="1442906"/>
            <a:ext cx="7765322" cy="4546833"/>
          </a:xfrm>
        </p:spPr>
        <p:txBody>
          <a:bodyPr/>
          <a:lstStyle/>
          <a:p>
            <a:pPr marL="0" indent="0">
              <a:buNone/>
            </a:pPr>
            <a:r>
              <a:rPr lang="en-US" dirty="0"/>
              <a:t>Write a program that prompts the user to enter two numbers and then find the sum of all the numbers from the first number to the second number.</a:t>
            </a:r>
          </a:p>
          <a:p>
            <a:pPr marL="457200" indent="-457200">
              <a:buFont typeface="+mj-lt"/>
              <a:buAutoNum type="arabicPeriod"/>
            </a:pPr>
            <a:r>
              <a:rPr lang="en-US" dirty="0"/>
              <a:t>Setup html</a:t>
            </a:r>
          </a:p>
          <a:p>
            <a:pPr marL="457200" indent="-457200">
              <a:buFont typeface="+mj-lt"/>
              <a:buAutoNum type="arabicPeriod"/>
            </a:pPr>
            <a:r>
              <a:rPr lang="en-US" dirty="0"/>
              <a:t>Outline algorithm with comments</a:t>
            </a:r>
          </a:p>
          <a:p>
            <a:pPr marL="457200" indent="-457200">
              <a:buFont typeface="+mj-lt"/>
              <a:buAutoNum type="arabicPeriod"/>
            </a:pPr>
            <a:r>
              <a:rPr lang="en-US" dirty="0"/>
              <a:t>Write/test algorithm</a:t>
            </a:r>
          </a:p>
          <a:p>
            <a:pPr marL="457200" indent="-457200">
              <a:buFont typeface="+mj-lt"/>
              <a:buAutoNum type="arabicPeriod"/>
            </a:pPr>
            <a:r>
              <a:rPr lang="en-US" dirty="0"/>
              <a:t>Clean up formatting and edit/add comments</a:t>
            </a:r>
          </a:p>
        </p:txBody>
      </p:sp>
    </p:spTree>
    <p:extLst>
      <p:ext uri="{BB962C8B-B14F-4D97-AF65-F5344CB8AC3E}">
        <p14:creationId xmlns:p14="http://schemas.microsoft.com/office/powerpoint/2010/main" val="2282722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F8284-71ED-FE92-E656-6BA40DC6C160}"/>
              </a:ext>
            </a:extLst>
          </p:cNvPr>
          <p:cNvSpPr>
            <a:spLocks noGrp="1"/>
          </p:cNvSpPr>
          <p:nvPr>
            <p:ph type="title"/>
          </p:nvPr>
        </p:nvSpPr>
        <p:spPr>
          <a:xfrm>
            <a:off x="689339" y="366321"/>
            <a:ext cx="7765321" cy="883639"/>
          </a:xfrm>
        </p:spPr>
        <p:txBody>
          <a:bodyPr/>
          <a:lstStyle/>
          <a:p>
            <a:r>
              <a:rPr lang="en-US" dirty="0"/>
              <a:t>Home work</a:t>
            </a:r>
          </a:p>
        </p:txBody>
      </p:sp>
      <p:sp>
        <p:nvSpPr>
          <p:cNvPr id="3" name="Content Placeholder 2">
            <a:extLst>
              <a:ext uri="{FF2B5EF4-FFF2-40B4-BE49-F238E27FC236}">
                <a16:creationId xmlns:a16="http://schemas.microsoft.com/office/drawing/2014/main" id="{6D88A2DE-35BE-6215-53BD-660E827CCE21}"/>
              </a:ext>
            </a:extLst>
          </p:cNvPr>
          <p:cNvSpPr>
            <a:spLocks noGrp="1"/>
          </p:cNvSpPr>
          <p:nvPr>
            <p:ph idx="1"/>
          </p:nvPr>
        </p:nvSpPr>
        <p:spPr>
          <a:xfrm>
            <a:off x="685346" y="1526796"/>
            <a:ext cx="7765322" cy="4264404"/>
          </a:xfrm>
        </p:spPr>
        <p:txBody>
          <a:bodyPr/>
          <a:lstStyle/>
          <a:p>
            <a:r>
              <a:rPr lang="en-US" dirty="0"/>
              <a:t>Complete first two exercises from 4.6 on CodeHS</a:t>
            </a:r>
          </a:p>
          <a:p>
            <a:pPr lvl="1"/>
            <a:r>
              <a:rPr lang="en-US" dirty="0"/>
              <a:t>4.6.4 Meme Text Generator</a:t>
            </a:r>
          </a:p>
          <a:p>
            <a:pPr lvl="1"/>
            <a:r>
              <a:rPr lang="en-US" dirty="0"/>
              <a:t>4.6.5 The Worm</a:t>
            </a:r>
          </a:p>
        </p:txBody>
      </p:sp>
    </p:spTree>
    <p:extLst>
      <p:ext uri="{BB962C8B-B14F-4D97-AF65-F5344CB8AC3E}">
        <p14:creationId xmlns:p14="http://schemas.microsoft.com/office/powerpoint/2010/main" val="36428434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2"/>
  <p:tag name="ARTICULATE_DESIGN_ID_MICROSOFT PHILANTHROPIES TEALS" val="VWWjEKSD"/>
</p:tagLst>
</file>

<file path=ppt/theme/_rels/theme3.xml.rels><?xml version="1.0" encoding="UTF-8" standalone="yes"?>
<Relationships xmlns="http://schemas.openxmlformats.org/package/2006/relationships"><Relationship Id="rId1" Type="http://schemas.openxmlformats.org/officeDocument/2006/relationships/image" Target="../media/image20.jpeg"/></Relationships>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599E7BFB2C5E41AAAAFF4FD1AC38A7" ma:contentTypeVersion="32" ma:contentTypeDescription="Create a new document." ma:contentTypeScope="" ma:versionID="a715680068bac2c007aa0cfa090e5e95">
  <xsd:schema xmlns:xsd="http://www.w3.org/2001/XMLSchema" xmlns:xs="http://www.w3.org/2001/XMLSchema" xmlns:p="http://schemas.microsoft.com/office/2006/metadata/properties" xmlns:ns3="2f55e55c-6cb7-4830-9afd-46582018e06e" xmlns:ns4="12b6404b-625f-48da-9062-1f3ce5bc17d4" targetNamespace="http://schemas.microsoft.com/office/2006/metadata/properties" ma:root="true" ma:fieldsID="3c21a7f2a3580a6ee28a7a915a46bb93" ns3:_="" ns4:_="">
    <xsd:import namespace="2f55e55c-6cb7-4830-9afd-46582018e06e"/>
    <xsd:import namespace="12b6404b-625f-48da-9062-1f3ce5bc17d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55e55c-6cb7-4830-9afd-46582018e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NotebookType" ma:index="20" nillable="true" ma:displayName="Notebook Type" ma:internalName="NotebookType">
      <xsd:simpleType>
        <xsd:restriction base="dms:Text"/>
      </xsd:simpleType>
    </xsd:element>
    <xsd:element name="FolderType" ma:index="21" nillable="true" ma:displayName="Folder Type" ma:internalName="FolderType">
      <xsd:simpleType>
        <xsd:restriction base="dms:Text"/>
      </xsd:simpleType>
    </xsd:element>
    <xsd:element name="CultureName" ma:index="22" nillable="true" ma:displayName="Culture Name" ma:internalName="CultureName">
      <xsd:simpleType>
        <xsd:restriction base="dms:Text"/>
      </xsd:simpleType>
    </xsd:element>
    <xsd:element name="AppVersion" ma:index="23" nillable="true" ma:displayName="App Version" ma:internalName="AppVersion">
      <xsd:simpleType>
        <xsd:restriction base="dms:Text"/>
      </xsd:simpleType>
    </xsd:element>
    <xsd:element name="TeamsChannelId" ma:index="24" nillable="true" ma:displayName="Teams Channel Id" ma:internalName="TeamsChannelId">
      <xsd:simpleType>
        <xsd:restriction base="dms:Text"/>
      </xsd:simpleType>
    </xsd:element>
    <xsd:element name="Owner" ma:index="2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6" nillable="true" ma:displayName="Math Settings" ma:internalName="Math_Settings">
      <xsd:simpleType>
        <xsd:restriction base="dms:Text"/>
      </xsd:simpleType>
    </xsd:element>
    <xsd:element name="DefaultSectionNames" ma:index="27" nillable="true" ma:displayName="Default Section Names" ma:internalName="DefaultSectionNames">
      <xsd:simpleType>
        <xsd:restriction base="dms:Note">
          <xsd:maxLength value="255"/>
        </xsd:restriction>
      </xsd:simpleType>
    </xsd:element>
    <xsd:element name="Templates" ma:index="28" nillable="true" ma:displayName="Templates" ma:internalName="Templates">
      <xsd:simpleType>
        <xsd:restriction base="dms:Note">
          <xsd:maxLength value="255"/>
        </xsd:restriction>
      </xsd:simpleType>
    </xsd:element>
    <xsd:element name="Teachers" ma:index="2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3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2" nillable="true" ma:displayName="Distribution Groups" ma:internalName="Distribution_Groups">
      <xsd:simpleType>
        <xsd:restriction base="dms:Note">
          <xsd:maxLength value="255"/>
        </xsd:restriction>
      </xsd:simpleType>
    </xsd:element>
    <xsd:element name="LMS_Mappings" ma:index="33" nillable="true" ma:displayName="LMS Mappings" ma:internalName="LMS_Mappings">
      <xsd:simpleType>
        <xsd:restriction base="dms:Note">
          <xsd:maxLength value="255"/>
        </xsd:restriction>
      </xsd:simpleType>
    </xsd:element>
    <xsd:element name="Invited_Teachers" ma:index="34" nillable="true" ma:displayName="Invited Teachers" ma:internalName="Invited_Teachers">
      <xsd:simpleType>
        <xsd:restriction base="dms:Note">
          <xsd:maxLength value="255"/>
        </xsd:restriction>
      </xsd:simpleType>
    </xsd:element>
    <xsd:element name="Invited_Students" ma:index="35" nillable="true" ma:displayName="Invited Students" ma:internalName="Invited_Students">
      <xsd:simpleType>
        <xsd:restriction base="dms:Note">
          <xsd:maxLength value="255"/>
        </xsd:restriction>
      </xsd:simpleType>
    </xsd:element>
    <xsd:element name="Self_Registration_Enabled" ma:index="36" nillable="true" ma:displayName="Self Registration Enabled" ma:internalName="Self_Registration_Enabled">
      <xsd:simpleType>
        <xsd:restriction base="dms:Boolean"/>
      </xsd:simpleType>
    </xsd:element>
    <xsd:element name="Has_Teacher_Only_SectionGroup" ma:index="37" nillable="true" ma:displayName="Has Teacher Only SectionGroup" ma:internalName="Has_Teacher_Only_SectionGroup">
      <xsd:simpleType>
        <xsd:restriction base="dms:Boolean"/>
      </xsd:simpleType>
    </xsd:element>
    <xsd:element name="Is_Collaboration_Space_Locked" ma:index="38" nillable="true" ma:displayName="Is Collaboration Space Locked" ma:internalName="Is_Collaboration_Space_Locked">
      <xsd:simpleType>
        <xsd:restriction base="dms:Boolean"/>
      </xsd:simpleType>
    </xsd:element>
    <xsd:element name="IsNotebookLocked" ma:index="39" nillable="true" ma:displayName="Is Notebook Locked" ma:internalName="IsNotebookLocke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2b6404b-625f-48da-9062-1f3ce5bc17d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pVersion xmlns="2f55e55c-6cb7-4830-9afd-46582018e06e" xsi:nil="true"/>
    <Invited_Teachers xmlns="2f55e55c-6cb7-4830-9afd-46582018e06e" xsi:nil="true"/>
    <IsNotebookLocked xmlns="2f55e55c-6cb7-4830-9afd-46582018e06e" xsi:nil="true"/>
    <FolderType xmlns="2f55e55c-6cb7-4830-9afd-46582018e06e" xsi:nil="true"/>
    <TeamsChannelId xmlns="2f55e55c-6cb7-4830-9afd-46582018e06e" xsi:nil="true"/>
    <Owner xmlns="2f55e55c-6cb7-4830-9afd-46582018e06e">
      <UserInfo>
        <DisplayName/>
        <AccountId xsi:nil="true"/>
        <AccountType/>
      </UserInfo>
    </Owner>
    <Students xmlns="2f55e55c-6cb7-4830-9afd-46582018e06e">
      <UserInfo>
        <DisplayName/>
        <AccountId xsi:nil="true"/>
        <AccountType/>
      </UserInfo>
    </Students>
    <Student_Groups xmlns="2f55e55c-6cb7-4830-9afd-46582018e06e">
      <UserInfo>
        <DisplayName/>
        <AccountId xsi:nil="true"/>
        <AccountType/>
      </UserInfo>
    </Student_Groups>
    <Math_Settings xmlns="2f55e55c-6cb7-4830-9afd-46582018e06e" xsi:nil="true"/>
    <Is_Collaboration_Space_Locked xmlns="2f55e55c-6cb7-4830-9afd-46582018e06e" xsi:nil="true"/>
    <NotebookType xmlns="2f55e55c-6cb7-4830-9afd-46582018e06e" xsi:nil="true"/>
    <Has_Teacher_Only_SectionGroup xmlns="2f55e55c-6cb7-4830-9afd-46582018e06e" xsi:nil="true"/>
    <DefaultSectionNames xmlns="2f55e55c-6cb7-4830-9afd-46582018e06e" xsi:nil="true"/>
    <Teachers xmlns="2f55e55c-6cb7-4830-9afd-46582018e06e">
      <UserInfo>
        <DisplayName/>
        <AccountId xsi:nil="true"/>
        <AccountType/>
      </UserInfo>
    </Teachers>
    <Templates xmlns="2f55e55c-6cb7-4830-9afd-46582018e06e" xsi:nil="true"/>
    <LMS_Mappings xmlns="2f55e55c-6cb7-4830-9afd-46582018e06e" xsi:nil="true"/>
    <Invited_Students xmlns="2f55e55c-6cb7-4830-9afd-46582018e06e" xsi:nil="true"/>
    <CultureName xmlns="2f55e55c-6cb7-4830-9afd-46582018e06e" xsi:nil="true"/>
    <Distribution_Groups xmlns="2f55e55c-6cb7-4830-9afd-46582018e06e" xsi:nil="true"/>
    <Self_Registration_Enabled xmlns="2f55e55c-6cb7-4830-9afd-46582018e06e" xsi:nil="true"/>
  </documentManagement>
</p:properties>
</file>

<file path=customXml/itemProps1.xml><?xml version="1.0" encoding="utf-8"?>
<ds:datastoreItem xmlns:ds="http://schemas.openxmlformats.org/officeDocument/2006/customXml" ds:itemID="{47DBD3B7-63BD-4690-B7AF-4F6ECEE5B1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55e55c-6cb7-4830-9afd-46582018e06e"/>
    <ds:schemaRef ds:uri="12b6404b-625f-48da-9062-1f3ce5bc17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3.xml><?xml version="1.0" encoding="utf-8"?>
<ds:datastoreItem xmlns:ds="http://schemas.openxmlformats.org/officeDocument/2006/customXml" ds:itemID="{A66C1D9E-610F-4300-995F-066E9ED3F2F0}">
  <ds:schemaRefs>
    <ds:schemaRef ds:uri="http://purl.org/dc/dcmitype/"/>
    <ds:schemaRef ds:uri="http://schemas.openxmlformats.org/package/2006/metadata/core-properties"/>
    <ds:schemaRef ds:uri="http://schemas.microsoft.com/office/2006/metadata/properties"/>
    <ds:schemaRef ds:uri="http://purl.org/dc/terms/"/>
    <ds:schemaRef ds:uri="http://purl.org/dc/elements/1.1/"/>
    <ds:schemaRef ds:uri="http://schemas.microsoft.com/office/2006/documentManagement/types"/>
    <ds:schemaRef ds:uri="2f55e55c-6cb7-4830-9afd-46582018e06e"/>
    <ds:schemaRef ds:uri="http://schemas.microsoft.com/office/infopath/2007/PartnerControls"/>
    <ds:schemaRef ds:uri="12b6404b-625f-48da-9062-1f3ce5bc17d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341</Words>
  <Application>Microsoft Office PowerPoint</Application>
  <PresentationFormat>On-screen Show (4:3)</PresentationFormat>
  <Paragraphs>43</Paragraphs>
  <Slides>8</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8</vt:i4>
      </vt:variant>
    </vt:vector>
  </HeadingPairs>
  <TitlesOfParts>
    <vt:vector size="19" baseType="lpstr">
      <vt:lpstr>Arial</vt:lpstr>
      <vt:lpstr>Bookman Old Style</vt:lpstr>
      <vt:lpstr>Calibri</vt:lpstr>
      <vt:lpstr>Consolas</vt:lpstr>
      <vt:lpstr>Rockwell</vt:lpstr>
      <vt:lpstr>Segoe UI</vt:lpstr>
      <vt:lpstr>Segoe UI Semibold</vt:lpstr>
      <vt:lpstr>Wingdings</vt:lpstr>
      <vt:lpstr>Microsoft Philanthropies TEALS</vt:lpstr>
      <vt:lpstr>Black Template</vt:lpstr>
      <vt:lpstr>Damask</vt:lpstr>
      <vt:lpstr>Setup</vt:lpstr>
      <vt:lpstr>5.9 For loop Algorithms</vt:lpstr>
      <vt:lpstr>Assignment Turn in</vt:lpstr>
      <vt:lpstr>Receive Files</vt:lpstr>
      <vt:lpstr>For Loop Algorithms</vt:lpstr>
      <vt:lpstr>Algorithm writing tips</vt:lpstr>
      <vt:lpstr>Problem #1 - together</vt:lpstr>
      <vt:lpstr>Home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2.05 Lists 2</dc:title>
  <dc:creator/>
  <cp:lastModifiedBy/>
  <cp:revision>4</cp:revision>
  <dcterms:created xsi:type="dcterms:W3CDTF">2019-12-20T17:00:18Z</dcterms:created>
  <dcterms:modified xsi:type="dcterms:W3CDTF">2023-02-02T14:55:31Z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0x01010006599E7BFB2C5E41AAAAFF4FD1AC38A7</vt:lpwstr>
  </property>
  <property fmtid="{D5CDD505-2E9C-101B-9397-08002B2CF9AE}" pid="3" name="ArticulateGUID">
    <vt:lpwstr>115C063B-BFF6-4232-9925-F06A4E6A1726</vt:lpwstr>
  </property>
  <property fmtid="{D5CDD505-2E9C-101B-9397-08002B2CF9AE}" pid="4" name="ArticulatePath">
    <vt:lpwstr>https://teals.sharepoint.com/sites/WorkingGroups/Shared Documents/Intro to Computer Science/Snap PPT Decks/Unit 1/Intro SNAP 1.01 TEALS</vt:lpwstr>
  </property>
</Properties>
</file>