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4637"/>
  </p:normalViewPr>
  <p:slideViewPr>
    <p:cSldViewPr snapToGrid="0" snapToObjects="1" showGuides="1">
      <p:cViewPr varScale="1">
        <p:scale>
          <a:sx n="78" d="100"/>
          <a:sy n="78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June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June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meMC7/TiltBot" TargetMode="External"/><Relationship Id="rId2" Type="http://schemas.openxmlformats.org/officeDocument/2006/relationships/hyperlink" Target="https://www.youtube.com/watch?v=3a_RwzYct-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TILTBOT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934379"/>
            <a:ext cx="3516019" cy="1752600"/>
          </a:xfrm>
        </p:spPr>
        <p:txBody>
          <a:bodyPr>
            <a:noAutofit/>
          </a:bodyPr>
          <a:lstStyle/>
          <a:p>
            <a:r>
              <a:rPr lang="en-US" sz="1400" dirty="0"/>
              <a:t>Jaime Martinez Coca - 1634495 </a:t>
            </a:r>
          </a:p>
          <a:p>
            <a:r>
              <a:rPr lang="en-US" sz="1400" dirty="0"/>
              <a:t>Robert Pearson Ruiz - 1630916 </a:t>
            </a:r>
          </a:p>
          <a:p>
            <a:r>
              <a:rPr lang="en-US" sz="1400" dirty="0"/>
              <a:t>Sergio López Parejo - 1634093 </a:t>
            </a:r>
          </a:p>
          <a:p>
            <a:r>
              <a:rPr lang="en-US" sz="1400" dirty="0"/>
              <a:t>David Fuentes </a:t>
            </a:r>
            <a:r>
              <a:rPr lang="en-US" sz="1400" dirty="0" err="1"/>
              <a:t>Insa</a:t>
            </a:r>
            <a:r>
              <a:rPr lang="en-US" sz="1400" dirty="0"/>
              <a:t>   - 1637892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549341" y="484970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El robot </a:t>
            </a:r>
            <a:r>
              <a:rPr lang="es-ES" sz="1800" dirty="0" err="1"/>
              <a:t>TiltBot</a:t>
            </a:r>
            <a:r>
              <a:rPr lang="es-ES" sz="1800" dirty="0"/>
              <a:t> permite controlar una bola a través de un laberinto personalizable mediante un joystick. </a:t>
            </a:r>
          </a:p>
          <a:p>
            <a:r>
              <a:rPr lang="es-ES" sz="1800" dirty="0"/>
              <a:t>¡También puede resolverse por sí mismo!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5A0217A-43B9-3780-5686-35728454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3549341" y="485054"/>
            <a:ext cx="2045317" cy="322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y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383737-23BD-54D3-6BBF-2C3B4B09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2" y="2812026"/>
            <a:ext cx="4650358" cy="22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C6BB0B-1072-D842-259F-01D0903C5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7907496" y="162732"/>
            <a:ext cx="943407" cy="14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DCB94E2-E21A-FDB6-63CA-A86B1F01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85" y="1792699"/>
            <a:ext cx="3750015" cy="49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 dirty="0"/>
              <a:t>2. Algorítmica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3117" y="1949231"/>
            <a:ext cx="7974894" cy="41666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i="0" u="none" strike="noStrike" dirty="0">
                <a:solidFill>
                  <a:srgbClr val="CC4125"/>
                </a:solidFill>
                <a:effectLst/>
                <a:latin typeface="Arial" panose="020B0604020202020204" pitchFamily="34" charset="0"/>
              </a:rPr>
              <a:t>Cálculo de camino</a:t>
            </a:r>
            <a:endParaRPr lang="es-E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Tomar imagen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Procesamiento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 paredes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del inicio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Imagen binaria del final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Encontrar esquinas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Esquinas más cercanas a inicio y final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200" b="0" i="0" u="none" strike="noStrike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Búsqueda de camino siguiendo esquinas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A6586FC-E241-02E9-B59D-30551E0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7907496" y="186303"/>
            <a:ext cx="943407" cy="14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113C46A-D52C-C1D2-6A4B-11F7E6A4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48" y="1945459"/>
            <a:ext cx="1200088" cy="12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562CA1F4-A77C-D2B5-B0B8-D685E00B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01" y="3341929"/>
            <a:ext cx="3310782" cy="11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7AE8D8C-2BE2-7F77-238C-7044FD7B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48" y="4714202"/>
            <a:ext cx="1200088" cy="12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y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https://www.youtube.com/watch?v=3a_RwzYct-s</a:t>
            </a:r>
            <a:endParaRPr lang="es-ES" sz="1800" b="0" i="0" u="sng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https://github.com/JaimeMC7/TiltBot</a:t>
            </a:r>
            <a:endParaRPr lang="es-ES" sz="14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D924B-8BB6-9F89-8A40-A73DEA4F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68" y="3207551"/>
            <a:ext cx="3795492" cy="17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botiquín de primeros auxilios, objeto, texto, marcador&#10;&#10;Descripción generada automáticamente">
            <a:extLst>
              <a:ext uri="{FF2B5EF4-FFF2-40B4-BE49-F238E27FC236}">
                <a16:creationId xmlns:a16="http://schemas.microsoft.com/office/drawing/2014/main" id="{E8731540-3ADE-F0DC-D3D1-E8ABD655FB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86" y="1386751"/>
            <a:ext cx="3638056" cy="1732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9428DEB-203A-7CF2-8478-B4F581F2A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25629"/>
          <a:stretch/>
        </p:blipFill>
        <p:spPr bwMode="auto">
          <a:xfrm>
            <a:off x="5796166" y="1341245"/>
            <a:ext cx="2272947" cy="35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954</TotalTime>
  <Words>128</Words>
  <Application>Microsoft Office PowerPoint</Application>
  <PresentationFormat>Presentación en pantalla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TILTBOT</vt:lpstr>
      <vt:lpstr>1. Arquitectura hardware y software</vt:lpstr>
      <vt:lpstr>2. Algorítmica</vt:lpstr>
      <vt:lpstr>FOTOS, VIDEO y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Jaime Martínez Coca</cp:lastModifiedBy>
  <cp:revision>49</cp:revision>
  <dcterms:created xsi:type="dcterms:W3CDTF">2017-02-15T08:09:33Z</dcterms:created>
  <dcterms:modified xsi:type="dcterms:W3CDTF">2024-06-26T11:43:55Z</dcterms:modified>
  <cp:category/>
</cp:coreProperties>
</file>