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C574-C22D-47B2-8326-58F34DB1CF27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696C-7ECB-42E8-A6A7-8CF0895B0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683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C574-C22D-47B2-8326-58F34DB1CF27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696C-7ECB-42E8-A6A7-8CF0895B0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46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C574-C22D-47B2-8326-58F34DB1CF27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696C-7ECB-42E8-A6A7-8CF0895B0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508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C574-C22D-47B2-8326-58F34DB1CF27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696C-7ECB-42E8-A6A7-8CF0895B0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961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C574-C22D-47B2-8326-58F34DB1CF27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696C-7ECB-42E8-A6A7-8CF0895B0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76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C574-C22D-47B2-8326-58F34DB1CF27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696C-7ECB-42E8-A6A7-8CF0895B0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07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C574-C22D-47B2-8326-58F34DB1CF27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696C-7ECB-42E8-A6A7-8CF0895B0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35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C574-C22D-47B2-8326-58F34DB1CF27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696C-7ECB-42E8-A6A7-8CF0895B0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34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C574-C22D-47B2-8326-58F34DB1CF27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696C-7ECB-42E8-A6A7-8CF0895B0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43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C574-C22D-47B2-8326-58F34DB1CF27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696C-7ECB-42E8-A6A7-8CF0895B0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450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C574-C22D-47B2-8326-58F34DB1CF27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8696C-7ECB-42E8-A6A7-8CF0895B0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002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2C574-C22D-47B2-8326-58F34DB1CF27}" type="datetimeFigureOut">
              <a:rPr lang="es-ES" smtClean="0"/>
              <a:t>17/10/2019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8696C-7ECB-42E8-A6A7-8CF0895B07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0861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213803"/>
            <a:ext cx="9144000" cy="188209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sz="7200" dirty="0" smtClean="0">
                <a:ln w="0"/>
                <a:solidFill>
                  <a:srgbClr val="0070C0"/>
                </a:solidFill>
                <a:effectLst>
                  <a:reflection blurRad="6350" stA="53000" endA="300" endPos="35500" dir="5400000" sy="-90000" algn="bl" rotWithShape="0"/>
                </a:effectLst>
              </a:rPr>
              <a:t>Protocolos TCP/IP</a:t>
            </a:r>
            <a:endParaRPr lang="es-ES" sz="7200" dirty="0">
              <a:ln w="0"/>
              <a:solidFill>
                <a:srgbClr val="0070C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868194" y="5316583"/>
            <a:ext cx="2943497" cy="607423"/>
          </a:xfrm>
        </p:spPr>
        <p:txBody>
          <a:bodyPr>
            <a:noAutofit/>
          </a:bodyPr>
          <a:lstStyle/>
          <a:p>
            <a:pPr algn="r"/>
            <a: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David López Salazar</a:t>
            </a:r>
          </a:p>
          <a:p>
            <a:pPr algn="r"/>
            <a:r>
              <a:rPr lang="es-ES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Raúl Arroyo González</a:t>
            </a:r>
            <a:endParaRPr lang="es-E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08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DHCP</a:t>
            </a:r>
            <a:endParaRPr lang="es-E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¿A que nivel pertenece y para que se utiliza?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Software que ofrece estos servicios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130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TCP</a:t>
            </a:r>
            <a:endParaRPr lang="es-E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¿A que nivel pertenece y para que se utiliza?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Software que ofrece estos servicios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295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UDP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¿A que nivel pertenece y para que se utiliza?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Software que ofrece estos servicios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758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IP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¿A que nivel pertenece y para que se utiliza?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Software que ofrece estos servicios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423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Ethernet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¿A que nivel pertenece y para que se utiliza?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Software que ofrece estos servicios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6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DNS</a:t>
            </a:r>
            <a:endParaRPr lang="es-ES" sz="8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sz="3500" dirty="0" smtClean="0"/>
              <a:t>¿A que nivel pertenece y para que se utiliza?</a:t>
            </a:r>
            <a:endParaRPr lang="es-ES" sz="3500" dirty="0"/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	</a:t>
            </a:r>
            <a:r>
              <a:rPr lang="es-ES" sz="3000" dirty="0" smtClean="0">
                <a:solidFill>
                  <a:srgbClr val="00B0F0"/>
                </a:solidFill>
              </a:rPr>
              <a:t>Pertenece al nivel de internet, se utiliza para resolver nombres en las redes, es decir, para conocer la dirección IP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sz="3500" dirty="0" smtClean="0"/>
              <a:t>Software que ofrece estos servicios</a:t>
            </a:r>
          </a:p>
          <a:p>
            <a:pPr marL="0" indent="0">
              <a:buNone/>
            </a:pPr>
            <a:r>
              <a:rPr lang="es-ES" dirty="0" smtClean="0">
                <a:solidFill>
                  <a:srgbClr val="00B0F0"/>
                </a:solidFill>
              </a:rPr>
              <a:t>	</a:t>
            </a:r>
            <a:r>
              <a:rPr lang="es-ES" sz="3000" dirty="0" smtClean="0">
                <a:solidFill>
                  <a:srgbClr val="00B0F0"/>
                </a:solidFill>
              </a:rPr>
              <a:t>Software de cliente, esta instalado en los host y genera peticiones DNS</a:t>
            </a:r>
            <a:endParaRPr lang="es-ES" sz="3000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4" y="2194560"/>
            <a:ext cx="4843554" cy="304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HTTP</a:t>
            </a:r>
            <a:endParaRPr lang="es-E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¿A que nivel pertenece y para que se utiliza?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sz="2800" dirty="0" smtClean="0">
                <a:solidFill>
                  <a:srgbClr val="00B0F0"/>
                </a:solidFill>
              </a:rPr>
              <a:t>Pertenece al nivel de aplicación, se utiliza para las transferencias de información en la WWW</a:t>
            </a:r>
          </a:p>
          <a:p>
            <a:endParaRPr lang="es-ES" dirty="0" smtClean="0"/>
          </a:p>
          <a:p>
            <a:r>
              <a:rPr lang="es-ES" dirty="0" smtClean="0"/>
              <a:t>Software que ofrece estos servicios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sz="2800" dirty="0" smtClean="0">
                <a:solidFill>
                  <a:srgbClr val="00B0F0"/>
                </a:solidFill>
              </a:rPr>
              <a:t>Ofrece aplicación web</a:t>
            </a:r>
            <a:endParaRPr lang="es-ES" sz="2800" dirty="0">
              <a:solidFill>
                <a:srgbClr val="00B0F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2057400"/>
            <a:ext cx="4354014" cy="321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01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es-ES" sz="8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TFP</a:t>
            </a:r>
            <a:endParaRPr lang="es-E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¿A que nivel pertenece y para que se utiliza?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sz="2800" dirty="0" smtClean="0">
                <a:solidFill>
                  <a:srgbClr val="00B0F0"/>
                </a:solidFill>
              </a:rPr>
              <a:t>Pertenece al nivel de aplicación, se utiliza para la transferencia de archivos entre sistemas conectados a una red TCP, se basa en una arquitectura cliente-servidor</a:t>
            </a:r>
            <a:endParaRPr lang="es-ES" sz="2800" dirty="0" smtClean="0"/>
          </a:p>
          <a:p>
            <a:r>
              <a:rPr lang="es-ES" dirty="0" smtClean="0"/>
              <a:t>Software que ofrece estos </a:t>
            </a:r>
            <a:r>
              <a:rPr lang="es-ES" dirty="0" smtClean="0"/>
              <a:t>servicios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sz="2800" dirty="0" smtClean="0">
                <a:solidFill>
                  <a:srgbClr val="00B0F0"/>
                </a:solidFill>
              </a:rPr>
              <a:t>Utiliza </a:t>
            </a:r>
            <a:r>
              <a:rPr lang="es-ES" sz="2800" dirty="0" err="1" smtClean="0">
                <a:solidFill>
                  <a:srgbClr val="00B0F0"/>
                </a:solidFill>
              </a:rPr>
              <a:t>FileZilla</a:t>
            </a:r>
            <a:endParaRPr lang="es-ES" sz="2800" dirty="0" smtClean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31" y="2468880"/>
            <a:ext cx="4720549" cy="243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4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TFTP</a:t>
            </a:r>
            <a:endParaRPr lang="es-ES" sz="8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¿A que nivel pertenece y para que se utiliza?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sz="2800" dirty="0" smtClean="0">
                <a:solidFill>
                  <a:srgbClr val="00B0F0"/>
                </a:solidFill>
              </a:rPr>
              <a:t>Pertenece al nivel de aplicación, se utiliza para transferir pequeños archivos entre computadoras en una red</a:t>
            </a:r>
            <a:endParaRPr lang="es-ES" sz="2800" dirty="0"/>
          </a:p>
          <a:p>
            <a:r>
              <a:rPr lang="es-ES" dirty="0"/>
              <a:t>Software que ofrece estos </a:t>
            </a:r>
            <a:r>
              <a:rPr lang="es-ES" dirty="0" smtClean="0"/>
              <a:t>servicios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sz="2800" dirty="0" smtClean="0">
                <a:solidFill>
                  <a:srgbClr val="00B0F0"/>
                </a:solidFill>
              </a:rPr>
              <a:t>UDP o servidores de Red</a:t>
            </a:r>
            <a:endParaRPr lang="es-ES" sz="2800" dirty="0">
              <a:solidFill>
                <a:srgbClr val="00B0F0"/>
              </a:solidFill>
            </a:endParaRPr>
          </a:p>
          <a:p>
            <a:endParaRPr lang="es-E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057400"/>
            <a:ext cx="3932237" cy="38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68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SMB</a:t>
            </a:r>
            <a:endParaRPr lang="es-E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¿A que nivel pertenece y para que se utiliza?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sz="2800" dirty="0" smtClean="0">
                <a:solidFill>
                  <a:srgbClr val="00B0F0"/>
                </a:solidFill>
              </a:rPr>
              <a:t>Pertenece al nivel de aplicación, se utiliza para compartir archivos, impresoras, etc. Entre nodos de una red con computadoras que usen Windows</a:t>
            </a:r>
            <a:endParaRPr lang="es-ES" sz="2800" dirty="0" smtClean="0"/>
          </a:p>
          <a:p>
            <a:r>
              <a:rPr lang="es-ES" dirty="0" smtClean="0"/>
              <a:t>Software que ofrece estos </a:t>
            </a:r>
            <a:r>
              <a:rPr lang="es-ES" dirty="0" smtClean="0"/>
              <a:t>servicios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sz="2800" dirty="0" smtClean="0">
                <a:solidFill>
                  <a:srgbClr val="00B0F0"/>
                </a:solidFill>
              </a:rPr>
              <a:t>Utiliza Samba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" y="2057400"/>
            <a:ext cx="48196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14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SAMBA</a:t>
            </a:r>
            <a:endParaRPr lang="es-E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¿A que nivel pertenece y para que se utiliza?</a:t>
            </a:r>
          </a:p>
          <a:p>
            <a:pPr marL="0" indent="0">
              <a:buNone/>
            </a:pPr>
            <a:r>
              <a:rPr lang="es-ES" sz="2800" dirty="0" smtClean="0"/>
              <a:t>	</a:t>
            </a:r>
            <a:r>
              <a:rPr lang="es-ES" sz="2800" dirty="0" smtClean="0">
                <a:solidFill>
                  <a:srgbClr val="00B0F0"/>
                </a:solidFill>
              </a:rPr>
              <a:t>Pertenece al nivel de aplicación, se utiliza para compartir archivos entre distintos SO</a:t>
            </a:r>
            <a:endParaRPr lang="es-ES" dirty="0" smtClean="0">
              <a:solidFill>
                <a:srgbClr val="00B0F0"/>
              </a:solidFill>
            </a:endParaRPr>
          </a:p>
          <a:p>
            <a:r>
              <a:rPr lang="es-ES" dirty="0" smtClean="0"/>
              <a:t>Software que ofrece estos </a:t>
            </a:r>
            <a:r>
              <a:rPr lang="es-ES" dirty="0" smtClean="0"/>
              <a:t>servicios</a:t>
            </a:r>
          </a:p>
          <a:p>
            <a:pPr marL="0" indent="0">
              <a:buNone/>
            </a:pPr>
            <a:r>
              <a:rPr lang="es-ES" dirty="0">
                <a:solidFill>
                  <a:srgbClr val="00B0F0"/>
                </a:solidFill>
              </a:rPr>
              <a:t>	</a:t>
            </a:r>
            <a:r>
              <a:rPr lang="es-ES" sz="2800" dirty="0" smtClean="0">
                <a:solidFill>
                  <a:srgbClr val="00B0F0"/>
                </a:solidFill>
              </a:rPr>
              <a:t>El mismo es su software</a:t>
            </a:r>
            <a:endParaRPr lang="es-ES" dirty="0" smtClean="0">
              <a:solidFill>
                <a:srgbClr val="00B0F0"/>
              </a:solidFill>
            </a:endParaRP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99" y="2382065"/>
            <a:ext cx="4933789" cy="22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3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SMTP</a:t>
            </a:r>
            <a:endParaRPr lang="es-E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¿A que nivel pertenece y para que se utiliza?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Software que ofrece estos servicios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107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IMAP</a:t>
            </a:r>
            <a:endParaRPr lang="es-ES" sz="8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¿A que nivel pertenece y para que se utiliza?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Software que ofrece estos servicios</a:t>
            </a:r>
          </a:p>
          <a:p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058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199</Words>
  <Application>Microsoft Office PowerPoint</Application>
  <PresentationFormat>Panorámica</PresentationFormat>
  <Paragraphs>70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Protocolos TCP/IP</vt:lpstr>
      <vt:lpstr>DNS</vt:lpstr>
      <vt:lpstr>HTTP</vt:lpstr>
      <vt:lpstr>TFP</vt:lpstr>
      <vt:lpstr>TFTP</vt:lpstr>
      <vt:lpstr>SMB</vt:lpstr>
      <vt:lpstr>SAMBA</vt:lpstr>
      <vt:lpstr>SMTP</vt:lpstr>
      <vt:lpstr>IMAP</vt:lpstr>
      <vt:lpstr>DHCP</vt:lpstr>
      <vt:lpstr>TCP</vt:lpstr>
      <vt:lpstr>UDP</vt:lpstr>
      <vt:lpstr>IP</vt:lpstr>
      <vt:lpstr>Ethernet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Protocolos TCP/IP</dc:title>
  <dc:creator>alumnado</dc:creator>
  <cp:lastModifiedBy>alumnado</cp:lastModifiedBy>
  <cp:revision>7</cp:revision>
  <dcterms:created xsi:type="dcterms:W3CDTF">2019-10-17T10:00:52Z</dcterms:created>
  <dcterms:modified xsi:type="dcterms:W3CDTF">2019-10-17T10:43:58Z</dcterms:modified>
</cp:coreProperties>
</file>