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20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9096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320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525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373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589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1948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8529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37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99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4CDDCC-9690-4BAD-A57F-19583AC312D5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C65B64-2F21-4594-AE8F-EE3674408EBB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1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7B72-BC3F-8058-CB00-AAE73764C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Pedidos ahorita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82C9D9-DC29-A58D-5B20-F14033F3D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BO" dirty="0"/>
              <a:t>Propuesta de </a:t>
            </a:r>
            <a:r>
              <a:rPr lang="es-BO" dirty="0" err="1"/>
              <a:t>delivering</a:t>
            </a:r>
            <a:r>
              <a:rPr lang="es-BO" dirty="0"/>
              <a:t> de comida rápida</a:t>
            </a:r>
          </a:p>
        </p:txBody>
      </p:sp>
    </p:spTree>
    <p:extLst>
      <p:ext uri="{BB962C8B-B14F-4D97-AF65-F5344CB8AC3E}">
        <p14:creationId xmlns:p14="http://schemas.microsoft.com/office/powerpoint/2010/main" val="88681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149C-79FB-6740-ACB4-5A3F1727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PRESUPUESTO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0CBBC-1ABD-EA02-7B8C-94C3ECD0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682486"/>
          </a:xfrm>
        </p:spPr>
        <p:txBody>
          <a:bodyPr/>
          <a:lstStyle/>
          <a:p>
            <a:r>
              <a:rPr lang="es-MX" dirty="0"/>
              <a:t>Aun no se tiene concretado con el cliente y esta en validación pero se estima unos </a:t>
            </a:r>
            <a:r>
              <a:rPr lang="es-MX" i="1" u="sng" dirty="0"/>
              <a:t>20000$</a:t>
            </a:r>
            <a:endParaRPr lang="es-BO" i="1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BE9C11-150C-D5D7-23F6-56BA5986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31" y="3273288"/>
            <a:ext cx="4778337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A391F-F5E2-9660-98FE-8FF997C4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DISEÑO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A249700-982D-B29C-B3A3-33579A32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387" y="1310577"/>
            <a:ext cx="2383225" cy="42368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604AF4-8BAC-B90F-F487-FCBC03291FA2}"/>
              </a:ext>
            </a:extLst>
          </p:cNvPr>
          <p:cNvSpPr txBox="1"/>
          <p:nvPr/>
        </p:nvSpPr>
        <p:spPr>
          <a:xfrm>
            <a:off x="4704522" y="5751443"/>
            <a:ext cx="2583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1050" dirty="0">
                <a:solidFill>
                  <a:schemeClr val="bg2">
                    <a:lumMod val="75000"/>
                  </a:schemeClr>
                </a:solidFill>
              </a:rPr>
              <a:t>(Ya la mostré pero esta acá)</a:t>
            </a:r>
          </a:p>
        </p:txBody>
      </p:sp>
    </p:spTree>
    <p:extLst>
      <p:ext uri="{BB962C8B-B14F-4D97-AF65-F5344CB8AC3E}">
        <p14:creationId xmlns:p14="http://schemas.microsoft.com/office/powerpoint/2010/main" val="76596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objetivo de esta presentación es demostrar todos los detalles de nuestra nueva app de </a:t>
            </a:r>
            <a:r>
              <a:rPr lang="es-BO" dirty="0" err="1"/>
              <a:t>delivery</a:t>
            </a:r>
            <a:r>
              <a:rPr lang="es-BO" dirty="0"/>
              <a:t>, y demostrar su desarrollo.</a:t>
            </a:r>
          </a:p>
          <a:p>
            <a:r>
              <a:rPr lang="es-BO" dirty="0"/>
              <a:t>Se hará presente al cliente </a:t>
            </a:r>
            <a:r>
              <a:rPr lang="es-BO" dirty="0" err="1"/>
              <a:t>Makiovic</a:t>
            </a:r>
            <a:r>
              <a:rPr lang="es-BO" dirty="0"/>
              <a:t> para que tenga conocimientos generales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16632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964670" cy="3593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B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Alcance del producto</a:t>
            </a:r>
          </a:p>
          <a:p>
            <a:pPr lvl="1"/>
            <a:r>
              <a:rPr lang="es-B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Diseño Gráfico.-</a:t>
            </a:r>
            <a:r>
              <a:rPr lang="es-BO" sz="2000" dirty="0"/>
              <a:t> </a:t>
            </a:r>
            <a:r>
              <a:rPr lang="es-MX" sz="2000" dirty="0"/>
              <a:t>Se nos ha echo conocer que el apartado del desarrollo artístico va a tener un diseño externo.</a:t>
            </a:r>
            <a:endParaRPr lang="es-BO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027264-7272-B598-AA16-2AC37E0E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2" y="1408200"/>
            <a:ext cx="2273400" cy="40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B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Alcance del producto</a:t>
            </a:r>
          </a:p>
          <a:p>
            <a:pPr lvl="1"/>
            <a:r>
              <a:rPr lang="es-B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Objetivo general.-</a:t>
            </a:r>
            <a:r>
              <a:rPr lang="es-BO" sz="2000" dirty="0"/>
              <a:t> </a:t>
            </a:r>
            <a:r>
              <a:rPr lang="es-MX" sz="2000" dirty="0"/>
              <a:t>Crear una aplicación tanto para celular como para computadora de pedidos de alimentos a través de </a:t>
            </a:r>
            <a:r>
              <a:rPr lang="es-MX" sz="2000" dirty="0" err="1"/>
              <a:t>delivery</a:t>
            </a:r>
            <a:r>
              <a:rPr lang="es-MX" sz="2000" dirty="0"/>
              <a:t> que sea intuitiva y rápida.</a:t>
            </a:r>
            <a:endParaRPr lang="es-BO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63D599-F418-C32E-596F-69CDFBDF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11" r="93056">
                        <a14:foregroundMark x1="58333" y1="24167" x2="58333" y2="24167"/>
                        <a14:foregroundMark x1="93056" y1="68056" x2="93056" y2="68056"/>
                        <a14:foregroundMark x1="25278" y1="59722" x2="25278" y2="59722"/>
                        <a14:foregroundMark x1="19444" y1="64444" x2="19444" y2="64444"/>
                        <a14:foregroundMark x1="6111" y1="65000" x2="6111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6337" y="3731750"/>
            <a:ext cx="2559326" cy="25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40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s-B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Alcance del producto</a:t>
            </a:r>
          </a:p>
          <a:p>
            <a:pPr lvl="1"/>
            <a:r>
              <a:rPr lang="es-B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Objetivos específicos:</a:t>
            </a:r>
          </a:p>
          <a:p>
            <a:pPr lvl="2"/>
            <a:r>
              <a:rPr lang="es-MX" sz="1800" dirty="0"/>
              <a:t>Componer reportes de la métricas.</a:t>
            </a:r>
          </a:p>
          <a:p>
            <a:pPr lvl="2"/>
            <a:r>
              <a:rPr lang="es-MX" sz="1800" dirty="0"/>
              <a:t> Visualización del pedido en tiempo real.</a:t>
            </a:r>
          </a:p>
          <a:p>
            <a:pPr lvl="2"/>
            <a:r>
              <a:rPr lang="es-MX" sz="1800" dirty="0"/>
              <a:t>Realizar Métodos de Pago.</a:t>
            </a:r>
          </a:p>
          <a:p>
            <a:pPr lvl="2"/>
            <a:r>
              <a:rPr lang="es-MX" sz="1800" dirty="0"/>
              <a:t>Realizar Soporte técnico y preguntas frecuentes.</a:t>
            </a:r>
          </a:p>
          <a:p>
            <a:pPr lvl="2"/>
            <a:r>
              <a:rPr lang="es-MX" sz="1800" dirty="0"/>
              <a:t>Realizar tags para que el cliente puede encontrar mas fácil lo que desea consumir.</a:t>
            </a:r>
          </a:p>
          <a:p>
            <a:pPr lvl="2"/>
            <a:r>
              <a:rPr lang="es-MX" sz="1800" dirty="0"/>
              <a:t>Diseño simple y intuitivo.</a:t>
            </a:r>
          </a:p>
          <a:p>
            <a:pPr lvl="2"/>
            <a:r>
              <a:rPr lang="es-MX" sz="1800" dirty="0"/>
              <a:t>Perfil de usuario.</a:t>
            </a:r>
          </a:p>
          <a:p>
            <a:pPr lvl="2"/>
            <a:r>
              <a:rPr lang="es-MX" sz="1800" dirty="0"/>
              <a:t>Recomendaciones y ofertas.</a:t>
            </a:r>
          </a:p>
          <a:p>
            <a:pPr lvl="2"/>
            <a:endParaRPr lang="es-BO" sz="1800" dirty="0"/>
          </a:p>
        </p:txBody>
      </p:sp>
    </p:spTree>
    <p:extLst>
      <p:ext uri="{BB962C8B-B14F-4D97-AF65-F5344CB8AC3E}">
        <p14:creationId xmlns:p14="http://schemas.microsoft.com/office/powerpoint/2010/main" val="2074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400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s-B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Valor del producto</a:t>
            </a:r>
          </a:p>
          <a:p>
            <a:pPr lvl="1"/>
            <a:r>
              <a:rPr lang="es-B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Objetivos específicos:</a:t>
            </a:r>
          </a:p>
          <a:p>
            <a:pPr lvl="2"/>
            <a:r>
              <a:rPr lang="es-MX" sz="1800" dirty="0"/>
              <a:t>Una aplicación sencilla y de fácil acceso con muchas funcionalidades.</a:t>
            </a:r>
          </a:p>
          <a:p>
            <a:pPr lvl="2"/>
            <a:r>
              <a:rPr lang="es-MX" sz="1800" dirty="0"/>
              <a:t>Velocidad a la hora de hacer los pedidos y en plataformas tanto móviles como </a:t>
            </a:r>
            <a:r>
              <a:rPr lang="es-MX" sz="1800" dirty="0" err="1"/>
              <a:t>PCs</a:t>
            </a:r>
            <a:r>
              <a:rPr lang="es-MX" sz="1800" dirty="0"/>
              <a:t>.</a:t>
            </a:r>
          </a:p>
          <a:p>
            <a:pPr lvl="2"/>
            <a:r>
              <a:rPr lang="es-MX" sz="1800" dirty="0"/>
              <a:t>Aplicación con características únicas tales como los tags y personalización.</a:t>
            </a:r>
          </a:p>
          <a:p>
            <a:pPr lvl="2"/>
            <a:endParaRPr lang="es-BO" sz="1800" dirty="0"/>
          </a:p>
        </p:txBody>
      </p:sp>
    </p:spTree>
    <p:extLst>
      <p:ext uri="{BB962C8B-B14F-4D97-AF65-F5344CB8AC3E}">
        <p14:creationId xmlns:p14="http://schemas.microsoft.com/office/powerpoint/2010/main" val="23123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345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s-B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Valor del producto</a:t>
            </a:r>
            <a:endParaRPr lang="es-BO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MX" sz="2000" dirty="0"/>
              <a:t>Personas adultas mayores de 18 años.</a:t>
            </a:r>
            <a:endParaRPr lang="es-B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A6E095-8602-BDB0-0034-5707CCC9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27" y="3429000"/>
            <a:ext cx="3099145" cy="30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2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CDBF-8B10-B7D1-4987-352FD5C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A717-6330-7DD7-77A9-987922C7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400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s-B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Uso previsto</a:t>
            </a:r>
            <a:endParaRPr lang="es-BO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MX" sz="2000" dirty="0"/>
              <a:t>El publico objetivo tendrá una aplicación intuitiva que le permitirá pedir comida eficientemente y a casi cualquier hora del día.</a:t>
            </a:r>
            <a:endParaRPr lang="es-B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3F602A-CF73-B410-2934-09DD17AC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41" b="93776" l="3668" r="96060">
                        <a14:foregroundMark x1="6114" y1="46611" x2="6114" y2="46611"/>
                        <a14:foregroundMark x1="46060" y1="9267" x2="46060" y2="9267"/>
                        <a14:foregroundMark x1="43342" y1="4841" x2="43342" y2="4841"/>
                        <a14:foregroundMark x1="4076" y1="44122" x2="4076" y2="44122"/>
                        <a14:foregroundMark x1="81658" y1="60996" x2="81658" y2="60996"/>
                        <a14:foregroundMark x1="61005" y1="56432" x2="84375" y2="57261"/>
                        <a14:foregroundMark x1="84375" y1="57261" x2="77310" y2="61549"/>
                        <a14:foregroundMark x1="77310" y1="61549" x2="66848" y2="52144"/>
                        <a14:foregroundMark x1="66848" y1="52144" x2="67255" y2="50069"/>
                        <a14:foregroundMark x1="90489" y1="58230" x2="90489" y2="58230"/>
                        <a14:foregroundMark x1="81522" y1="60719" x2="78261" y2="46750"/>
                        <a14:foregroundMark x1="89810" y1="53527" x2="93614" y2="62794"/>
                        <a14:foregroundMark x1="93614" y1="62794" x2="96060" y2="65837"/>
                        <a14:foregroundMark x1="68071" y1="93776" x2="67799" y2="87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2950" y="3535558"/>
            <a:ext cx="3146099" cy="30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5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9571-3043-F783-94CC-EA31D7F8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Cronograma/Calendario/Estimación de Tiempos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50CB6-D950-359C-446D-7ED0F256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974034"/>
          </a:xfrm>
        </p:spPr>
        <p:txBody>
          <a:bodyPr/>
          <a:lstStyle/>
          <a:p>
            <a:r>
              <a:rPr lang="es-MX" dirty="0"/>
              <a:t>Según el siguiente Diagrama de Gantt, vamos a proceder a la ejecución del proyecto de la siguiente manera.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9793084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79</TotalTime>
  <Words>295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Distintivo</vt:lpstr>
      <vt:lpstr>Pedidos ahorita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Cronograma/Calendario/Estimación de Tiempos</vt:lpstr>
      <vt:lpstr>PRESUPUESTO</vt:lpstr>
      <vt:lpstr>DISEÑO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Pedidos ahorita</dc:title>
  <dc:creator>Jorge Martínez Sánchez</dc:creator>
  <cp:lastModifiedBy>Jorge Martínez Sánchez</cp:lastModifiedBy>
  <cp:revision>1</cp:revision>
  <dcterms:created xsi:type="dcterms:W3CDTF">2024-03-15T15:25:53Z</dcterms:created>
  <dcterms:modified xsi:type="dcterms:W3CDTF">2024-03-15T16:45:07Z</dcterms:modified>
</cp:coreProperties>
</file>