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95E45-22EF-440F-BC70-BEED36E4D956}" type="datetimeFigureOut">
              <a:rPr lang="es-ES" smtClean="0"/>
              <a:t>28/06/2018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6D21C-0EC8-4202-8F14-3501A19CC6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29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440F-1CFE-4FF7-8E25-136422B656AD}" type="datetimeFigureOut">
              <a:rPr lang="es-ES" smtClean="0"/>
              <a:t>28/06/2018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6B2AFF5-82BE-4F44-BF92-28726A0B176A}" type="slidenum">
              <a:rPr lang="es-ES" smtClean="0"/>
              <a:t>‹#›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81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440F-1CFE-4FF7-8E25-136422B656AD}" type="datetimeFigureOut">
              <a:rPr lang="es-ES" smtClean="0"/>
              <a:t>28/06/2018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AFF5-82BE-4F44-BF92-28726A0B176A}" type="slidenum">
              <a:rPr lang="es-ES" smtClean="0"/>
              <a:t>‹#›</a:t>
            </a:fld>
            <a:endParaRPr lang="es-E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49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440F-1CFE-4FF7-8E25-136422B656AD}" type="datetimeFigureOut">
              <a:rPr lang="es-ES" smtClean="0"/>
              <a:t>28/06/2018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AFF5-82BE-4F44-BF92-28726A0B176A}" type="slidenum">
              <a:rPr lang="es-ES" smtClean="0"/>
              <a:t>‹#›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25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440F-1CFE-4FF7-8E25-136422B656AD}" type="datetimeFigureOut">
              <a:rPr lang="es-ES" smtClean="0"/>
              <a:t>28/06/2018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AFF5-82BE-4F44-BF92-28726A0B176A}" type="slidenum">
              <a:rPr lang="es-ES" smtClean="0"/>
              <a:t>‹#›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50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440F-1CFE-4FF7-8E25-136422B656AD}" type="datetimeFigureOut">
              <a:rPr lang="es-ES" smtClean="0"/>
              <a:t>28/06/2018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AFF5-82BE-4F44-BF92-28726A0B176A}" type="slidenum">
              <a:rPr lang="es-ES" smtClean="0"/>
              <a:t>‹#›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38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440F-1CFE-4FF7-8E25-136422B656AD}" type="datetimeFigureOut">
              <a:rPr lang="es-ES" smtClean="0"/>
              <a:t>28/06/2018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AFF5-82BE-4F44-BF92-28726A0B176A}" type="slidenum">
              <a:rPr lang="es-ES" smtClean="0"/>
              <a:t>‹#›</a:t>
            </a:fld>
            <a:endParaRPr lang="es-E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56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440F-1CFE-4FF7-8E25-136422B656AD}" type="datetimeFigureOut">
              <a:rPr lang="es-ES" smtClean="0"/>
              <a:t>28/06/2018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AFF5-82BE-4F44-BF92-28726A0B176A}" type="slidenum">
              <a:rPr lang="es-ES" smtClean="0"/>
              <a:t>‹#›</a:t>
            </a:fld>
            <a:endParaRPr lang="es-E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33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440F-1CFE-4FF7-8E25-136422B656AD}" type="datetimeFigureOut">
              <a:rPr lang="es-ES" smtClean="0"/>
              <a:t>28/06/2018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AFF5-82BE-4F44-BF92-28726A0B176A}" type="slidenum">
              <a:rPr lang="es-ES" smtClean="0"/>
              <a:t>‹#›</a:t>
            </a:fld>
            <a:endParaRPr lang="es-E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95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440F-1CFE-4FF7-8E25-136422B656AD}" type="datetimeFigureOut">
              <a:rPr lang="es-ES" smtClean="0"/>
              <a:t>28/06/2018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AFF5-82BE-4F44-BF92-28726A0B17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510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440F-1CFE-4FF7-8E25-136422B656AD}" type="datetimeFigureOut">
              <a:rPr lang="es-ES" smtClean="0"/>
              <a:t>28/06/2018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AFF5-82BE-4F44-BF92-28726A0B176A}" type="slidenum">
              <a:rPr lang="es-ES" smtClean="0"/>
              <a:t>‹#›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66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6ED440F-1CFE-4FF7-8E25-136422B656AD}" type="datetimeFigureOut">
              <a:rPr lang="es-ES" smtClean="0"/>
              <a:t>28/06/2018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AFF5-82BE-4F44-BF92-28726A0B176A}" type="slidenum">
              <a:rPr lang="es-ES" smtClean="0"/>
              <a:t>‹#›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0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D440F-1CFE-4FF7-8E25-136422B656AD}" type="datetimeFigureOut">
              <a:rPr lang="es-ES" smtClean="0"/>
              <a:t>28/06/2018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6B2AFF5-82BE-4F44-BF92-28726A0B176A}" type="slidenum">
              <a:rPr lang="es-ES" smtClean="0"/>
              <a:t>‹#›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6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85D721-303F-47E4-93BF-3359B970B96F}"/>
              </a:ext>
            </a:extLst>
          </p:cNvPr>
          <p:cNvSpPr/>
          <p:nvPr/>
        </p:nvSpPr>
        <p:spPr>
          <a:xfrm>
            <a:off x="1872631" y="425008"/>
            <a:ext cx="79272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Técnicas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Desarrollo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Ágil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86AFA8-B95C-486A-B5FE-00C7B32824BF}"/>
              </a:ext>
            </a:extLst>
          </p:cNvPr>
          <p:cNvSpPr/>
          <p:nvPr/>
        </p:nvSpPr>
        <p:spPr>
          <a:xfrm>
            <a:off x="502866" y="2079439"/>
            <a:ext cx="3555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Integrantes: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BFB942-11E1-43C3-99D8-6895A6303EB6}"/>
              </a:ext>
            </a:extLst>
          </p:cNvPr>
          <p:cNvSpPr txBox="1"/>
          <p:nvPr/>
        </p:nvSpPr>
        <p:spPr>
          <a:xfrm>
            <a:off x="5797173" y="1794195"/>
            <a:ext cx="18519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Jaime Matías</a:t>
            </a:r>
          </a:p>
          <a:p>
            <a:r>
              <a:rPr lang="es-ES" dirty="0"/>
              <a:t>Klein Alan </a:t>
            </a:r>
          </a:p>
          <a:p>
            <a:r>
              <a:rPr lang="es-ES" dirty="0" err="1"/>
              <a:t>Garcilazo</a:t>
            </a:r>
            <a:r>
              <a:rPr lang="es-ES" dirty="0"/>
              <a:t> Cristian </a:t>
            </a:r>
          </a:p>
          <a:p>
            <a:r>
              <a:rPr lang="es-ES" dirty="0"/>
              <a:t>Torres Dafne</a:t>
            </a:r>
          </a:p>
          <a:p>
            <a:r>
              <a:rPr lang="es-ES" dirty="0" err="1"/>
              <a:t>Spessot</a:t>
            </a:r>
            <a:r>
              <a:rPr lang="es-ES" dirty="0"/>
              <a:t> Luis</a:t>
            </a:r>
          </a:p>
          <a:p>
            <a:r>
              <a:rPr lang="es-ES" dirty="0"/>
              <a:t>Edgardo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D42C48-F426-4A11-B55D-A012CB3C51D9}"/>
              </a:ext>
            </a:extLst>
          </p:cNvPr>
          <p:cNvSpPr/>
          <p:nvPr/>
        </p:nvSpPr>
        <p:spPr>
          <a:xfrm>
            <a:off x="731426" y="4129204"/>
            <a:ext cx="36792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Ciclo Lectivo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33F63D-94D9-4DB2-A2BD-1602E91BEC00}"/>
              </a:ext>
            </a:extLst>
          </p:cNvPr>
          <p:cNvSpPr/>
          <p:nvPr/>
        </p:nvSpPr>
        <p:spPr>
          <a:xfrm>
            <a:off x="6189447" y="4129204"/>
            <a:ext cx="1588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243396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7E9D78-7BD8-4643-AB3F-21573B8D7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676275"/>
            <a:ext cx="1205865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5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8981DF-4638-4203-B299-1F7B07362A02}"/>
              </a:ext>
            </a:extLst>
          </p:cNvPr>
          <p:cNvSpPr/>
          <p:nvPr/>
        </p:nvSpPr>
        <p:spPr>
          <a:xfrm>
            <a:off x="291548" y="4386470"/>
            <a:ext cx="3235977" cy="1672628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3FE8C8-BC0F-4E07-ADFE-32572F8CF0C7}"/>
              </a:ext>
            </a:extLst>
          </p:cNvPr>
          <p:cNvSpPr/>
          <p:nvPr/>
        </p:nvSpPr>
        <p:spPr>
          <a:xfrm>
            <a:off x="1521020" y="212279"/>
            <a:ext cx="77437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Entorno de Integración Continua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27B31-A8FF-4C98-952A-DFB3B5ED2887}"/>
              </a:ext>
            </a:extLst>
          </p:cNvPr>
          <p:cNvSpPr txBox="1"/>
          <p:nvPr/>
        </p:nvSpPr>
        <p:spPr>
          <a:xfrm>
            <a:off x="4399722" y="1205086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CLOUD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D6613C-0DDF-40C1-B640-D08F6EC42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820" y="5229715"/>
            <a:ext cx="1031053" cy="769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4B1EE5-E167-4D52-9A4B-880920962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67" y="5289656"/>
            <a:ext cx="1031053" cy="7694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60A356-2D6D-41B9-9F10-CF75496D9B0C}"/>
              </a:ext>
            </a:extLst>
          </p:cNvPr>
          <p:cNvSpPr txBox="1"/>
          <p:nvPr/>
        </p:nvSpPr>
        <p:spPr>
          <a:xfrm>
            <a:off x="944941" y="4592520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Equipo de Trabajo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88C670-E750-4A63-9E6F-1F6A7D865017}"/>
              </a:ext>
            </a:extLst>
          </p:cNvPr>
          <p:cNvSpPr/>
          <p:nvPr/>
        </p:nvSpPr>
        <p:spPr>
          <a:xfrm>
            <a:off x="1707859" y="2102465"/>
            <a:ext cx="1936490" cy="113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Control de Versión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1BE26E-A6D5-4DC8-B64A-657FF179C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272" y="3682707"/>
            <a:ext cx="972691" cy="41111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C9865B-864E-4A55-A1DB-BECEEC61B73A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flipH="1">
            <a:off x="1909537" y="3242199"/>
            <a:ext cx="766567" cy="114427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2B0AB93-5FEA-47E6-A571-050433B36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48" y="2431891"/>
            <a:ext cx="1237722" cy="54485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AA9BFB-56BA-44CF-95B6-21F27959AC9A}"/>
              </a:ext>
            </a:extLst>
          </p:cNvPr>
          <p:cNvSpPr/>
          <p:nvPr/>
        </p:nvSpPr>
        <p:spPr>
          <a:xfrm>
            <a:off x="5262338" y="3405761"/>
            <a:ext cx="1936490" cy="113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Servidor de Integración Continua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ACA5CA-64E0-4D99-A163-F640D2AF21EC}"/>
              </a:ext>
            </a:extLst>
          </p:cNvPr>
          <p:cNvSpPr/>
          <p:nvPr/>
        </p:nvSpPr>
        <p:spPr>
          <a:xfrm>
            <a:off x="8592571" y="2102465"/>
            <a:ext cx="1936490" cy="113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Entorno de Entrega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CF6542-EFBD-40B1-BA11-8F8451199651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>
            <a:off x="3644349" y="2672332"/>
            <a:ext cx="1617989" cy="130329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F863AD-F911-47CC-8F07-806B748EFE3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7198828" y="2672332"/>
            <a:ext cx="1393743" cy="130329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0C4178-E0C7-4413-9287-540E39205B7E}"/>
              </a:ext>
            </a:extLst>
          </p:cNvPr>
          <p:cNvCxnSpPr>
            <a:stCxn id="11" idx="3"/>
            <a:endCxn id="19" idx="1"/>
          </p:cNvCxnSpPr>
          <p:nvPr/>
        </p:nvCxnSpPr>
        <p:spPr>
          <a:xfrm>
            <a:off x="3644349" y="2672332"/>
            <a:ext cx="494822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95595A68-5D71-4C69-BF38-AE4039AFD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437" y="4729165"/>
            <a:ext cx="1714292" cy="49361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563290-C08B-41F3-8897-192A2F8A64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8909" y="2302565"/>
            <a:ext cx="1583091" cy="5466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0E98D62-A526-4F20-B49D-E66D64889947}"/>
              </a:ext>
            </a:extLst>
          </p:cNvPr>
          <p:cNvSpPr txBox="1"/>
          <p:nvPr/>
        </p:nvSpPr>
        <p:spPr>
          <a:xfrm>
            <a:off x="3761184" y="3351326"/>
            <a:ext cx="86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Código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DF758D-A02C-4C9F-8507-AFA929902D67}"/>
              </a:ext>
            </a:extLst>
          </p:cNvPr>
          <p:cNvSpPr txBox="1"/>
          <p:nvPr/>
        </p:nvSpPr>
        <p:spPr>
          <a:xfrm>
            <a:off x="5685809" y="2256842"/>
            <a:ext cx="86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Código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162A68-EA8E-4561-BB54-4201211E8CEA}"/>
              </a:ext>
            </a:extLst>
          </p:cNvPr>
          <p:cNvSpPr txBox="1"/>
          <p:nvPr/>
        </p:nvSpPr>
        <p:spPr>
          <a:xfrm>
            <a:off x="7716611" y="3615802"/>
            <a:ext cx="249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Validación del despliegue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90B034-9085-4913-AB54-84BF01026638}"/>
              </a:ext>
            </a:extLst>
          </p:cNvPr>
          <p:cNvCxnSpPr>
            <a:stCxn id="18" idx="2"/>
            <a:endCxn id="9" idx="3"/>
          </p:cNvCxnSpPr>
          <p:nvPr/>
        </p:nvCxnSpPr>
        <p:spPr>
          <a:xfrm flipH="1">
            <a:off x="3527525" y="4545495"/>
            <a:ext cx="2703058" cy="67728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23A7EF7-58C7-4CD6-9BF8-AEE8363632A5}"/>
              </a:ext>
            </a:extLst>
          </p:cNvPr>
          <p:cNvSpPr txBox="1"/>
          <p:nvPr/>
        </p:nvSpPr>
        <p:spPr>
          <a:xfrm>
            <a:off x="3527525" y="4442609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Notificaciones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940C25D-9373-47CE-B0BA-DBE5BDCFD0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3925" y="5289656"/>
            <a:ext cx="476334" cy="47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273576-5B64-44D5-A741-073EC812859F}"/>
              </a:ext>
            </a:extLst>
          </p:cNvPr>
          <p:cNvSpPr/>
          <p:nvPr/>
        </p:nvSpPr>
        <p:spPr>
          <a:xfrm>
            <a:off x="4217195" y="396413"/>
            <a:ext cx="20613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B9B766-59C7-4761-A71D-522BEDA48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07" y="1506813"/>
            <a:ext cx="2905125" cy="477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DDA8CE-BD06-4315-B0C3-59DDE0440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5" y="1954487"/>
            <a:ext cx="87153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3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421C20-CCD8-4D57-93D1-86BE0F94B002}"/>
              </a:ext>
            </a:extLst>
          </p:cNvPr>
          <p:cNvSpPr/>
          <p:nvPr/>
        </p:nvSpPr>
        <p:spPr>
          <a:xfrm>
            <a:off x="677030" y="409665"/>
            <a:ext cx="33902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ATOM-GIT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F3B28B-98AD-4941-8248-290E83429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25" y="314325"/>
            <a:ext cx="379095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492BCC-028B-4D6F-B0CB-04BE0C17F51C}"/>
              </a:ext>
            </a:extLst>
          </p:cNvPr>
          <p:cNvSpPr txBox="1"/>
          <p:nvPr/>
        </p:nvSpPr>
        <p:spPr>
          <a:xfrm>
            <a:off x="1371600" y="92765"/>
            <a:ext cx="2674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/>
              <a:t>GITHUB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AE88FE-87AC-4C5E-8A53-059983DBA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33475"/>
            <a:ext cx="94488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2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EBA360-1CE4-4A52-A1EC-3FEB84921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335274"/>
            <a:ext cx="10905066" cy="3489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CCA142-753B-4110-ADEB-7C2F4AE9D245}"/>
              </a:ext>
            </a:extLst>
          </p:cNvPr>
          <p:cNvSpPr txBox="1"/>
          <p:nvPr/>
        </p:nvSpPr>
        <p:spPr>
          <a:xfrm>
            <a:off x="2363372" y="168812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Codeship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406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882C17D0-0115-4E43-AF4A-3BA36E809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A2982B51-6FEC-4000-8197-30B2EE78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94" y="783768"/>
            <a:ext cx="10581813" cy="5290464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E5DFB8AC-1A2A-4330-B50D-AAE63C68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40" y="1019556"/>
            <a:ext cx="10104120" cy="4818888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EBECF-8453-4A36-BAEA-C7FFDB4FC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980" y="1524362"/>
            <a:ext cx="9464040" cy="380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6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solidFill>
              <a:srgbClr val="FFC0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B756479-AAD5-4B2D-8785-C6DF79C66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684190"/>
            <a:ext cx="10905066" cy="348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6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36421-9CC2-4EE7-BD6C-08642F0A9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068641"/>
            <a:ext cx="10905066" cy="40076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3870D7-8190-490F-A2A0-3A5EE2548EBC}"/>
              </a:ext>
            </a:extLst>
          </p:cNvPr>
          <p:cNvSpPr txBox="1"/>
          <p:nvPr/>
        </p:nvSpPr>
        <p:spPr>
          <a:xfrm>
            <a:off x="1371600" y="92765"/>
            <a:ext cx="2337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/>
              <a:t>Heroku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36426917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</TotalTime>
  <Words>49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matia</dc:creator>
  <cp:lastModifiedBy>matia</cp:lastModifiedBy>
  <cp:revision>7</cp:revision>
  <dcterms:created xsi:type="dcterms:W3CDTF">2018-06-28T13:46:35Z</dcterms:created>
  <dcterms:modified xsi:type="dcterms:W3CDTF">2018-06-28T14:39:13Z</dcterms:modified>
</cp:coreProperties>
</file>