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vlad alexandravic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5-01T15:19:41.282">
    <p:pos x="196" y="797"/>
    <p:text>Tienen que informar obligatoriamente de las normas que desarolla la ley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aepd?  pues es un </a:t>
            </a:r>
            <a:r>
              <a:rPr lang="es"/>
              <a:t>órgano</a:t>
            </a:r>
            <a:r>
              <a:rPr lang="es"/>
              <a:t> que se encarga de que la </a:t>
            </a:r>
            <a:r>
              <a:rPr lang="es"/>
              <a:t>legislación</a:t>
            </a:r>
            <a:r>
              <a:rPr lang="es"/>
              <a:t> de protección de datos se cumpla y se aplique. Es de personalidad pública pero independiente.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bueno la agencia se organiza de la siguiente forma. </a:t>
            </a:r>
            <a:r>
              <a:rPr b="1" lang="es"/>
              <a:t>El director</a:t>
            </a:r>
            <a:r>
              <a:rPr lang="es"/>
              <a:t> : que es quien representa y dirige la organización.</a:t>
            </a:r>
            <a:r>
              <a:rPr b="1" lang="es"/>
              <a:t> El Consejo Consultivo</a:t>
            </a:r>
            <a:r>
              <a:rPr lang="es"/>
              <a:t>: que es el órgano que asesora al Director. El </a:t>
            </a:r>
            <a:r>
              <a:rPr b="1" lang="es"/>
              <a:t>Registro General de Protección de Datos </a:t>
            </a:r>
            <a:r>
              <a:rPr lang="es"/>
              <a:t>: hace que sea posible el ejercicio de los derechos de información , acceso , rectificación , oposición y cancelación de datos .</a:t>
            </a:r>
            <a:r>
              <a:rPr b="1" lang="es"/>
              <a:t>Inspección de datos: </a:t>
            </a:r>
            <a:r>
              <a:rPr lang="es"/>
              <a:t>Es el órgano inspector de la agencia que comprueba la legalidad de los tratamientos.</a:t>
            </a:r>
            <a:r>
              <a:rPr b="1" lang="es"/>
              <a:t>Secretaría General de la Agencia: </a:t>
            </a:r>
            <a:r>
              <a:rPr lang="es"/>
              <a:t>lo que hace es apoyar el correcto funcionamiento de la agencia.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Bueno , aqui vemos un organigrama de lo anteriormente explicado.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de LAPD se poden dividir en los siguientes apartado.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725200" y="1295575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7: Ley Orgánica de protección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La agencia de protección de datos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Telecomunicaciones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Competencia para recibir las notificaciones de las eventuales quiebras de seguridad que se produzcan en los sistemas de los proveedores de servicios de comunicaciones electrónicas y que puedan afectar a datos personales.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Tutelar los derechos y garantías de los usuarios en el ámbito de las comunicaciones electrónicas, incluyendo el envío de comunicaciones comerciales no solicitadas (spam).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La agencia de protección de datos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Otras funciones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Cooperación con organismos internacionales y órganos de las Comunidades Europeas en materia de protección de datos.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Representación de España en los foros internacionales en la materia.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Control y observancia de lo dispuesto en la ley reguladora de la Función Estadística Pública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Elaboración de una Memoria Anual, que es remitida por el director de la Agencia al ministro de Justicia para su posterior envío a las Cortes.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Es una de las obligaciones que siempre que se proceda al tratamiento de datos personales</a:t>
            </a:r>
            <a:r>
              <a:rPr lang="es"/>
              <a:t> como “cualquier información concerniente a personas físicas o identificables”, que suponga la inclusión de dichos datos en un fichero, considerado por la propia norma, como “conjunto organizado de datos de carácter personal, cualquiera que fuere la forma o modalidad de su creación, almacenamiento, organización y acceso”, </a:t>
            </a:r>
            <a:r>
              <a:rPr b="1" lang="es"/>
              <a:t>el fichero se encontrará sometido a la Ley, siendo obligatoria su inscripción en el Registro General de Protección de Datos (RGPD).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Naturaleza de los ficheros: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Titularidad pública: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Administración Central (Administración General del Estado,Entidades y Organismos de la Seguridad Social, Organismos Autónomos y Entes Públicos del Estado).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Administración, Entes y Organismos Públicos de las Comunidades Autónomas.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Administración Local, Entes y Organismos Públicos de Entidades Locales.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Otras Personas Jurídico Públicas.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Titularidad privada: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titularidad privada aparecerán aquellos ficheros cuyo </a:t>
            </a:r>
            <a:r>
              <a:rPr b="1" lang="es"/>
              <a:t>responsable sea una persona privada física o jurídica.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LOPD estipula que podrán crearse ficheros de titularidad privada que contengan datos de carácter personal cuando resulte necesario para el logro de la actividad u objeto legítimos de la persona, empresa o entidad y se respeten las garantías que la Ley establece para la protección de las personas.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¿Quién inscribe los fichero?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¿</a:t>
            </a:r>
            <a:r>
              <a:rPr b="1" lang="es" sz="2400"/>
              <a:t>Cómo</a:t>
            </a:r>
            <a:r>
              <a:rPr b="1" lang="es" sz="2400"/>
              <a:t> se inscriben los ficheros?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Colegios Profesionales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​ficheros públicos los que contengan los datos de carácter personal correspondientes a la </a:t>
            </a:r>
            <a:r>
              <a:rPr b="1" lang="es"/>
              <a:t>incorporación de colegiados, al ejercicio de las funciones públicas de ordenación y control de la actividad profesional </a:t>
            </a:r>
            <a:r>
              <a:rPr lang="es"/>
              <a:t>que dichas entidades tienen asignadas legal.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Los ​ficheros de titularidad privada serían los creados con la única finalidad de llevar a cabo la </a:t>
            </a:r>
            <a:r>
              <a:rPr b="1" lang="es"/>
              <a:t>gestión interna del Colegio o Consejo o de adoptar mecanismos que faciliten el desempeño de la profesión colegiada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Cámaras Agrarias, Consejos Reguladores de Denominaciones de Origen e Indicaciones Geográficas Protegidas, Comunidades de Regantes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Las consideraciones expuestas para las Cámaras de Comercio, Industria y Navegación son de aplicación a estas Corporaciones de derecho público.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Fundaciones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ley establece que las fundaciones del sector público estatal “no podrán ejercer potestades públicas”, por lo que sus ficheros tendrán la consideración de ​ficheros privados​.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Consorcios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Los ficheros de los Consorcios serán ​públicos ​o ​privados ​dependiendo de que su finalidades sean ejercicio de potestades públicas, sin que la presencia de una Administración pública en un consorcio sea un criterio definitorio de titularidad pública.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630600" y="136800"/>
            <a:ext cx="7893000" cy="10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2170875" y="1369125"/>
            <a:ext cx="47982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La agencia de protección de datos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Registro de ficheros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El documento de seguridad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El personal involucrado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Control de accesos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Gestión de soportes y documentos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Copias de seguridad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Seguimiento y control(Auditorıá LOPD)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Federaciones deportivas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Tribunal Supremo atribuye a las federaciones deportivas, no obstante su carácter de entidades privadas, un carácter mixto en atención a las funciones que ejercen, ya que junto a las atribuciones que le son propias también ejercen por delegación funciones públicas de carácter administrativo.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ficheros de las Federaciones deportivas que se creen para el ejercicio de las funciones públicas de carácter administrativo serían de ​titularidad pública​ y los de empleados o proveedores, privada.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Registro de ficheros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Notarías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ley establece que los ficheros creados de forma automatizados de datos de carácter personal del Cuerpo de Notarios crea los siguientes ficheros de titularidad pública de las notarías: “Administración y organización de la notaría” y “Personal de la notaría”.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Como ​fichero de titularidad privada​, las notarías han creado el fichero de: “Videovigilancia”.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475" y="1196450"/>
            <a:ext cx="6031600" cy="27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38" y="314525"/>
            <a:ext cx="8515076" cy="45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La agencia de protección de datos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085450"/>
            <a:ext cx="8520600" cy="3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¿Qué es AEPD?</a:t>
            </a:r>
            <a:endParaRPr b="1" sz="2100"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100"/>
              <a:t>E</a:t>
            </a:r>
            <a:r>
              <a:rPr lang="es" sz="2100"/>
              <a:t>s un órgano especializado encargado de velar por el cumplimiento de la legislación sobre protección de datos y controlar su aplicación.</a:t>
            </a:r>
            <a:endParaRPr sz="2100"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100"/>
              <a:t>Tiene personalidad pública propia y plena capacidad pública y privada que actúa con independencia.</a:t>
            </a:r>
            <a:endParaRPr sz="2100"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100"/>
              <a:t>Todo lo relacionado con la AEPD se encuentra regulado en el Título VI de la Ley Orgánica 15/1999 y en el Real Decreto 428/1993.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La agencia de protección de datos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Organización:</a:t>
            </a:r>
            <a:endParaRPr b="1"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Director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Consejo Consultivo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Registro General de Protección de Datos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Inspección de datos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Secretaría General de la Agencia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35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La agencia de protección de datos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0443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Organización: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0" y="1504825"/>
            <a:ext cx="8388250" cy="35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La agencia de protección de datos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División de las funciones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Afectados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Elaboración de normas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Telecomunicaciones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Tratamiento de datos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Otras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La agencia de protección de datos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Afectados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Atender las peticiones y reclamaciones formuladas por las personas afectadas.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Proporcionar información a las personas acerca de sus derechos en materia de tratamiento de datos de carácter personal.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Facilitarles información de los derechos reconocidos en la Ley.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69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La agencia de protección de datos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Elaboración de normas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Informar, con carácter preceptivo, los proyectos de disposiciones generales que desarrollen esta Ley.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Dictar, en su caso, y sin perjuicio de las competencias de otros órganos, las instrucciones precisas para adecuar los tratamientos a los principios de la presente Ley.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