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be5bd1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be5bd1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be5bd1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be5bd1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ebe5bd1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ebe5bd1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be5bd1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be5bd1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be5bd1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be5bd1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10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SmartEars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10418"/>
          <a:stretch/>
        </p:blipFill>
        <p:spPr>
          <a:xfrm>
            <a:off x="2233350" y="953625"/>
            <a:ext cx="4677290" cy="4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825" y="631575"/>
            <a:ext cx="3421549" cy="2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13" y="25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</a:rPr>
              <a:t>SmartPhone + EarPhones = SmartEars (Oidos inteligentes)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139" y="953750"/>
            <a:ext cx="4189725" cy="418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743600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e inteligencia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3550"/>
            <a:ext cx="3420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Elegante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Impermeable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Táctil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Bajo consumo (hasta 40h)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Memoria integrada de 2GB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APP para Android e IOS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Carga rápida (30m)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E-SIM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29" y="0"/>
            <a:ext cx="51434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4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¡Para todos y en todo momento! ¡Y táctil!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890675" y="821100"/>
            <a:ext cx="62535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-Gestionar llamadas (colgar, responder, 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-Gestionar música (parar o cambiar canción, 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-Conectar con tus dispositivos favoritos (reloj, teléfono, ...)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4675"/>
            <a:ext cx="5233424" cy="27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29962" l="0" r="0" t="0"/>
          <a:stretch/>
        </p:blipFill>
        <p:spPr>
          <a:xfrm>
            <a:off x="5233450" y="2404675"/>
            <a:ext cx="3910500" cy="27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60025" y="1139800"/>
            <a:ext cx="17508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SIN</a:t>
            </a:r>
            <a:br>
              <a:rPr b="1" lang="es">
                <a:solidFill>
                  <a:srgbClr val="FFFFFF"/>
                </a:solidFill>
              </a:rPr>
            </a:br>
            <a:r>
              <a:rPr b="1" lang="es">
                <a:solidFill>
                  <a:srgbClr val="FFFFFF"/>
                </a:solidFill>
              </a:rPr>
              <a:t>TELÉFONO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9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¿Nano SIM o E-SIM?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66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Ambas válidas, tanto Nano SIM como E-SIM (Nueva generación de tarjetas SIM)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226650"/>
            <a:ext cx="9144000" cy="391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25850" y="1757550"/>
            <a:ext cx="76923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0"/>
              <a:t>¿Preguntas?</a:t>
            </a:r>
            <a:endParaRPr b="1"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