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22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889885" y="2816860"/>
            <a:ext cx="1706245" cy="513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ROS</a:t>
            </a:r>
            <a:r>
              <a:rPr lang="zh-CN" altLang="en-US"/>
              <a:t>节点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6044565" y="2816860"/>
            <a:ext cx="1706245" cy="513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ROS</a:t>
            </a:r>
            <a:r>
              <a:rPr lang="zh-CN" altLang="en-US"/>
              <a:t>节点</a:t>
            </a:r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6" name="直接箭头连接符 5"/>
          <p:cNvCxnSpPr>
            <a:stCxn id="4" idx="3"/>
            <a:endCxn id="5" idx="1"/>
          </p:cNvCxnSpPr>
          <p:nvPr/>
        </p:nvCxnSpPr>
        <p:spPr>
          <a:xfrm>
            <a:off x="4596130" y="3073400"/>
            <a:ext cx="144843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999990" y="3329940"/>
            <a:ext cx="640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通信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467225" y="1178560"/>
            <a:ext cx="1706245" cy="513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ROS Master</a:t>
            </a:r>
            <a:endParaRPr lang="en-US" altLang="zh-CN"/>
          </a:p>
        </p:txBody>
      </p:sp>
      <p:cxnSp>
        <p:nvCxnSpPr>
          <p:cNvPr id="9" name="肘形连接符 8"/>
          <p:cNvCxnSpPr>
            <a:stCxn id="8" idx="2"/>
            <a:endCxn id="4" idx="0"/>
          </p:cNvCxnSpPr>
          <p:nvPr/>
        </p:nvCxnSpPr>
        <p:spPr>
          <a:xfrm rot="5400000">
            <a:off x="3969385" y="1465580"/>
            <a:ext cx="1125220" cy="1577340"/>
          </a:xfrm>
          <a:prstGeom prst="bentConnector3">
            <a:avLst>
              <a:gd name="adj1" fmla="val 610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8" idx="2"/>
            <a:endCxn id="5" idx="0"/>
          </p:cNvCxnSpPr>
          <p:nvPr/>
        </p:nvCxnSpPr>
        <p:spPr>
          <a:xfrm rot="5400000" flipV="1">
            <a:off x="5546725" y="1465580"/>
            <a:ext cx="1125220" cy="1577340"/>
          </a:xfrm>
          <a:prstGeom prst="bentConnector3">
            <a:avLst>
              <a:gd name="adj1" fmla="val 610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476875" y="1828800"/>
            <a:ext cx="962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5029835" y="4601210"/>
            <a:ext cx="1706245" cy="513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Model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029835" y="2056130"/>
            <a:ext cx="1706245" cy="513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Launch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5029835" y="3328035"/>
            <a:ext cx="1706245" cy="513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World</a:t>
            </a:r>
            <a:endParaRPr lang="en-US" altLang="zh-CN"/>
          </a:p>
        </p:txBody>
      </p:sp>
      <p:cxnSp>
        <p:nvCxnSpPr>
          <p:cNvPr id="7" name="直接箭头连接符 6"/>
          <p:cNvCxnSpPr>
            <a:stCxn id="8" idx="0"/>
            <a:endCxn id="6" idx="2"/>
          </p:cNvCxnSpPr>
          <p:nvPr/>
        </p:nvCxnSpPr>
        <p:spPr>
          <a:xfrm flipV="1">
            <a:off x="5883275" y="3841115"/>
            <a:ext cx="0" cy="760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6" idx="0"/>
            <a:endCxn id="5" idx="2"/>
          </p:cNvCxnSpPr>
          <p:nvPr/>
        </p:nvCxnSpPr>
        <p:spPr>
          <a:xfrm flipV="1">
            <a:off x="5883275" y="2569210"/>
            <a:ext cx="0" cy="758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026785" y="4067810"/>
            <a:ext cx="20916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若干个子模型构成世界</a:t>
            </a:r>
            <a:endParaRPr lang="zh-CN" altLang="en-US" sz="1400"/>
          </a:p>
        </p:txBody>
      </p:sp>
      <p:sp>
        <p:nvSpPr>
          <p:cNvPr id="14" name="文本框 13"/>
          <p:cNvSpPr txBox="1"/>
          <p:nvPr/>
        </p:nvSpPr>
        <p:spPr>
          <a:xfrm>
            <a:off x="6026785" y="2687320"/>
            <a:ext cx="20923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集成</a:t>
            </a:r>
            <a:r>
              <a:rPr lang="en-US" altLang="zh-CN" sz="1400"/>
              <a:t>world</a:t>
            </a:r>
            <a:r>
              <a:rPr lang="zh-CN" altLang="en-US" sz="1400"/>
              <a:t>，</a:t>
            </a:r>
            <a:r>
              <a:rPr lang="en-US" altLang="zh-CN" sz="1400"/>
              <a:t>model</a:t>
            </a:r>
            <a:r>
              <a:rPr lang="zh-CN" altLang="en-US" sz="1400"/>
              <a:t>及其他</a:t>
            </a:r>
            <a:r>
              <a:rPr lang="en-US" altLang="zh-CN" sz="1400"/>
              <a:t>launch</a:t>
            </a:r>
            <a:r>
              <a:rPr lang="zh-CN" altLang="en-US" sz="1400"/>
              <a:t>文件</a:t>
            </a:r>
            <a:endParaRPr lang="zh-CN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平行四边形 4"/>
          <p:cNvSpPr/>
          <p:nvPr/>
        </p:nvSpPr>
        <p:spPr>
          <a:xfrm rot="20640000">
            <a:off x="1774190" y="1886585"/>
            <a:ext cx="3749040" cy="1802130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平行四边形 5"/>
          <p:cNvSpPr/>
          <p:nvPr/>
        </p:nvSpPr>
        <p:spPr>
          <a:xfrm rot="20640000">
            <a:off x="4309745" y="3629660"/>
            <a:ext cx="3037840" cy="1351915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1844040" y="2777490"/>
            <a:ext cx="1785620" cy="51308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629660" y="2777490"/>
            <a:ext cx="9525" cy="1410335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1538605" y="2927350"/>
                <a:ext cx="455295" cy="3098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’</m:t>
                          </m:r>
                        </m:sup>
                      </m:sSup>
                    </m:oMath>
                  </m:oMathPara>
                </a14:m>
                <a:endParaRPr lang="zh-CN" altLang="en-US" sz="1400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605" y="2927350"/>
                <a:ext cx="455295" cy="30988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3240977" y="4055999"/>
                <a:ext cx="381000" cy="31242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’</m:t>
                          </m:r>
                        </m:sup>
                      </m:sSup>
                    </m:oMath>
                  </m:oMathPara>
                </a14:m>
                <a:endParaRPr lang="zh-CN" altLang="en-US" sz="140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977" y="4055999"/>
                <a:ext cx="381000" cy="312420"/>
              </a:xfrm>
              <a:prstGeom prst="rect">
                <a:avLst/>
              </a:prstGeom>
              <a:blipFill rotWithShape="1">
                <a:blip r:embed="rId2"/>
                <a:stretch>
                  <a:fillRect l="-150" t="-81" r="150" b="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平行四边形 15"/>
          <p:cNvSpPr/>
          <p:nvPr/>
        </p:nvSpPr>
        <p:spPr>
          <a:xfrm rot="20640000">
            <a:off x="2347595" y="1485900"/>
            <a:ext cx="2174875" cy="489585"/>
          </a:xfrm>
          <a:prstGeom prst="parallelogram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物理成像平面</a:t>
            </a:r>
            <a:endParaRPr lang="zh-CN" altLang="en-US" sz="140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3482277" y="2467864"/>
                <a:ext cx="434340" cy="3098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𝑂</m:t>
                          </m:r>
                        </m:e>
                        <m:sup>
                          <m:r>
                            <a:rPr lang="en-US" altLang="zh-CN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’</m:t>
                          </m:r>
                        </m:sup>
                      </m:sSup>
                    </m:oMath>
                  </m:oMathPara>
                </a14:m>
                <a:endParaRPr lang="en-US" altLang="zh-CN" sz="1400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277" y="2467864"/>
                <a:ext cx="434340" cy="309880"/>
              </a:xfrm>
              <a:prstGeom prst="rect">
                <a:avLst/>
              </a:prstGeom>
              <a:blipFill rotWithShape="1">
                <a:blip r:embed="rId3"/>
                <a:stretch>
                  <a:fillRect l="-132" t="-82" r="132" b="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/>
          <p:cNvCxnSpPr/>
          <p:nvPr/>
        </p:nvCxnSpPr>
        <p:spPr>
          <a:xfrm flipH="1">
            <a:off x="4319905" y="4295140"/>
            <a:ext cx="1537335" cy="445135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5848985" y="4295140"/>
            <a:ext cx="8255" cy="101727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3956622" y="4433824"/>
                <a:ext cx="419100" cy="30670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𝑥</m:t>
                      </m:r>
                    </m:oMath>
                  </m:oMathPara>
                </a14:m>
                <a:endParaRPr lang="en-US" altLang="zh-CN" sz="1400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622" y="4433824"/>
                <a:ext cx="419100" cy="306705"/>
              </a:xfrm>
              <a:prstGeom prst="rect">
                <a:avLst/>
              </a:prstGeom>
              <a:blipFill rotWithShape="1">
                <a:blip r:embed="rId4"/>
                <a:stretch>
                  <a:fillRect l="-136" t="-83" r="136" b="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/>
          <p:cNvSpPr txBox="1"/>
          <p:nvPr/>
        </p:nvSpPr>
        <p:spPr>
          <a:xfrm>
            <a:off x="5565712" y="5212334"/>
            <a:ext cx="28321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1400" i="1">
                <a:latin typeface="DejaVu Math TeX Gyre" panose="02000503000000000000" charset="0"/>
                <a:cs typeface="DejaVu Math TeX Gyre" panose="02000503000000000000" charset="0"/>
              </a:rPr>
              <a:t>y</a:t>
            </a:r>
            <a:endParaRPr lang="en-US" altLang="zh-CN" sz="1400" i="1">
              <a:latin typeface="DejaVu Math TeX Gyre" panose="02000503000000000000" charset="0"/>
              <a:cs typeface="DejaVu Math TeX Gyre" panose="02000503000000000000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918137" y="3988689"/>
            <a:ext cx="68389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1400" i="1">
                <a:latin typeface="DejaVu Math TeX Gyre" panose="02000503000000000000" charset="0"/>
                <a:cs typeface="DejaVu Math TeX Gyre" panose="02000503000000000000" charset="0"/>
              </a:rPr>
              <a:t>光心</a:t>
            </a:r>
            <a:r>
              <a:rPr lang="en-US" altLang="zh-CN" sz="1400" i="1">
                <a:latin typeface="DejaVu Math TeX Gyre" panose="02000503000000000000" charset="0"/>
                <a:cs typeface="DejaVu Math TeX Gyre" panose="02000503000000000000" charset="0"/>
              </a:rPr>
              <a:t>O</a:t>
            </a:r>
            <a:endParaRPr lang="en-US" altLang="zh-CN" sz="1400" i="1">
              <a:latin typeface="DejaVu Math TeX Gyre" panose="02000503000000000000" charset="0"/>
              <a:cs typeface="DejaVu Math TeX Gyre" panose="02000503000000000000" charset="0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599815" y="2767330"/>
            <a:ext cx="2249170" cy="152908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5848985" y="4296410"/>
            <a:ext cx="1972945" cy="135128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007995" y="3221355"/>
            <a:ext cx="4951730" cy="1873885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平行四边形 28"/>
          <p:cNvSpPr/>
          <p:nvPr/>
        </p:nvSpPr>
        <p:spPr>
          <a:xfrm rot="20640000">
            <a:off x="4589145" y="3166745"/>
            <a:ext cx="2479675" cy="489585"/>
          </a:xfrm>
          <a:prstGeom prst="parallelogram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相机（透镜光心平面）</a:t>
            </a:r>
            <a:endParaRPr lang="zh-CN" altLang="en-US" sz="140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/>
            </p:nvSpPr>
            <p:spPr>
              <a:xfrm>
                <a:off x="2713292" y="3274314"/>
                <a:ext cx="427355" cy="3098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1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’</m:t>
                          </m:r>
                        </m:sup>
                      </m:sSup>
                    </m:oMath>
                  </m:oMathPara>
                </a14:m>
                <a:endParaRPr lang="en-US" altLang="zh-CN" sz="1400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292" y="3274314"/>
                <a:ext cx="427355" cy="309880"/>
              </a:xfrm>
              <a:prstGeom prst="rect">
                <a:avLst/>
              </a:prstGeom>
              <a:blipFill rotWithShape="1">
                <a:blip r:embed="rId5"/>
                <a:stretch>
                  <a:fillRect l="-134" t="-82" r="134" b="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/>
              <p:cNvSpPr txBox="1"/>
              <p:nvPr/>
            </p:nvSpPr>
            <p:spPr>
              <a:xfrm>
                <a:off x="7821867" y="4740529"/>
                <a:ext cx="367030" cy="30670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𝑃</m:t>
                      </m:r>
                    </m:oMath>
                  </m:oMathPara>
                </a14:m>
                <a:endParaRPr lang="en-US" altLang="zh-CN" sz="1400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867" y="4740529"/>
                <a:ext cx="367030" cy="306705"/>
              </a:xfrm>
              <a:prstGeom prst="rect">
                <a:avLst/>
              </a:prstGeom>
              <a:blipFill rotWithShape="1">
                <a:blip r:embed="rId6"/>
                <a:stretch>
                  <a:fillRect l="-156" t="-83" r="156" b="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本框 33"/>
          <p:cNvSpPr txBox="1"/>
          <p:nvPr/>
        </p:nvSpPr>
        <p:spPr>
          <a:xfrm>
            <a:off x="4182047" y="2927604"/>
            <a:ext cx="60452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1400" i="1">
                <a:latin typeface="DejaVu Math TeX Gyre" panose="02000503000000000000" charset="0"/>
                <a:cs typeface="DejaVu Math TeX Gyre" panose="02000503000000000000" charset="0"/>
              </a:rPr>
              <a:t>焦距</a:t>
            </a:r>
            <a:r>
              <a:rPr lang="en-US" altLang="zh-CN" sz="1400" i="1">
                <a:latin typeface="DejaVu Math TeX Gyre" panose="02000503000000000000" charset="0"/>
                <a:cs typeface="DejaVu Math TeX Gyre" panose="02000503000000000000" charset="0"/>
              </a:rPr>
              <a:t>f</a:t>
            </a:r>
            <a:endParaRPr lang="en-US" altLang="zh-CN" sz="1400" i="1">
              <a:latin typeface="DejaVu Math TeX Gyre" panose="02000503000000000000" charset="0"/>
              <a:cs typeface="DejaVu Math TeX Gyre" panose="02000503000000000000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475157" y="5519039"/>
            <a:ext cx="27622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1400" i="1">
                <a:latin typeface="DejaVu Math TeX Gyre" panose="02000503000000000000" charset="0"/>
                <a:cs typeface="DejaVu Math TeX Gyre" panose="02000503000000000000" charset="0"/>
              </a:rPr>
              <a:t>z</a:t>
            </a:r>
            <a:endParaRPr lang="en-US" altLang="zh-CN" sz="1400" i="1">
              <a:latin typeface="DejaVu Math TeX Gyre" panose="02000503000000000000" charset="0"/>
              <a:cs typeface="DejaVu Math TeX Gyre" panose="0200050300000000000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291590" y="2284095"/>
            <a:ext cx="1765300" cy="778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r>
              <a:rPr lang="zh-CN" altLang="en-US" sz="1600"/>
              <a:t>传感器</a:t>
            </a:r>
            <a:endParaRPr lang="zh-CN" altLang="en-US" sz="1600"/>
          </a:p>
          <a:p>
            <a:pPr algn="ctr">
              <a:lnSpc>
                <a:spcPct val="120000"/>
              </a:lnSpc>
            </a:pPr>
            <a:r>
              <a:rPr lang="zh-CN" altLang="en-US" sz="1600"/>
              <a:t>信息读取</a:t>
            </a:r>
            <a:endParaRPr lang="zh-CN" altLang="en-US" sz="1600"/>
          </a:p>
        </p:txBody>
      </p:sp>
      <p:sp>
        <p:nvSpPr>
          <p:cNvPr id="3" name="矩形 2"/>
          <p:cNvSpPr/>
          <p:nvPr/>
        </p:nvSpPr>
        <p:spPr>
          <a:xfrm>
            <a:off x="3539490" y="2284095"/>
            <a:ext cx="1765300" cy="778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r>
              <a:rPr lang="zh-CN" altLang="en-US" sz="1600"/>
              <a:t>前端</a:t>
            </a:r>
            <a:endParaRPr lang="zh-CN" altLang="en-US" sz="1600"/>
          </a:p>
          <a:p>
            <a:pPr algn="ctr">
              <a:lnSpc>
                <a:spcPct val="120000"/>
              </a:lnSpc>
            </a:pPr>
            <a:r>
              <a:rPr lang="zh-CN" altLang="en-US" sz="1600"/>
              <a:t>视觉里程计</a:t>
            </a:r>
            <a:endParaRPr lang="zh-CN" altLang="en-US" sz="1600"/>
          </a:p>
        </p:txBody>
      </p:sp>
      <p:sp>
        <p:nvSpPr>
          <p:cNvPr id="4" name="矩形 3"/>
          <p:cNvSpPr/>
          <p:nvPr/>
        </p:nvSpPr>
        <p:spPr>
          <a:xfrm>
            <a:off x="5778500" y="2284095"/>
            <a:ext cx="1765300" cy="778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r>
              <a:rPr lang="zh-CN" altLang="en-US" sz="1600"/>
              <a:t>后端</a:t>
            </a:r>
            <a:endParaRPr lang="zh-CN" altLang="en-US" sz="1600"/>
          </a:p>
          <a:p>
            <a:pPr algn="ctr">
              <a:lnSpc>
                <a:spcPct val="120000"/>
              </a:lnSpc>
            </a:pPr>
            <a:r>
              <a:rPr lang="zh-CN" altLang="en-US" sz="1600"/>
              <a:t>非线性优化</a:t>
            </a:r>
            <a:endParaRPr lang="zh-CN" altLang="en-US" sz="1600"/>
          </a:p>
        </p:txBody>
      </p:sp>
      <p:sp>
        <p:nvSpPr>
          <p:cNvPr id="5" name="矩形 4"/>
          <p:cNvSpPr/>
          <p:nvPr/>
        </p:nvSpPr>
        <p:spPr>
          <a:xfrm>
            <a:off x="8017510" y="2284095"/>
            <a:ext cx="1765300" cy="778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r>
              <a:rPr lang="zh-CN" altLang="en-US" sz="1600"/>
              <a:t>建图</a:t>
            </a:r>
            <a:endParaRPr lang="zh-CN" altLang="en-US" sz="1600"/>
          </a:p>
        </p:txBody>
      </p:sp>
      <p:sp>
        <p:nvSpPr>
          <p:cNvPr id="6" name="矩形 5"/>
          <p:cNvSpPr/>
          <p:nvPr/>
        </p:nvSpPr>
        <p:spPr>
          <a:xfrm>
            <a:off x="5778500" y="3653790"/>
            <a:ext cx="1765300" cy="778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r>
              <a:rPr lang="zh-CN" altLang="en-US" sz="1600"/>
              <a:t>回环检测</a:t>
            </a:r>
            <a:endParaRPr lang="zh-CN" altLang="en-US" sz="1600"/>
          </a:p>
        </p:txBody>
      </p:sp>
      <p:cxnSp>
        <p:nvCxnSpPr>
          <p:cNvPr id="7" name="直接箭头连接符 6"/>
          <p:cNvCxnSpPr>
            <a:stCxn id="2" idx="3"/>
            <a:endCxn id="3" idx="1"/>
          </p:cNvCxnSpPr>
          <p:nvPr/>
        </p:nvCxnSpPr>
        <p:spPr>
          <a:xfrm>
            <a:off x="3056890" y="2673350"/>
            <a:ext cx="4826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3" idx="3"/>
            <a:endCxn id="4" idx="1"/>
          </p:cNvCxnSpPr>
          <p:nvPr/>
        </p:nvCxnSpPr>
        <p:spPr>
          <a:xfrm>
            <a:off x="5304790" y="2673350"/>
            <a:ext cx="47371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3"/>
            <a:endCxn id="5" idx="1"/>
          </p:cNvCxnSpPr>
          <p:nvPr/>
        </p:nvCxnSpPr>
        <p:spPr>
          <a:xfrm>
            <a:off x="7543800" y="2673350"/>
            <a:ext cx="47371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2" idx="2"/>
            <a:endCxn id="6" idx="1"/>
          </p:cNvCxnSpPr>
          <p:nvPr/>
        </p:nvCxnSpPr>
        <p:spPr>
          <a:xfrm rot="5400000" flipV="1">
            <a:off x="3486150" y="1750695"/>
            <a:ext cx="980440" cy="3604260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0"/>
            <a:endCxn id="4" idx="2"/>
          </p:cNvCxnSpPr>
          <p:nvPr/>
        </p:nvCxnSpPr>
        <p:spPr>
          <a:xfrm flipV="1">
            <a:off x="6661150" y="3062605"/>
            <a:ext cx="0" cy="59118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" name="直接连接符 2"/>
          <p:cNvCxnSpPr/>
          <p:nvPr/>
        </p:nvCxnSpPr>
        <p:spPr>
          <a:xfrm flipV="1">
            <a:off x="3340735" y="2165350"/>
            <a:ext cx="1173480" cy="11341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4514215" y="2165350"/>
            <a:ext cx="3261995" cy="16109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926205" y="1637030"/>
            <a:ext cx="1258570" cy="738505"/>
          </a:xfrm>
          <a:prstGeom prst="rect">
            <a:avLst/>
          </a:prstGeom>
          <a:solidFill>
            <a:srgbClr val="5B9BD5">
              <a:alpha val="8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r>
              <a:rPr lang="zh-CN" altLang="en-US" sz="1600">
                <a:solidFill>
                  <a:schemeClr val="tx1"/>
                </a:solidFill>
              </a:rPr>
              <a:t>角点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17640" y="2767965"/>
            <a:ext cx="1258570" cy="738505"/>
          </a:xfrm>
          <a:prstGeom prst="rect">
            <a:avLst/>
          </a:prstGeom>
          <a:solidFill>
            <a:srgbClr val="5B9BD5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r>
              <a:rPr lang="zh-CN" altLang="en-US" sz="1600">
                <a:solidFill>
                  <a:schemeClr val="tx1"/>
                </a:solidFill>
              </a:rPr>
              <a:t>边缘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26205" y="2767965"/>
            <a:ext cx="1258570" cy="738505"/>
          </a:xfrm>
          <a:prstGeom prst="rect">
            <a:avLst/>
          </a:prstGeom>
          <a:solidFill>
            <a:srgbClr val="5B9BD5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r>
              <a:rPr lang="zh-CN" altLang="en-US" sz="1600">
                <a:solidFill>
                  <a:schemeClr val="tx1"/>
                </a:solidFill>
              </a:rPr>
              <a:t>区块</a:t>
            </a:r>
            <a:endParaRPr lang="zh-CN" altLang="en-US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5657850" y="3100705"/>
            <a:ext cx="407670" cy="4076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6065520" y="3100705"/>
            <a:ext cx="407670" cy="40767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473190" y="3100705"/>
            <a:ext cx="407670" cy="40767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250180" y="3100705"/>
            <a:ext cx="407670" cy="40767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842510" y="3100705"/>
            <a:ext cx="407670" cy="40767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842510" y="2693035"/>
            <a:ext cx="407670" cy="40767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250180" y="2693035"/>
            <a:ext cx="407670" cy="40767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657850" y="2693035"/>
            <a:ext cx="407670" cy="40767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065520" y="2693035"/>
            <a:ext cx="407670" cy="40767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250180" y="3508375"/>
            <a:ext cx="407670" cy="40767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657850" y="3508375"/>
            <a:ext cx="407670" cy="40767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065520" y="3508375"/>
            <a:ext cx="407670" cy="40767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842510" y="3508375"/>
            <a:ext cx="407670" cy="40767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473190" y="3508375"/>
            <a:ext cx="407670" cy="40767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473190" y="2693035"/>
            <a:ext cx="407670" cy="40767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250180" y="2285365"/>
            <a:ext cx="407670" cy="40767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657850" y="2285365"/>
            <a:ext cx="407670" cy="40767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065520" y="2285365"/>
            <a:ext cx="407670" cy="40767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250180" y="3916045"/>
            <a:ext cx="407670" cy="40767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657850" y="3916045"/>
            <a:ext cx="407670" cy="40767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065520" y="3916045"/>
            <a:ext cx="407670" cy="40767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473190" y="3916045"/>
            <a:ext cx="407670" cy="40767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250180" y="4323715"/>
            <a:ext cx="407670" cy="40767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657850" y="4323715"/>
            <a:ext cx="407670" cy="40767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6065520" y="4323715"/>
            <a:ext cx="407670" cy="40767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6880860" y="3508375"/>
            <a:ext cx="407670" cy="40767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880860" y="3100705"/>
            <a:ext cx="407670" cy="40767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880860" y="2693035"/>
            <a:ext cx="407670" cy="40767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6473190" y="2285365"/>
            <a:ext cx="407670" cy="40767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4842510" y="3916045"/>
            <a:ext cx="407670" cy="40767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4434840" y="3508375"/>
            <a:ext cx="407670" cy="40767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4434840" y="3100705"/>
            <a:ext cx="407670" cy="40767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4434840" y="2693035"/>
            <a:ext cx="407670" cy="40767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4842510" y="2285365"/>
            <a:ext cx="407670" cy="40767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5250180" y="1877695"/>
            <a:ext cx="407670" cy="40767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5657850" y="1877695"/>
            <a:ext cx="407670" cy="40767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65520" y="1877695"/>
            <a:ext cx="407670" cy="40767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</Words>
  <Application>WPS 演示</Application>
  <PresentationFormat>宽屏</PresentationFormat>
  <Paragraphs>65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DejaVu Math TeX Gyre</vt:lpstr>
      <vt:lpstr>微软雅黑</vt:lpstr>
      <vt:lpstr>宋体</vt:lpstr>
      <vt:lpstr>文泉驿微米黑</vt:lpstr>
      <vt:lpstr>Arial Unicode MS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hazyparker</cp:lastModifiedBy>
  <cp:revision>11</cp:revision>
  <dcterms:created xsi:type="dcterms:W3CDTF">2022-05-17T03:27:10Z</dcterms:created>
  <dcterms:modified xsi:type="dcterms:W3CDTF">2022-05-17T03:27:10Z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2052-11.1.0.10920</vt:lpwstr>
  </property>
</Properties>
</file>