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8" r:id="rId17"/>
    <p:sldId id="279" r:id="rId18"/>
    <p:sldId id="28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D332-C606-47A6-8D46-AF8615D58FA9}" type="datetimeFigureOut">
              <a:rPr lang="es-CO" smtClean="0"/>
              <a:t>17/06/2021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F5397-54E8-4A48-8622-BB0325A34B5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4548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D332-C606-47A6-8D46-AF8615D58FA9}" type="datetimeFigureOut">
              <a:rPr lang="es-CO" smtClean="0"/>
              <a:t>17/06/2021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F5397-54E8-4A48-8622-BB0325A34B5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0688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D332-C606-47A6-8D46-AF8615D58FA9}" type="datetimeFigureOut">
              <a:rPr lang="es-CO" smtClean="0"/>
              <a:t>17/06/2021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F5397-54E8-4A48-8622-BB0325A34B5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0796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D332-C606-47A6-8D46-AF8615D58FA9}" type="datetimeFigureOut">
              <a:rPr lang="es-CO" smtClean="0"/>
              <a:t>17/06/2021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F5397-54E8-4A48-8622-BB0325A34B5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399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D332-C606-47A6-8D46-AF8615D58FA9}" type="datetimeFigureOut">
              <a:rPr lang="es-CO" smtClean="0"/>
              <a:t>17/06/2021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F5397-54E8-4A48-8622-BB0325A34B5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019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D332-C606-47A6-8D46-AF8615D58FA9}" type="datetimeFigureOut">
              <a:rPr lang="es-CO" smtClean="0"/>
              <a:t>17/06/2021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F5397-54E8-4A48-8622-BB0325A34B5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306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D332-C606-47A6-8D46-AF8615D58FA9}" type="datetimeFigureOut">
              <a:rPr lang="es-CO" smtClean="0"/>
              <a:t>17/06/2021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F5397-54E8-4A48-8622-BB0325A34B5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970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D332-C606-47A6-8D46-AF8615D58FA9}" type="datetimeFigureOut">
              <a:rPr lang="es-CO" smtClean="0"/>
              <a:t>17/06/2021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F5397-54E8-4A48-8622-BB0325A34B5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420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D332-C606-47A6-8D46-AF8615D58FA9}" type="datetimeFigureOut">
              <a:rPr lang="es-CO" smtClean="0"/>
              <a:t>17/06/2021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F5397-54E8-4A48-8622-BB0325A34B5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810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D332-C606-47A6-8D46-AF8615D58FA9}" type="datetimeFigureOut">
              <a:rPr lang="es-CO" smtClean="0"/>
              <a:t>17/06/2021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F5397-54E8-4A48-8622-BB0325A34B5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23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D332-C606-47A6-8D46-AF8615D58FA9}" type="datetimeFigureOut">
              <a:rPr lang="es-CO" smtClean="0"/>
              <a:t>17/06/2021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F5397-54E8-4A48-8622-BB0325A34B5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369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6D332-C606-47A6-8D46-AF8615D58FA9}" type="datetimeFigureOut">
              <a:rPr lang="es-CO" smtClean="0"/>
              <a:t>17/06/2021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F5397-54E8-4A48-8622-BB0325A34B5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174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562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234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05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137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69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11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6 nodos</a:t>
            </a:r>
            <a:br>
              <a:rPr lang="es-CO" dirty="0" smtClean="0"/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5503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2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25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91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41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78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53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61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10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62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183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94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59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97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1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9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00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56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1855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CE804AF401DA1479C18356824C631A6" ma:contentTypeVersion="10" ma:contentTypeDescription="Crear nuevo documento." ma:contentTypeScope="" ma:versionID="ba0aa0489d54e2093058a88473108012">
  <xsd:schema xmlns:xsd="http://www.w3.org/2001/XMLSchema" xmlns:xs="http://www.w3.org/2001/XMLSchema" xmlns:p="http://schemas.microsoft.com/office/2006/metadata/properties" xmlns:ns2="8f77a3ca-eff7-49dd-9719-281ae24fdda9" targetNamespace="http://schemas.microsoft.com/office/2006/metadata/properties" ma:root="true" ma:fieldsID="21bf9f2f6102022386225ab0227e1759" ns2:_="">
    <xsd:import namespace="8f77a3ca-eff7-49dd-9719-281ae24fdd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77a3ca-eff7-49dd-9719-281ae24fdd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07F6A5-4ED0-478C-8040-1985D45D0A97}"/>
</file>

<file path=customXml/itemProps2.xml><?xml version="1.0" encoding="utf-8"?>
<ds:datastoreItem xmlns:ds="http://schemas.openxmlformats.org/officeDocument/2006/customXml" ds:itemID="{0696CA70-31CC-4164-A7C8-59692FA9F139}"/>
</file>

<file path=customXml/itemProps3.xml><?xml version="1.0" encoding="utf-8"?>
<ds:datastoreItem xmlns:ds="http://schemas.openxmlformats.org/officeDocument/2006/customXml" ds:itemID="{00820329-9CF5-4A13-A5AD-54C5805EF098}"/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</Words>
  <Application>Microsoft Office PowerPoint</Application>
  <PresentationFormat>Panorámica</PresentationFormat>
  <Paragraphs>1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6 nodos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Andres Forero Rodriguez</dc:creator>
  <cp:lastModifiedBy>Jaime Andres Forero Rodriguez</cp:lastModifiedBy>
  <cp:revision>4</cp:revision>
  <dcterms:created xsi:type="dcterms:W3CDTF">2021-06-18T01:04:40Z</dcterms:created>
  <dcterms:modified xsi:type="dcterms:W3CDTF">2021-06-18T01:33:28Z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0x0101008CE804AF401DA1479C18356824C631A6</vt:lpwstr>
  </property>
</Properties>
</file>