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pavansubhasht/ibm-hr-analytics-attrition-datase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xtremetech.com/deals/307468-microsoft-azure-is-used-by-95-percent-of-fortune-500-companies-learn-to-use-their-cloud-services-now" TargetMode="External"/><Relationship Id="rId3" Type="http://schemas.openxmlformats.org/officeDocument/2006/relationships/hyperlink" Target="https://azure.microsoft.com/en-us/pricing/calculato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3857e2a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3857e2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3857e2a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3857e2a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ca7236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ca7236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3857e2a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3857e2a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3857e2a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53857e2a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3857e2a5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53857e2a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3857e2a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3857e2a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3857e2a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53857e2a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71c0c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71c0c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9a6f1d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9a6f1d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3857e2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3857e2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e929f5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3e929f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5f68e1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5f68e1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3857e2a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3857e2a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currently experiencing the great resignation.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According to the U.S. Bureau of Labor Statistics, 4 million Americans quit their jobs in July 2021. Resignations peaked in April and have remained abnormally high for the last several months, with a record-breaking </a:t>
            </a:r>
            <a:r>
              <a:rPr b="1" lang="en"/>
              <a:t>10.9 million open jobs at the end of July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addition, The cost of turnover is extremely high; it’s estimated that losing an employee can cost 1.5-2 times the employee’s salary.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it’s necessary for employers to take a data-driven approach to improve retention. Such approach can reveal: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people are leaving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who has the highest turnover risk, and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 develop tailored retention programs.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purpose, we would like to build predictive models to predict attrition and make recommendations to the employer based on the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data can help us uncover the factors that lead to employee attrition and explore important questions such 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‘show me a breakdown of distance from home by job role and attrition’ or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‘compare average monthly income by education and attrition’.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- </a:t>
            </a:r>
            <a:r>
              <a:rPr lang="en">
                <a:solidFill>
                  <a:schemeClr val="dk1"/>
                </a:solidFill>
              </a:rPr>
              <a:t>Data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https://www.kaggle.com/pavansubhasht/ibm-hr-analytics-attrition-dataset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3857e2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3857e2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Analyzing the employee data with predictive models is one of the most effective ways to combat the resignation issue.</a:t>
            </a:r>
            <a:r>
              <a:rPr lang="en"/>
              <a:t> Importantly, we need a MLOps platform to put the model into production. </a:t>
            </a:r>
            <a:r>
              <a:rPr b="1" lang="en"/>
              <a:t>A good platform can be used to accomplish two things: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Put the model into production so that it make predictions more frequently with real-time data updated daily. Since employees are most likely to resign when they have a new job offer, and the interview process may not take long, it’s crucial to make accurate predictions in a short period of time and provide incentives for employees to stay.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Monitor the model performance and make adjustment promptly. Since the drivers behind resignation are constantly changing, especially in a global pandemic where uncertainty is the only certainty, a good MLOps platform can help the employer and the people analytics team understand the changing dynamics of the job market and the needs of the employees.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Further, some </a:t>
            </a:r>
            <a:r>
              <a:rPr lang="en"/>
              <a:t>platforms</a:t>
            </a:r>
            <a:r>
              <a:rPr lang="en"/>
              <a:t> can operate with no code, which may suit the needs of people teams that do not have a data science background.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3857e2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3857e2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https://www.extremetech.com/deals/307468-microsoft-azure-is-used-by-95-percent-of-fortune-500-companies-learn-to-use-their-cloud-services-now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https://databricks.com/product/azure-pricing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Used By 95 Percent Of Fortune 500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https://azure.microsoft.com/en-us/pricing/calculator/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reliable and scalable platform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your data pipelines, data lakes, and data platforms.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/ premium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3857e2a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3857e2a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the same workspace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azure: like google colab work together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https://databricks.com/product/collaborative-notebooks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share a Studio (classic) workspace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left panel, click SETTINGS.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 the USERS tab.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 INVITE MORE USERS at the bottom of the page.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Enter one or more email addresses.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whether you want to add the users as Owner or User.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 the OK checkmark button.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e929f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e929f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C4C51"/>
              </a:solidFill>
              <a:highlight>
                <a:srgbClr val="F4F5F6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3857e2a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3857e2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857e2a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857e2a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1.gif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MLOps final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3"/>
            <a:ext cx="33087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Mucong Li, Yang Liu, Junrui Wan, Linghao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Training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561025" y="1771175"/>
            <a:ext cx="3845375" cy="28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050" y="1147224"/>
            <a:ext cx="1618075" cy="33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Versioning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00" y="1576825"/>
            <a:ext cx="3545899" cy="31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33425" y="1346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750" y="1672950"/>
            <a:ext cx="3333299" cy="29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27" y="2307475"/>
            <a:ext cx="4275163" cy="17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ML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547" y="996825"/>
            <a:ext cx="297025" cy="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7">
            <a:alphaModFix/>
          </a:blip>
          <a:srcRect b="0" l="1584" r="0" t="0"/>
          <a:stretch/>
        </p:blipFill>
        <p:spPr>
          <a:xfrm>
            <a:off x="1002650" y="1286800"/>
            <a:ext cx="3662976" cy="160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030675"/>
            <a:ext cx="8404942" cy="16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436275"/>
            <a:ext cx="8520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of splitting into training and test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of comparing model performance by different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2815225"/>
            <a:ext cx="39189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5006500" y="2815225"/>
            <a:ext cx="39189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3" y="2030225"/>
            <a:ext cx="3732351" cy="254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08325"/>
            <a:ext cx="3918901" cy="10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575" y="3190700"/>
            <a:ext cx="2045700" cy="1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253" y="3190700"/>
            <a:ext cx="1628647" cy="1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Services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436275"/>
            <a:ext cx="39189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Container Apps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of deploying containerized apps without managing complex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 of using different programming languages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0" y="1355500"/>
            <a:ext cx="43533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MLflow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mlflow.deployments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Deploying to AWS Sagemaker: mlflow.sagemaker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Deploying to AzureML: mlflow.azureml module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48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Monitoring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436275"/>
            <a:ext cx="8520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Monitoring: The process of closely tracking the performance of machine learning models in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of data drift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code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547" y="996825"/>
            <a:ext cx="297025" cy="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25" y="1105048"/>
            <a:ext cx="297025" cy="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Monitoring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1                                                                                                  3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2                                                                   4</a:t>
            </a:r>
            <a:endParaRPr b="1"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50" y="1225213"/>
            <a:ext cx="5343375" cy="16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50" y="3234084"/>
            <a:ext cx="3585749" cy="18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875" y="813175"/>
            <a:ext cx="2346125" cy="2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400" y="3111163"/>
            <a:ext cx="4301599" cy="19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Platform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ML and Model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run without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UI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and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05" y="1225225"/>
            <a:ext cx="454545" cy="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436275"/>
            <a:ext cx="39189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slowly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if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detect model drift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4572000" y="1355500"/>
            <a:ext cx="43533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implement Auto ML and Model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write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Expensive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&amp;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Platform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Improvement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311700" y="1594300"/>
            <a:ext cx="85206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ake running speed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estimated wait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code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detect</a:t>
            </a:r>
            <a:r>
              <a:rPr lang="en"/>
              <a:t> model drift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225225"/>
            <a:ext cx="454545" cy="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currently experiencing the great resignation.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10.9 million open jobs at the end of July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Cost of turnover is 1.5 ~ 2 times the employee’s 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Data-driven approach for: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Data: </a:t>
            </a:r>
            <a:r>
              <a:rPr b="1" lang="en"/>
              <a:t>IBM HR Analytics Employee Attrition &amp; Performance</a:t>
            </a:r>
            <a:r>
              <a:rPr lang="en"/>
              <a:t> dataset from Kaggle.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65700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Importantly, we need a MLOps platform for: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predictions more frequently with real-time data updated daily as employees are most likely to resign when they have a new job offer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 the model performance and make adjustment promptly as the drivers behind resignation are constantly changing.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people team with no data science background to make analysis with no code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</a:t>
            </a:r>
            <a:r>
              <a:rPr lang="en"/>
              <a:t>Comparison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815225"/>
            <a:ext cx="39813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Microsoft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Large market share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Computer, Mobile, Storage, Data Management…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monthly Azure ML: </a:t>
            </a:r>
            <a:r>
              <a:rPr lang="en" sz="1600"/>
              <a:t>$167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0" y="1519262"/>
            <a:ext cx="3370925" cy="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000" y="1063525"/>
            <a:ext cx="3057331" cy="1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006500" y="2815225"/>
            <a:ext cx="43065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Apache Spark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10.11% in big-data-analytics market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Analytics Platform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monthly price: $203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1147223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550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8750" y="3242455"/>
            <a:ext cx="3646052" cy="157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8275" y="2834662"/>
            <a:ext cx="911725" cy="20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174" y="2877995"/>
            <a:ext cx="3565399" cy="19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1700" y="1553925"/>
            <a:ext cx="313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 co-workers to workspace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 files/comment/edit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History edit search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473250" y="1553913"/>
            <a:ext cx="313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 co-workers to notebook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 files/comment/edit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History edit search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363100" y="1655375"/>
            <a:ext cx="435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1.online document and community support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 Receive service response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 Spark support technical experts for troubleshooting (2 hour /month)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7175" y="1655375"/>
            <a:ext cx="345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1.Online document and community support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2.unlimited support tickets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3.Azure advisor - a free guide to best practices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132875"/>
            <a:ext cx="2799352" cy="18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3107" y="3132875"/>
            <a:ext cx="4709718" cy="18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689750"/>
            <a:ext cx="45504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Code/Azure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Easier to reproduce experiments and  compare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699075" y="1582225"/>
            <a:ext cx="39189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Code-MLflow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9986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25" y="3050928"/>
            <a:ext cx="2789324" cy="163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9075" y="3181480"/>
            <a:ext cx="3918900" cy="137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Versioning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163"/>
            <a:ext cx="454550" cy="42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0" y="1067200"/>
            <a:ext cx="454545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25" y="1105036"/>
            <a:ext cx="297025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547" y="1067200"/>
            <a:ext cx="297025" cy="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571754"/>
            <a:ext cx="4714850" cy="221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87163" y="1515050"/>
            <a:ext cx="45504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versions of the same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r>
              <a:rPr lang="en"/>
              <a:t>etrieve specific versions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