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" panose="02010600030101010101" charset="0"/>
      <p:regular r:id="rId36"/>
      <p:bold r:id="rId37"/>
    </p:embeddedFont>
    <p:embeddedFont>
      <p:font typeface="Quattrocento Sans" panose="0201060003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11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ezeBeUCtEH290Ju2wVoO5+eI9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FF765-E98C-4359-870F-3726E886F68A}" v="13" dt="2021-04-08T03:25:36.071"/>
  </p1510:revLst>
</p1510:revInfo>
</file>

<file path=ppt/tableStyles.xml><?xml version="1.0" encoding="utf-8"?>
<a:tblStyleLst xmlns:a="http://schemas.openxmlformats.org/drawingml/2006/main" def="{D3FD0365-1D8E-4D85-8AEF-493D6CCB1B12}">
  <a:tblStyle styleId="{D3FD0365-1D8E-4D85-8AEF-493D6CCB1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140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hao Yang" userId="2a175c8381ba96aa" providerId="LiveId" clId="{FB2FF765-E98C-4359-870F-3726E886F68A}"/>
    <pc:docChg chg="undo custSel addSld delSld modSld">
      <pc:chgData name="Linghao Yang" userId="2a175c8381ba96aa" providerId="LiveId" clId="{FB2FF765-E98C-4359-870F-3726E886F68A}" dt="2021-04-08T03:25:48.220" v="394" actId="20577"/>
      <pc:docMkLst>
        <pc:docMk/>
      </pc:docMkLst>
      <pc:sldChg chg="modSp mod">
        <pc:chgData name="Linghao Yang" userId="2a175c8381ba96aa" providerId="LiveId" clId="{FB2FF765-E98C-4359-870F-3726E886F68A}" dt="2021-04-07T01:50:02.028" v="3" actId="20577"/>
        <pc:sldMkLst>
          <pc:docMk/>
          <pc:sldMk cId="0" sldId="256"/>
        </pc:sldMkLst>
        <pc:spChg chg="mod">
          <ac:chgData name="Linghao Yang" userId="2a175c8381ba96aa" providerId="LiveId" clId="{FB2FF765-E98C-4359-870F-3726E886F68A}" dt="2021-04-07T01:50:02.028" v="3" actId="20577"/>
          <ac:spMkLst>
            <pc:docMk/>
            <pc:sldMk cId="0" sldId="256"/>
            <ac:spMk id="733" creationId="{00000000-0000-0000-0000-000000000000}"/>
          </ac:spMkLst>
        </pc:spChg>
        <pc:spChg chg="mod">
          <ac:chgData name="Linghao Yang" userId="2a175c8381ba96aa" providerId="LiveId" clId="{FB2FF765-E98C-4359-870F-3726E886F68A}" dt="2021-04-07T01:00:59.007" v="1" actId="1076"/>
          <ac:spMkLst>
            <pc:docMk/>
            <pc:sldMk cId="0" sldId="256"/>
            <ac:spMk id="734" creationId="{00000000-0000-0000-0000-000000000000}"/>
          </ac:spMkLst>
        </pc:spChg>
      </pc:sldChg>
      <pc:sldChg chg="modSp mod">
        <pc:chgData name="Linghao Yang" userId="2a175c8381ba96aa" providerId="LiveId" clId="{FB2FF765-E98C-4359-870F-3726E886F68A}" dt="2021-04-08T02:53:05.961" v="369" actId="20577"/>
        <pc:sldMkLst>
          <pc:docMk/>
          <pc:sldMk cId="0" sldId="257"/>
        </pc:sldMkLst>
        <pc:spChg chg="mod">
          <ac:chgData name="Linghao Yang" userId="2a175c8381ba96aa" providerId="LiveId" clId="{FB2FF765-E98C-4359-870F-3726E886F68A}" dt="2021-04-08T02:53:05.961" v="369" actId="20577"/>
          <ac:spMkLst>
            <pc:docMk/>
            <pc:sldMk cId="0" sldId="257"/>
            <ac:spMk id="740" creationId="{00000000-0000-0000-0000-000000000000}"/>
          </ac:spMkLst>
        </pc:spChg>
      </pc:sldChg>
      <pc:sldChg chg="modSp mod">
        <pc:chgData name="Linghao Yang" userId="2a175c8381ba96aa" providerId="LiveId" clId="{FB2FF765-E98C-4359-870F-3726E886F68A}" dt="2021-04-07T15:03:46.942" v="47" actId="5793"/>
        <pc:sldMkLst>
          <pc:docMk/>
          <pc:sldMk cId="0" sldId="259"/>
        </pc:sldMkLst>
        <pc:spChg chg="mod">
          <ac:chgData name="Linghao Yang" userId="2a175c8381ba96aa" providerId="LiveId" clId="{FB2FF765-E98C-4359-870F-3726E886F68A}" dt="2021-04-07T15:03:46.942" v="47" actId="5793"/>
          <ac:spMkLst>
            <pc:docMk/>
            <pc:sldMk cId="0" sldId="259"/>
            <ac:spMk id="756" creationId="{00000000-0000-0000-0000-000000000000}"/>
          </ac:spMkLst>
        </pc:spChg>
      </pc:sldChg>
      <pc:sldChg chg="addSp modSp mod modNotesTx">
        <pc:chgData name="Linghao Yang" userId="2a175c8381ba96aa" providerId="LiveId" clId="{FB2FF765-E98C-4359-870F-3726E886F68A}" dt="2021-04-08T03:02:11.037" v="386" actId="20577"/>
        <pc:sldMkLst>
          <pc:docMk/>
          <pc:sldMk cId="0" sldId="261"/>
        </pc:sldMkLst>
        <pc:spChg chg="mod">
          <ac:chgData name="Linghao Yang" userId="2a175c8381ba96aa" providerId="LiveId" clId="{FB2FF765-E98C-4359-870F-3726E886F68A}" dt="2021-04-07T15:20:59.109" v="156" actId="20577"/>
          <ac:spMkLst>
            <pc:docMk/>
            <pc:sldMk cId="0" sldId="261"/>
            <ac:spMk id="772" creationId="{00000000-0000-0000-0000-000000000000}"/>
          </ac:spMkLst>
        </pc:spChg>
        <pc:picChg chg="add mod">
          <ac:chgData name="Linghao Yang" userId="2a175c8381ba96aa" providerId="LiveId" clId="{FB2FF765-E98C-4359-870F-3726E886F68A}" dt="2021-04-08T03:01:57.260" v="385" actId="1076"/>
          <ac:picMkLst>
            <pc:docMk/>
            <pc:sldMk cId="0" sldId="261"/>
            <ac:picMk id="3" creationId="{B59D5E6C-28E9-4CE1-B8F4-841CFA00FD72}"/>
          </ac:picMkLst>
        </pc:picChg>
      </pc:sldChg>
      <pc:sldChg chg="modSp mod">
        <pc:chgData name="Linghao Yang" userId="2a175c8381ba96aa" providerId="LiveId" clId="{FB2FF765-E98C-4359-870F-3726E886F68A}" dt="2021-04-07T15:20:53.523" v="147" actId="20577"/>
        <pc:sldMkLst>
          <pc:docMk/>
          <pc:sldMk cId="0" sldId="262"/>
        </pc:sldMkLst>
        <pc:spChg chg="mod">
          <ac:chgData name="Linghao Yang" userId="2a175c8381ba96aa" providerId="LiveId" clId="{FB2FF765-E98C-4359-870F-3726E886F68A}" dt="2021-04-07T15:20:53.523" v="147" actId="20577"/>
          <ac:spMkLst>
            <pc:docMk/>
            <pc:sldMk cId="0" sldId="262"/>
            <ac:spMk id="780" creationId="{00000000-0000-0000-0000-000000000000}"/>
          </ac:spMkLst>
        </pc:spChg>
      </pc:sldChg>
      <pc:sldChg chg="modSp mod">
        <pc:chgData name="Linghao Yang" userId="2a175c8381ba96aa" providerId="LiveId" clId="{FB2FF765-E98C-4359-870F-3726E886F68A}" dt="2021-04-07T15:21:57.884" v="185" actId="20577"/>
        <pc:sldMkLst>
          <pc:docMk/>
          <pc:sldMk cId="0" sldId="265"/>
        </pc:sldMkLst>
        <pc:spChg chg="mod">
          <ac:chgData name="Linghao Yang" userId="2a175c8381ba96aa" providerId="LiveId" clId="{FB2FF765-E98C-4359-870F-3726E886F68A}" dt="2021-04-07T15:21:57.884" v="185" actId="20577"/>
          <ac:spMkLst>
            <pc:docMk/>
            <pc:sldMk cId="0" sldId="265"/>
            <ac:spMk id="807" creationId="{00000000-0000-0000-0000-000000000000}"/>
          </ac:spMkLst>
        </pc:spChg>
      </pc:sldChg>
      <pc:sldChg chg="del">
        <pc:chgData name="Linghao Yang" userId="2a175c8381ba96aa" providerId="LiveId" clId="{FB2FF765-E98C-4359-870F-3726E886F68A}" dt="2021-04-07T15:59:03.015" v="229" actId="2696"/>
        <pc:sldMkLst>
          <pc:docMk/>
          <pc:sldMk cId="0" sldId="266"/>
        </pc:sldMkLst>
      </pc:sldChg>
      <pc:sldChg chg="del">
        <pc:chgData name="Linghao Yang" userId="2a175c8381ba96aa" providerId="LiveId" clId="{FB2FF765-E98C-4359-870F-3726E886F68A}" dt="2021-04-07T15:59:09.054" v="230" actId="2696"/>
        <pc:sldMkLst>
          <pc:docMk/>
          <pc:sldMk cId="0" sldId="267"/>
        </pc:sldMkLst>
      </pc:sldChg>
      <pc:sldChg chg="modSp mod">
        <pc:chgData name="Linghao Yang" userId="2a175c8381ba96aa" providerId="LiveId" clId="{FB2FF765-E98C-4359-870F-3726E886F68A}" dt="2021-04-07T16:00:55.062" v="252" actId="20577"/>
        <pc:sldMkLst>
          <pc:docMk/>
          <pc:sldMk cId="0" sldId="268"/>
        </pc:sldMkLst>
        <pc:spChg chg="mod">
          <ac:chgData name="Linghao Yang" userId="2a175c8381ba96aa" providerId="LiveId" clId="{FB2FF765-E98C-4359-870F-3726E886F68A}" dt="2021-04-07T16:00:55.062" v="252" actId="20577"/>
          <ac:spMkLst>
            <pc:docMk/>
            <pc:sldMk cId="0" sldId="268"/>
            <ac:spMk id="834" creationId="{00000000-0000-0000-0000-000000000000}"/>
          </ac:spMkLst>
        </pc:spChg>
      </pc:sldChg>
      <pc:sldChg chg="modSp mod">
        <pc:chgData name="Linghao Yang" userId="2a175c8381ba96aa" providerId="LiveId" clId="{FB2FF765-E98C-4359-870F-3726E886F68A}" dt="2021-04-07T16:06:30.310" v="255" actId="20577"/>
        <pc:sldMkLst>
          <pc:docMk/>
          <pc:sldMk cId="0" sldId="269"/>
        </pc:sldMkLst>
        <pc:spChg chg="mod">
          <ac:chgData name="Linghao Yang" userId="2a175c8381ba96aa" providerId="LiveId" clId="{FB2FF765-E98C-4359-870F-3726E886F68A}" dt="2021-04-07T16:06:30.310" v="255" actId="20577"/>
          <ac:spMkLst>
            <pc:docMk/>
            <pc:sldMk cId="0" sldId="269"/>
            <ac:spMk id="842" creationId="{00000000-0000-0000-0000-000000000000}"/>
          </ac:spMkLst>
        </pc:spChg>
      </pc:sldChg>
      <pc:sldChg chg="modSp mod">
        <pc:chgData name="Linghao Yang" userId="2a175c8381ba96aa" providerId="LiveId" clId="{FB2FF765-E98C-4359-870F-3726E886F68A}" dt="2021-04-07T16:07:10.428" v="261" actId="5793"/>
        <pc:sldMkLst>
          <pc:docMk/>
          <pc:sldMk cId="0" sldId="270"/>
        </pc:sldMkLst>
        <pc:spChg chg="mod">
          <ac:chgData name="Linghao Yang" userId="2a175c8381ba96aa" providerId="LiveId" clId="{FB2FF765-E98C-4359-870F-3726E886F68A}" dt="2021-04-07T16:07:10.428" v="261" actId="5793"/>
          <ac:spMkLst>
            <pc:docMk/>
            <pc:sldMk cId="0" sldId="270"/>
            <ac:spMk id="850" creationId="{00000000-0000-0000-0000-000000000000}"/>
          </ac:spMkLst>
        </pc:spChg>
      </pc:sldChg>
      <pc:sldChg chg="modSp mod">
        <pc:chgData name="Linghao Yang" userId="2a175c8381ba96aa" providerId="LiveId" clId="{FB2FF765-E98C-4359-870F-3726E886F68A}" dt="2021-04-07T15:46:47.772" v="228" actId="20577"/>
        <pc:sldMkLst>
          <pc:docMk/>
          <pc:sldMk cId="0" sldId="271"/>
        </pc:sldMkLst>
        <pc:spChg chg="mod">
          <ac:chgData name="Linghao Yang" userId="2a175c8381ba96aa" providerId="LiveId" clId="{FB2FF765-E98C-4359-870F-3726E886F68A}" dt="2021-04-07T15:46:47.772" v="228" actId="20577"/>
          <ac:spMkLst>
            <pc:docMk/>
            <pc:sldMk cId="0" sldId="271"/>
            <ac:spMk id="860" creationId="{00000000-0000-0000-0000-000000000000}"/>
          </ac:spMkLst>
        </pc:spChg>
      </pc:sldChg>
      <pc:sldChg chg="del">
        <pc:chgData name="Linghao Yang" userId="2a175c8381ba96aa" providerId="LiveId" clId="{FB2FF765-E98C-4359-870F-3726E886F68A}" dt="2021-04-08T03:17:34.501" v="387" actId="2696"/>
        <pc:sldMkLst>
          <pc:docMk/>
          <pc:sldMk cId="0" sldId="281"/>
        </pc:sldMkLst>
      </pc:sldChg>
      <pc:sldChg chg="del">
        <pc:chgData name="Linghao Yang" userId="2a175c8381ba96aa" providerId="LiveId" clId="{FB2FF765-E98C-4359-870F-3726E886F68A}" dt="2021-04-07T16:54:44.772" v="368" actId="2696"/>
        <pc:sldMkLst>
          <pc:docMk/>
          <pc:sldMk cId="0" sldId="283"/>
        </pc:sldMkLst>
      </pc:sldChg>
      <pc:sldChg chg="addSp delSp modSp mod">
        <pc:chgData name="Linghao Yang" userId="2a175c8381ba96aa" providerId="LiveId" clId="{FB2FF765-E98C-4359-870F-3726E886F68A}" dt="2021-04-08T03:17:57.845" v="390" actId="1076"/>
        <pc:sldMkLst>
          <pc:docMk/>
          <pc:sldMk cId="0" sldId="285"/>
        </pc:sldMkLst>
        <pc:spChg chg="del">
          <ac:chgData name="Linghao Yang" userId="2a175c8381ba96aa" providerId="LiveId" clId="{FB2FF765-E98C-4359-870F-3726E886F68A}" dt="2021-04-08T03:17:51.585" v="388" actId="478"/>
          <ac:spMkLst>
            <pc:docMk/>
            <pc:sldMk cId="0" sldId="285"/>
            <ac:spMk id="991" creationId="{00000000-0000-0000-0000-000000000000}"/>
          </ac:spMkLst>
        </pc:spChg>
        <pc:graphicFrameChg chg="add del">
          <ac:chgData name="Linghao Yang" userId="2a175c8381ba96aa" providerId="LiveId" clId="{FB2FF765-E98C-4359-870F-3726E886F68A}" dt="2021-04-07T01:52:07.319" v="6" actId="21"/>
          <ac:graphicFrameMkLst>
            <pc:docMk/>
            <pc:sldMk cId="0" sldId="285"/>
            <ac:graphicFrameMk id="2" creationId="{254B905F-091A-4F47-A750-FE038812322E}"/>
          </ac:graphicFrameMkLst>
        </pc:graphicFrameChg>
        <pc:graphicFrameChg chg="add del mod modGraphic">
          <ac:chgData name="Linghao Yang" userId="2a175c8381ba96aa" providerId="LiveId" clId="{FB2FF765-E98C-4359-870F-3726E886F68A}" dt="2021-04-07T16:48:06.417" v="262" actId="478"/>
          <ac:graphicFrameMkLst>
            <pc:docMk/>
            <pc:sldMk cId="0" sldId="285"/>
            <ac:graphicFrameMk id="7" creationId="{EF68EEB6-0D2A-41D7-8DEF-A17026FF930F}"/>
          </ac:graphicFrameMkLst>
        </pc:graphicFrameChg>
        <pc:graphicFrameChg chg="add del mod modGraphic">
          <ac:chgData name="Linghao Yang" userId="2a175c8381ba96aa" providerId="LiveId" clId="{FB2FF765-E98C-4359-870F-3726E886F68A}" dt="2021-04-08T03:17:57.845" v="390" actId="1076"/>
          <ac:graphicFrameMkLst>
            <pc:docMk/>
            <pc:sldMk cId="0" sldId="285"/>
            <ac:graphicFrameMk id="989" creationId="{00000000-0000-0000-0000-000000000000}"/>
          </ac:graphicFrameMkLst>
        </pc:graphicFrameChg>
      </pc:sldChg>
      <pc:sldChg chg="modSp mod">
        <pc:chgData name="Linghao Yang" userId="2a175c8381ba96aa" providerId="LiveId" clId="{FB2FF765-E98C-4359-870F-3726E886F68A}" dt="2021-04-08T03:25:48.220" v="394" actId="20577"/>
        <pc:sldMkLst>
          <pc:docMk/>
          <pc:sldMk cId="0" sldId="287"/>
        </pc:sldMkLst>
        <pc:spChg chg="mod">
          <ac:chgData name="Linghao Yang" userId="2a175c8381ba96aa" providerId="LiveId" clId="{FB2FF765-E98C-4359-870F-3726E886F68A}" dt="2021-04-08T03:25:48.220" v="394" actId="20577"/>
          <ac:spMkLst>
            <pc:docMk/>
            <pc:sldMk cId="0" sldId="287"/>
            <ac:spMk id="1006" creationId="{00000000-0000-0000-0000-000000000000}"/>
          </ac:spMkLst>
        </pc:spChg>
      </pc:sldChg>
      <pc:sldChg chg="addSp delSp modSp new add del mod">
        <pc:chgData name="Linghao Yang" userId="2a175c8381ba96aa" providerId="LiveId" clId="{FB2FF765-E98C-4359-870F-3726E886F68A}" dt="2021-04-07T16:48:20.676" v="264" actId="2696"/>
        <pc:sldMkLst>
          <pc:docMk/>
          <pc:sldMk cId="2550830991" sldId="289"/>
        </pc:sldMkLst>
        <pc:spChg chg="del">
          <ac:chgData name="Linghao Yang" userId="2a175c8381ba96aa" providerId="LiveId" clId="{FB2FF765-E98C-4359-870F-3726E886F68A}" dt="2021-04-07T01:52:12.968" v="9" actId="478"/>
          <ac:spMkLst>
            <pc:docMk/>
            <pc:sldMk cId="2550830991" sldId="289"/>
            <ac:spMk id="4" creationId="{F111EF06-A087-40BB-9C9A-7CEC84D537B9}"/>
          </ac:spMkLst>
        </pc:spChg>
        <pc:graphicFrameChg chg="add mod">
          <ac:chgData name="Linghao Yang" userId="2a175c8381ba96aa" providerId="LiveId" clId="{FB2FF765-E98C-4359-870F-3726E886F68A}" dt="2021-04-07T01:52:11.253" v="8" actId="1076"/>
          <ac:graphicFrameMkLst>
            <pc:docMk/>
            <pc:sldMk cId="2550830991" sldId="289"/>
            <ac:graphicFrameMk id="6" creationId="{EDE606D3-CE2F-4F41-A242-99FF9121841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7650505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76505052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c76505052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7650505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76505052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gc765050524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76505052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7650505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c6b5a8d0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c6b5a8d0b6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c6b5a8d0b6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6b5a8d0b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6b5a8d0b6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c6b5a8d0b6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c76505052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c765050524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gc765050524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76505052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765050524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c765050524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6b5a8d0b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6b5a8d0b6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c6b5a8d0b6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7650509f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7650509f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gc7650509f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c7650509f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c7650509f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gc7650509f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c458bfe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c458bfe5b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gc458bfe5b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c8868cd6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c8868cd65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gc8868cd65e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c6b5a8d0b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c6b5a8d0b6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gc6b5a8d0b6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c765050524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gc76505052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c6b5a8d0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c6b5a8d0b6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gc6b5a8d0b6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c765050524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gc76505052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c6b5a8d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c6b5a8d0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c6b5a8d0b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c76505052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gc76505052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c76505052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c765050524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gc765050524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76505052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gc7650505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6b5a8d0b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c6b5a8d0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765050524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c76505052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458bfe5b3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458bfe5b3_0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gc458bfe5b3_0_3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c7650505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c76505052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c76505052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c76505052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c765050524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gc765050524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c76505052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c765050524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c765050524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840" r="-84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9"/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9"/>
          <p:cNvSpPr txBox="1"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9"/>
          <p:cNvSpPr>
            <a:spLocks noGrp="1"/>
          </p:cNvSpPr>
          <p:nvPr>
            <p:ph type="pic" idx="2"/>
          </p:nvPr>
        </p:nvSpPr>
        <p:spPr>
          <a:xfrm>
            <a:off x="5355336" y="1172982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8" name="Google Shape;28;p29"/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29" name="Google Shape;29;p29"/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0" name="Google Shape;30;p29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" name="Google Shape;31;p29"/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2" name="Google Shape;32;p29"/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33" name="Google Shape;33;p29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4" name="Google Shape;34;p29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" name="Google Shape;35;p29"/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Comparison">
  <p:cSld name="Numbers Comparis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4292016" y="1625821"/>
            <a:ext cx="7096709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00" name="Google Shape;200;p38"/>
          <p:cNvGrpSpPr/>
          <p:nvPr/>
        </p:nvGrpSpPr>
        <p:grpSpPr>
          <a:xfrm flipH="1">
            <a:off x="4314482" y="1375202"/>
            <a:ext cx="7877762" cy="100800"/>
            <a:chOff x="245426" y="3240138"/>
            <a:chExt cx="4016100" cy="100800"/>
          </a:xfrm>
        </p:grpSpPr>
        <p:cxnSp>
          <p:nvCxnSpPr>
            <p:cNvPr id="201" name="Google Shape;201;p38"/>
            <p:cNvCxnSpPr>
              <a:endCxn id="202" idx="6"/>
            </p:cNvCxnSpPr>
            <p:nvPr/>
          </p:nvCxnSpPr>
          <p:spPr>
            <a:xfrm>
              <a:off x="245426" y="3290538"/>
              <a:ext cx="40161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2" name="Google Shape;202;p38"/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03" name="Google Shape;203;p38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3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5" name="Google Shape;205;p38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38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3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4"/>
          </p:nvPr>
        </p:nvSpPr>
        <p:spPr>
          <a:xfrm>
            <a:off x="5716329" y="3394494"/>
            <a:ext cx="5678300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5"/>
          </p:nvPr>
        </p:nvSpPr>
        <p:spPr>
          <a:xfrm>
            <a:off x="4292016" y="3394494"/>
            <a:ext cx="1399099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6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7"/>
          </p:nvPr>
        </p:nvSpPr>
        <p:spPr>
          <a:xfrm>
            <a:off x="5716329" y="4687216"/>
            <a:ext cx="5678300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8"/>
          </p:nvPr>
        </p:nvSpPr>
        <p:spPr>
          <a:xfrm>
            <a:off x="4292016" y="4687216"/>
            <a:ext cx="1399099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 with circles">
  <p:cSld name="Content Layout with circle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803276" y="3242645"/>
            <a:ext cx="4464049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1"/>
          </p:nvPr>
        </p:nvSpPr>
        <p:spPr>
          <a:xfrm>
            <a:off x="826770" y="4872948"/>
            <a:ext cx="4443165" cy="88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9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21" name="Google Shape;221;p39"/>
          <p:cNvGrpSpPr/>
          <p:nvPr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222" name="Google Shape;222;p39"/>
            <p:cNvCxnSpPr/>
            <p:nvPr/>
          </p:nvCxnSpPr>
          <p:spPr>
            <a:xfrm>
              <a:off x="-1228304" y="3290538"/>
              <a:ext cx="43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3" name="Google Shape;223;p39"/>
            <p:cNvSpPr/>
            <p:nvPr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4" name="Google Shape;224;p39"/>
          <p:cNvSpPr txBox="1">
            <a:spLocks noGrp="1"/>
          </p:cNvSpPr>
          <p:nvPr>
            <p:ph type="body" idx="3"/>
          </p:nvPr>
        </p:nvSpPr>
        <p:spPr>
          <a:xfrm>
            <a:off x="5533023" y="4551485"/>
            <a:ext cx="5855702" cy="120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6" name="Google Shape;226;p39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39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8" name="Google Shape;228;p39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39"/>
          <p:cNvSpPr/>
          <p:nvPr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4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5"/>
          </p:nvPr>
        </p:nvSpPr>
        <p:spPr>
          <a:xfrm>
            <a:off x="3927524" y="2363691"/>
            <a:ext cx="1519848" cy="6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6"/>
          </p:nvPr>
        </p:nvSpPr>
        <p:spPr>
          <a:xfrm>
            <a:off x="3806132" y="1185842"/>
            <a:ext cx="1519848" cy="2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7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8"/>
          </p:nvPr>
        </p:nvSpPr>
        <p:spPr>
          <a:xfrm>
            <a:off x="6189088" y="2753338"/>
            <a:ext cx="1519848" cy="6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9"/>
          </p:nvPr>
        </p:nvSpPr>
        <p:spPr>
          <a:xfrm>
            <a:off x="6067696" y="1537655"/>
            <a:ext cx="1519848" cy="2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3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4"/>
          </p:nvPr>
        </p:nvSpPr>
        <p:spPr>
          <a:xfrm>
            <a:off x="8981735" y="3034569"/>
            <a:ext cx="1519848" cy="6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5"/>
          </p:nvPr>
        </p:nvSpPr>
        <p:spPr>
          <a:xfrm>
            <a:off x="9089050" y="1818886"/>
            <a:ext cx="1519848" cy="2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Subtitle">
  <p:cSld name="Two Content with Subtitl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6096000" y="1625821"/>
            <a:ext cx="5292725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0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49" name="Google Shape;249;p40"/>
          <p:cNvGrpSpPr/>
          <p:nvPr/>
        </p:nvGrpSpPr>
        <p:grpSpPr>
          <a:xfrm flipH="1">
            <a:off x="6095999" y="1383372"/>
            <a:ext cx="6096000" cy="100800"/>
            <a:chOff x="646015" y="3248308"/>
            <a:chExt cx="3107749" cy="100800"/>
          </a:xfrm>
        </p:grpSpPr>
        <p:cxnSp>
          <p:nvCxnSpPr>
            <p:cNvPr id="250" name="Google Shape;250;p40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40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52" name="Google Shape;252;p40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40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40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3"/>
          </p:nvPr>
        </p:nvSpPr>
        <p:spPr>
          <a:xfrm>
            <a:off x="831851" y="3335524"/>
            <a:ext cx="4817836" cy="2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4"/>
          </p:nvPr>
        </p:nvSpPr>
        <p:spPr>
          <a:xfrm>
            <a:off x="831850" y="2905291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5"/>
          </p:nvPr>
        </p:nvSpPr>
        <p:spPr>
          <a:xfrm>
            <a:off x="6098826" y="3335524"/>
            <a:ext cx="5311245" cy="2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6"/>
          </p:nvPr>
        </p:nvSpPr>
        <p:spPr>
          <a:xfrm>
            <a:off x="6098826" y="2905291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Layout">
  <p:cSld name="Chart Layou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p4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806105" y="707529"/>
            <a:ext cx="3704150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41"/>
          <p:cNvGrpSpPr/>
          <p:nvPr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267" name="Google Shape;267;p41"/>
            <p:cNvCxnSpPr/>
            <p:nvPr/>
          </p:nvCxnSpPr>
          <p:spPr>
            <a:xfrm>
              <a:off x="646012" y="3290538"/>
              <a:ext cx="2165636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p41"/>
            <p:cNvSpPr/>
            <p:nvPr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9" name="Google Shape;269;p41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41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1" name="Google Shape;271;p41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41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41" descr="Competitors logos quadrant"/>
          <p:cNvSpPr>
            <a:spLocks noGrp="1"/>
          </p:cNvSpPr>
          <p:nvPr>
            <p:ph type="pic" idx="2"/>
          </p:nvPr>
        </p:nvSpPr>
        <p:spPr>
          <a:xfrm>
            <a:off x="3928670" y="2872719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4" name="Google Shape;274;p41" descr="Competitors logos quadrant"/>
          <p:cNvSpPr>
            <a:spLocks noGrp="1"/>
          </p:cNvSpPr>
          <p:nvPr>
            <p:ph type="pic" idx="3"/>
          </p:nvPr>
        </p:nvSpPr>
        <p:spPr>
          <a:xfrm>
            <a:off x="806105" y="2171148"/>
            <a:ext cx="1655064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5" name="Google Shape;275;p41" descr="Competitors logos quadrant"/>
          <p:cNvSpPr>
            <a:spLocks noGrp="1"/>
          </p:cNvSpPr>
          <p:nvPr>
            <p:ph type="pic" idx="4"/>
          </p:nvPr>
        </p:nvSpPr>
        <p:spPr>
          <a:xfrm>
            <a:off x="2729582" y="445626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6" name="Google Shape;276;p41" descr="Competitors logos quadrant"/>
          <p:cNvSpPr>
            <a:spLocks noGrp="1"/>
          </p:cNvSpPr>
          <p:nvPr>
            <p:ph type="pic" idx="5"/>
          </p:nvPr>
        </p:nvSpPr>
        <p:spPr>
          <a:xfrm>
            <a:off x="6829546" y="2770168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7" name="Google Shape;277;p41" descr="Competitors logos quadrant"/>
          <p:cNvSpPr>
            <a:spLocks noGrp="1"/>
          </p:cNvSpPr>
          <p:nvPr>
            <p:ph type="pic" idx="6"/>
          </p:nvPr>
        </p:nvSpPr>
        <p:spPr>
          <a:xfrm>
            <a:off x="6610067" y="458883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8" name="Google Shape;278;p41" descr="Competitors logos quadrant"/>
          <p:cNvSpPr>
            <a:spLocks noGrp="1"/>
          </p:cNvSpPr>
          <p:nvPr>
            <p:ph type="pic" idx="7"/>
          </p:nvPr>
        </p:nvSpPr>
        <p:spPr>
          <a:xfrm>
            <a:off x="9571158" y="497745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789869" y="3642757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8"/>
          </p:nvPr>
        </p:nvSpPr>
        <p:spPr>
          <a:xfrm>
            <a:off x="6315481" y="5884080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body" idx="9"/>
          </p:nvPr>
        </p:nvSpPr>
        <p:spPr>
          <a:xfrm>
            <a:off x="6315481" y="1343118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41"/>
          <p:cNvSpPr>
            <a:spLocks noGrp="1"/>
          </p:cNvSpPr>
          <p:nvPr>
            <p:ph type="pic" idx="13"/>
          </p:nvPr>
        </p:nvSpPr>
        <p:spPr>
          <a:xfrm>
            <a:off x="9417999" y="1977257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4"/>
          </p:nvPr>
        </p:nvSpPr>
        <p:spPr>
          <a:xfrm>
            <a:off x="8651686" y="3642757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4" name="Google Shape;284;p41"/>
          <p:cNvGrpSpPr/>
          <p:nvPr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285" name="Google Shape;285;p41"/>
            <p:cNvCxnSpPr/>
            <p:nvPr/>
          </p:nvCxnSpPr>
          <p:spPr>
            <a:xfrm rot="-5400000">
              <a:off x="3389377" y="4151376"/>
              <a:ext cx="541324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6" name="Google Shape;286;p41"/>
            <p:cNvSpPr/>
            <p:nvPr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87" name="Google Shape;287;p41"/>
          <p:cNvGrpSpPr/>
          <p:nvPr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288" name="Google Shape;288;p41"/>
            <p:cNvCxnSpPr/>
            <p:nvPr/>
          </p:nvCxnSpPr>
          <p:spPr>
            <a:xfrm rot="-5400000">
              <a:off x="408032" y="7082102"/>
              <a:ext cx="11376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9" name="Google Shape;289;p41"/>
            <p:cNvSpPr/>
            <p:nvPr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ection Content Layout">
  <p:cSld name="Three Section Content Layou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803277" y="1512271"/>
            <a:ext cx="2828198" cy="128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826771" y="3148315"/>
            <a:ext cx="2216876" cy="209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42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98" name="Google Shape;298;p42"/>
          <p:cNvGrpSpPr/>
          <p:nvPr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299" name="Google Shape;299;p42"/>
            <p:cNvCxnSpPr/>
            <p:nvPr/>
          </p:nvCxnSpPr>
          <p:spPr>
            <a:xfrm>
              <a:off x="0" y="3290538"/>
              <a:ext cx="3276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0" name="Google Shape;300;p42"/>
            <p:cNvSpPr/>
            <p:nvPr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1" name="Google Shape;301;p42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42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4" name="Google Shape;304;p42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42"/>
          <p:cNvSpPr>
            <a:spLocks noGrp="1"/>
          </p:cNvSpPr>
          <p:nvPr>
            <p:ph type="body" idx="3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42"/>
          <p:cNvSpPr>
            <a:spLocks noGrp="1"/>
          </p:cNvSpPr>
          <p:nvPr>
            <p:ph type="body" idx="4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42"/>
          <p:cNvSpPr>
            <a:spLocks noGrp="1"/>
          </p:cNvSpPr>
          <p:nvPr>
            <p:ph type="body" idx="5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8" name="Google Shape;308;p42"/>
          <p:cNvCxnSpPr/>
          <p:nvPr/>
        </p:nvCxnSpPr>
        <p:spPr>
          <a:xfrm rot="-5400000">
            <a:off x="4068065" y="1728891"/>
            <a:ext cx="179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42"/>
          <p:cNvCxnSpPr/>
          <p:nvPr/>
        </p:nvCxnSpPr>
        <p:spPr>
          <a:xfrm>
            <a:off x="4964465" y="836613"/>
            <a:ext cx="592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42"/>
          <p:cNvCxnSpPr/>
          <p:nvPr/>
        </p:nvCxnSpPr>
        <p:spPr>
          <a:xfrm rot="-5400000">
            <a:off x="10688444" y="1030491"/>
            <a:ext cx="39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42"/>
          <p:cNvCxnSpPr/>
          <p:nvPr/>
        </p:nvCxnSpPr>
        <p:spPr>
          <a:xfrm rot="10800000">
            <a:off x="7925455" y="837355"/>
            <a:ext cx="0" cy="11781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p42"/>
          <p:cNvSpPr txBox="1">
            <a:spLocks noGrp="1"/>
          </p:cNvSpPr>
          <p:nvPr>
            <p:ph type="body" idx="6"/>
          </p:nvPr>
        </p:nvSpPr>
        <p:spPr>
          <a:xfrm>
            <a:off x="3151266" y="4543170"/>
            <a:ext cx="2589369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body" idx="7"/>
          </p:nvPr>
        </p:nvSpPr>
        <p:spPr>
          <a:xfrm>
            <a:off x="3151265" y="4246467"/>
            <a:ext cx="2415199" cy="2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body" idx="8"/>
          </p:nvPr>
        </p:nvSpPr>
        <p:spPr>
          <a:xfrm>
            <a:off x="3151265" y="3883902"/>
            <a:ext cx="24151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9"/>
          </p:nvPr>
        </p:nvSpPr>
        <p:spPr>
          <a:xfrm>
            <a:off x="6048861" y="3849559"/>
            <a:ext cx="2589369" cy="1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3"/>
          </p:nvPr>
        </p:nvSpPr>
        <p:spPr>
          <a:xfrm>
            <a:off x="6048860" y="3552857"/>
            <a:ext cx="2415199" cy="2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4"/>
          </p:nvPr>
        </p:nvSpPr>
        <p:spPr>
          <a:xfrm>
            <a:off x="6048860" y="3190292"/>
            <a:ext cx="24151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5"/>
          </p:nvPr>
        </p:nvSpPr>
        <p:spPr>
          <a:xfrm>
            <a:off x="8975159" y="3147170"/>
            <a:ext cx="2589369" cy="231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6"/>
          </p:nvPr>
        </p:nvSpPr>
        <p:spPr>
          <a:xfrm>
            <a:off x="8975158" y="2850467"/>
            <a:ext cx="2415199" cy="2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17"/>
          </p:nvPr>
        </p:nvSpPr>
        <p:spPr>
          <a:xfrm>
            <a:off x="8975158" y="2487902"/>
            <a:ext cx="24151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Chart Content Layout">
  <p:cSld name="Table and Chart Content Layou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3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328" name="Google Shape;328;p43"/>
          <p:cNvGrpSpPr/>
          <p:nvPr/>
        </p:nvGrpSpPr>
        <p:grpSpPr>
          <a:xfrm flipH="1">
            <a:off x="6095999" y="1383372"/>
            <a:ext cx="6096000" cy="100800"/>
            <a:chOff x="646015" y="3248308"/>
            <a:chExt cx="3107749" cy="100800"/>
          </a:xfrm>
        </p:grpSpPr>
        <p:cxnSp>
          <p:nvCxnSpPr>
            <p:cNvPr id="329" name="Google Shape;329;p43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0" name="Google Shape;330;p43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31" name="Google Shape;331;p43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p43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3" name="Google Shape;333;p43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p43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831850" y="2031832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3"/>
          </p:nvPr>
        </p:nvSpPr>
        <p:spPr>
          <a:xfrm>
            <a:off x="6096000" y="2031832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body" idx="4"/>
          </p:nvPr>
        </p:nvSpPr>
        <p:spPr>
          <a:xfrm>
            <a:off x="803275" y="2524125"/>
            <a:ext cx="4970463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body" idx="5"/>
          </p:nvPr>
        </p:nvSpPr>
        <p:spPr>
          <a:xfrm>
            <a:off x="6096000" y="2524125"/>
            <a:ext cx="4970463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Content Layout">
  <p:cSld name="Timeline Content Layou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4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8736466" y="707529"/>
            <a:ext cx="2673606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9147803" y="1625821"/>
            <a:ext cx="2262267" cy="202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4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347" name="Google Shape;347;p44"/>
          <p:cNvGrpSpPr/>
          <p:nvPr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348" name="Google Shape;348;p44"/>
            <p:cNvCxnSpPr/>
            <p:nvPr/>
          </p:nvCxnSpPr>
          <p:spPr>
            <a:xfrm>
              <a:off x="2729180" y="3290538"/>
              <a:ext cx="150492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9" name="Google Shape;349;p44"/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0" name="Google Shape;350;p44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44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p44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p44"/>
          <p:cNvSpPr txBox="1">
            <a:spLocks noGrp="1"/>
          </p:cNvSpPr>
          <p:nvPr>
            <p:ph type="body" idx="3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44"/>
          <p:cNvSpPr txBox="1">
            <a:spLocks noGrp="1"/>
          </p:cNvSpPr>
          <p:nvPr>
            <p:ph type="body" idx="4"/>
          </p:nvPr>
        </p:nvSpPr>
        <p:spPr>
          <a:xfrm>
            <a:off x="5930241" y="1079309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body" idx="5"/>
          </p:nvPr>
        </p:nvSpPr>
        <p:spPr>
          <a:xfrm>
            <a:off x="5930241" y="786637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357" name="Google Shape;357;p44"/>
          <p:cNvCxnSpPr/>
          <p:nvPr/>
        </p:nvCxnSpPr>
        <p:spPr>
          <a:xfrm rot="-5400000">
            <a:off x="2094269" y="3429000"/>
            <a:ext cx="685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8" name="Google Shape;358;p44"/>
          <p:cNvSpPr/>
          <p:nvPr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44"/>
          <p:cNvSpPr/>
          <p:nvPr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44"/>
          <p:cNvSpPr txBox="1">
            <a:spLocks noGrp="1"/>
          </p:cNvSpPr>
          <p:nvPr>
            <p:ph type="body" idx="6"/>
          </p:nvPr>
        </p:nvSpPr>
        <p:spPr>
          <a:xfrm>
            <a:off x="5930241" y="2532448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7"/>
          </p:nvPr>
        </p:nvSpPr>
        <p:spPr>
          <a:xfrm>
            <a:off x="5930241" y="2239776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4"/>
          <p:cNvSpPr txBox="1">
            <a:spLocks noGrp="1"/>
          </p:cNvSpPr>
          <p:nvPr>
            <p:ph type="body" idx="8"/>
          </p:nvPr>
        </p:nvSpPr>
        <p:spPr>
          <a:xfrm>
            <a:off x="5930241" y="3985587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body" idx="9"/>
          </p:nvPr>
        </p:nvSpPr>
        <p:spPr>
          <a:xfrm>
            <a:off x="5930241" y="3692915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body" idx="13"/>
          </p:nvPr>
        </p:nvSpPr>
        <p:spPr>
          <a:xfrm>
            <a:off x="5930241" y="5438727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body" idx="14"/>
          </p:nvPr>
        </p:nvSpPr>
        <p:spPr>
          <a:xfrm>
            <a:off x="5930241" y="5146055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15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16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44"/>
          <p:cNvSpPr txBox="1">
            <a:spLocks noGrp="1"/>
          </p:cNvSpPr>
          <p:nvPr>
            <p:ph type="body" idx="17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p45"/>
          <p:cNvSpPr txBox="1">
            <a:spLocks noGrp="1"/>
          </p:cNvSpPr>
          <p:nvPr>
            <p:ph type="title"/>
          </p:nvPr>
        </p:nvSpPr>
        <p:spPr>
          <a:xfrm>
            <a:off x="803276" y="2260000"/>
            <a:ext cx="3911599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body" idx="1"/>
          </p:nvPr>
        </p:nvSpPr>
        <p:spPr>
          <a:xfrm>
            <a:off x="826770" y="3890303"/>
            <a:ext cx="3275463" cy="88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45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379" name="Google Shape;379;p45"/>
          <p:cNvGrpSpPr/>
          <p:nvPr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380" name="Google Shape;380;p45"/>
            <p:cNvCxnSpPr/>
            <p:nvPr/>
          </p:nvCxnSpPr>
          <p:spPr>
            <a:xfrm>
              <a:off x="-1228304" y="3290538"/>
              <a:ext cx="3672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81" name="Google Shape;381;p45"/>
            <p:cNvSpPr/>
            <p:nvPr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82" name="Google Shape;382;p45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83" name="Google Shape;383;p45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45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85" name="Google Shape;385;p45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Content Layout">
  <p:cSld name="Team Content Layou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p46"/>
          <p:cNvSpPr txBox="1">
            <a:spLocks noGrp="1"/>
          </p:cNvSpPr>
          <p:nvPr>
            <p:ph type="title"/>
          </p:nvPr>
        </p:nvSpPr>
        <p:spPr>
          <a:xfrm>
            <a:off x="803277" y="1608523"/>
            <a:ext cx="2828198" cy="128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body" idx="1"/>
          </p:nvPr>
        </p:nvSpPr>
        <p:spPr>
          <a:xfrm>
            <a:off x="826771" y="3244567"/>
            <a:ext cx="2828198" cy="209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46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46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394" name="Google Shape;394;p46"/>
          <p:cNvGrpSpPr/>
          <p:nvPr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395" name="Google Shape;395;p46"/>
            <p:cNvCxnSpPr/>
            <p:nvPr/>
          </p:nvCxnSpPr>
          <p:spPr>
            <a:xfrm>
              <a:off x="0" y="3290538"/>
              <a:ext cx="216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6" name="Google Shape;396;p46"/>
            <p:cNvSpPr/>
            <p:nvPr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97" name="Google Shape;397;p4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8" name="Google Shape;398;p46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46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0" name="Google Shape;400;p46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46"/>
          <p:cNvSpPr txBox="1">
            <a:spLocks noGrp="1"/>
          </p:cNvSpPr>
          <p:nvPr>
            <p:ph type="body" idx="3"/>
          </p:nvPr>
        </p:nvSpPr>
        <p:spPr>
          <a:xfrm>
            <a:off x="4128617" y="4355032"/>
            <a:ext cx="2066544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46"/>
          <p:cNvSpPr txBox="1">
            <a:spLocks noGrp="1"/>
          </p:cNvSpPr>
          <p:nvPr>
            <p:ph type="body" idx="4"/>
          </p:nvPr>
        </p:nvSpPr>
        <p:spPr>
          <a:xfrm>
            <a:off x="4128616" y="4042831"/>
            <a:ext cx="2066544" cy="2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46"/>
          <p:cNvSpPr txBox="1">
            <a:spLocks noGrp="1"/>
          </p:cNvSpPr>
          <p:nvPr>
            <p:ph type="body" idx="5"/>
          </p:nvPr>
        </p:nvSpPr>
        <p:spPr>
          <a:xfrm>
            <a:off x="4128616" y="3428999"/>
            <a:ext cx="2066544" cy="61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46"/>
          <p:cNvSpPr>
            <a:spLocks noGrp="1"/>
          </p:cNvSpPr>
          <p:nvPr>
            <p:ph type="pic" idx="6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5" name="Google Shape;405;p46"/>
          <p:cNvSpPr>
            <a:spLocks noGrp="1"/>
          </p:cNvSpPr>
          <p:nvPr>
            <p:ph type="pic" idx="7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6" name="Google Shape;406;p46"/>
          <p:cNvSpPr>
            <a:spLocks noGrp="1"/>
          </p:cNvSpPr>
          <p:nvPr>
            <p:ph type="pic" idx="8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9"/>
          </p:nvPr>
        </p:nvSpPr>
        <p:spPr>
          <a:xfrm>
            <a:off x="9127048" y="4355032"/>
            <a:ext cx="2066400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body" idx="13"/>
          </p:nvPr>
        </p:nvSpPr>
        <p:spPr>
          <a:xfrm>
            <a:off x="9127047" y="4042831"/>
            <a:ext cx="2066400" cy="2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4"/>
          </p:nvPr>
        </p:nvSpPr>
        <p:spPr>
          <a:xfrm>
            <a:off x="9127047" y="3428999"/>
            <a:ext cx="2066400" cy="61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5"/>
          </p:nvPr>
        </p:nvSpPr>
        <p:spPr>
          <a:xfrm>
            <a:off x="6629217" y="4355032"/>
            <a:ext cx="2066400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16"/>
          </p:nvPr>
        </p:nvSpPr>
        <p:spPr>
          <a:xfrm>
            <a:off x="6629216" y="4042831"/>
            <a:ext cx="2066400" cy="2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17"/>
          </p:nvPr>
        </p:nvSpPr>
        <p:spPr>
          <a:xfrm>
            <a:off x="6627903" y="3428999"/>
            <a:ext cx="2066400" cy="61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413" name="Google Shape;413;p46"/>
          <p:cNvCxnSpPr/>
          <p:nvPr/>
        </p:nvCxnSpPr>
        <p:spPr>
          <a:xfrm>
            <a:off x="6195160" y="2217849"/>
            <a:ext cx="43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8703909" y="2216687"/>
            <a:ext cx="43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Content Layout Slide">
  <p:cSld name="Team Content Layout Slide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p4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body" idx="1"/>
          </p:nvPr>
        </p:nvSpPr>
        <p:spPr>
          <a:xfrm>
            <a:off x="5104263" y="1625821"/>
            <a:ext cx="6289862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47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23" name="Google Shape;423;p47"/>
          <p:cNvGrpSpPr/>
          <p:nvPr/>
        </p:nvGrpSpPr>
        <p:grpSpPr>
          <a:xfrm flipH="1">
            <a:off x="7395280" y="1375202"/>
            <a:ext cx="4796719" cy="100800"/>
            <a:chOff x="439494" y="3240138"/>
            <a:chExt cx="2994906" cy="100800"/>
          </a:xfrm>
        </p:grpSpPr>
        <p:cxnSp>
          <p:nvCxnSpPr>
            <p:cNvPr id="424" name="Google Shape;424;p47"/>
            <p:cNvCxnSpPr/>
            <p:nvPr/>
          </p:nvCxnSpPr>
          <p:spPr>
            <a:xfrm>
              <a:off x="439494" y="3290538"/>
              <a:ext cx="2944508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5" name="Google Shape;425;p47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26" name="Google Shape;426;p47"/>
          <p:cNvSpPr txBox="1">
            <a:spLocks noGrp="1"/>
          </p:cNvSpPr>
          <p:nvPr>
            <p:ph type="body" idx="3"/>
          </p:nvPr>
        </p:nvSpPr>
        <p:spPr>
          <a:xfrm>
            <a:off x="1958968" y="3372939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4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9" name="Google Shape;429;p47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0" name="Google Shape;430;p47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1" name="Google Shape;431;p47"/>
          <p:cNvSpPr txBox="1">
            <a:spLocks noGrp="1"/>
          </p:cNvSpPr>
          <p:nvPr>
            <p:ph type="body" idx="4"/>
          </p:nvPr>
        </p:nvSpPr>
        <p:spPr>
          <a:xfrm>
            <a:off x="1958968" y="2960253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7"/>
          <p:cNvSpPr>
            <a:spLocks noGrp="1"/>
          </p:cNvSpPr>
          <p:nvPr>
            <p:ph type="pic" idx="5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433" name="Google Shape;433;p47"/>
          <p:cNvCxnSpPr/>
          <p:nvPr/>
        </p:nvCxnSpPr>
        <p:spPr>
          <a:xfrm>
            <a:off x="0" y="3288596"/>
            <a:ext cx="7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4" name="Google Shape;434;p47"/>
          <p:cNvSpPr txBox="1">
            <a:spLocks noGrp="1"/>
          </p:cNvSpPr>
          <p:nvPr>
            <p:ph type="body" idx="6"/>
          </p:nvPr>
        </p:nvSpPr>
        <p:spPr>
          <a:xfrm>
            <a:off x="1957127" y="4800796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7"/>
          </p:nvPr>
        </p:nvSpPr>
        <p:spPr>
          <a:xfrm>
            <a:off x="1957127" y="4388110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7"/>
          <p:cNvSpPr>
            <a:spLocks noGrp="1"/>
          </p:cNvSpPr>
          <p:nvPr>
            <p:ph type="pic" idx="8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437" name="Google Shape;437;p47"/>
          <p:cNvCxnSpPr/>
          <p:nvPr/>
        </p:nvCxnSpPr>
        <p:spPr>
          <a:xfrm rot="-5400000">
            <a:off x="1111670" y="4028309"/>
            <a:ext cx="3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8" name="Google Shape;438;p47"/>
          <p:cNvSpPr txBox="1">
            <a:spLocks noGrp="1"/>
          </p:cNvSpPr>
          <p:nvPr>
            <p:ph type="body" idx="9"/>
          </p:nvPr>
        </p:nvSpPr>
        <p:spPr>
          <a:xfrm>
            <a:off x="5708709" y="3372939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47"/>
          <p:cNvSpPr txBox="1">
            <a:spLocks noGrp="1"/>
          </p:cNvSpPr>
          <p:nvPr>
            <p:ph type="body" idx="13"/>
          </p:nvPr>
        </p:nvSpPr>
        <p:spPr>
          <a:xfrm>
            <a:off x="5708709" y="2960253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47"/>
          <p:cNvSpPr txBox="1">
            <a:spLocks noGrp="1"/>
          </p:cNvSpPr>
          <p:nvPr>
            <p:ph type="body" idx="14"/>
          </p:nvPr>
        </p:nvSpPr>
        <p:spPr>
          <a:xfrm>
            <a:off x="5704578" y="4800796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47"/>
          <p:cNvSpPr txBox="1">
            <a:spLocks noGrp="1"/>
          </p:cNvSpPr>
          <p:nvPr>
            <p:ph type="body" idx="15"/>
          </p:nvPr>
        </p:nvSpPr>
        <p:spPr>
          <a:xfrm>
            <a:off x="5704578" y="4388110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47"/>
          <p:cNvSpPr txBox="1">
            <a:spLocks noGrp="1"/>
          </p:cNvSpPr>
          <p:nvPr>
            <p:ph type="body" idx="16"/>
          </p:nvPr>
        </p:nvSpPr>
        <p:spPr>
          <a:xfrm>
            <a:off x="9453870" y="3372939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7"/>
          </p:nvPr>
        </p:nvSpPr>
        <p:spPr>
          <a:xfrm>
            <a:off x="9453870" y="2960253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8"/>
          </p:nvPr>
        </p:nvSpPr>
        <p:spPr>
          <a:xfrm>
            <a:off x="9452029" y="4800796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body" idx="19"/>
          </p:nvPr>
        </p:nvSpPr>
        <p:spPr>
          <a:xfrm>
            <a:off x="9452029" y="4388110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446" name="Google Shape;446;p47"/>
          <p:cNvCxnSpPr/>
          <p:nvPr/>
        </p:nvCxnSpPr>
        <p:spPr>
          <a:xfrm rot="-5400000">
            <a:off x="3531847" y="5364000"/>
            <a:ext cx="29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7" name="Google Shape;447;p47"/>
          <p:cNvCxnSpPr/>
          <p:nvPr/>
        </p:nvCxnSpPr>
        <p:spPr>
          <a:xfrm rot="-5400000">
            <a:off x="7274194" y="5363999"/>
            <a:ext cx="29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47"/>
          <p:cNvSpPr>
            <a:spLocks noGrp="1"/>
          </p:cNvSpPr>
          <p:nvPr>
            <p:ph type="pic" idx="20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49" name="Google Shape;449;p47"/>
          <p:cNvSpPr>
            <a:spLocks noGrp="1"/>
          </p:cNvSpPr>
          <p:nvPr>
            <p:ph type="pic" idx="21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50" name="Google Shape;450;p47"/>
          <p:cNvSpPr>
            <a:spLocks noGrp="1"/>
          </p:cNvSpPr>
          <p:nvPr>
            <p:ph type="pic" idx="22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51" name="Google Shape;451;p47"/>
          <p:cNvSpPr>
            <a:spLocks noGrp="1"/>
          </p:cNvSpPr>
          <p:nvPr>
            <p:ph type="pic" idx="23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>
            <a:spLocks noGrp="1"/>
          </p:cNvSpPr>
          <p:nvPr>
            <p:ph type="pic" idx="2"/>
          </p:nvPr>
        </p:nvSpPr>
        <p:spPr>
          <a:xfrm>
            <a:off x="0" y="0"/>
            <a:ext cx="60833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" name="Google Shape;38;p30"/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6769768" y="2133599"/>
            <a:ext cx="4618957" cy="24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" name="Google Shape;43;p30"/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44" name="Google Shape;44;p30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5" name="Google Shape;45;p30"/>
            <p:cNvCxnSpPr/>
            <p:nvPr/>
          </p:nvCxnSpPr>
          <p:spPr>
            <a:xfrm>
              <a:off x="3681984" y="2307679"/>
              <a:ext cx="420136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" name="Google Shape;46;p30"/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7" name="Google Shape;47;p30"/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48" name="Google Shape;48;p30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9" name="Google Shape;49;p30"/>
            <p:cNvCxnSpPr/>
            <p:nvPr/>
          </p:nvCxnSpPr>
          <p:spPr>
            <a:xfrm>
              <a:off x="3681984" y="2307679"/>
              <a:ext cx="4201364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" name="Google Shape;50;p30"/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" name="Google Shape;51;p30"/>
          <p:cNvSpPr txBox="1"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30"/>
          <p:cNvSpPr>
            <a:spLocks noGrp="1"/>
          </p:cNvSpPr>
          <p:nvPr>
            <p:ph type="pic" idx="3"/>
          </p:nvPr>
        </p:nvSpPr>
        <p:spPr>
          <a:xfrm>
            <a:off x="3706368" y="3079602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 Layout">
  <p:cSld name="Pie Chart Layou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4" name="Google Shape;454;p48"/>
          <p:cNvSpPr txBox="1">
            <a:spLocks noGrp="1"/>
          </p:cNvSpPr>
          <p:nvPr>
            <p:ph type="title"/>
          </p:nvPr>
        </p:nvSpPr>
        <p:spPr>
          <a:xfrm>
            <a:off x="803276" y="1461974"/>
            <a:ext cx="4464049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8"/>
          <p:cNvSpPr txBox="1">
            <a:spLocks noGrp="1"/>
          </p:cNvSpPr>
          <p:nvPr>
            <p:ph type="body" idx="1"/>
          </p:nvPr>
        </p:nvSpPr>
        <p:spPr>
          <a:xfrm>
            <a:off x="826770" y="3092276"/>
            <a:ext cx="4443165" cy="10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48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60" name="Google Shape;460;p48"/>
          <p:cNvGrpSpPr/>
          <p:nvPr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461" name="Google Shape;461;p48"/>
            <p:cNvCxnSpPr/>
            <p:nvPr/>
          </p:nvCxnSpPr>
          <p:spPr>
            <a:xfrm>
              <a:off x="-1228304" y="3290538"/>
              <a:ext cx="3096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2" name="Google Shape;462;p48"/>
            <p:cNvSpPr/>
            <p:nvPr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3" name="Google Shape;463;p48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4" name="Google Shape;464;p48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5" name="Google Shape;465;p4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6" name="Google Shape;466;p48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7" name="Google Shape;467;p48"/>
          <p:cNvSpPr txBox="1">
            <a:spLocks noGrp="1"/>
          </p:cNvSpPr>
          <p:nvPr>
            <p:ph type="body" idx="3"/>
          </p:nvPr>
        </p:nvSpPr>
        <p:spPr>
          <a:xfrm>
            <a:off x="1262770" y="4138611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8" name="Google Shape;468;p48"/>
          <p:cNvSpPr txBox="1">
            <a:spLocks noGrp="1"/>
          </p:cNvSpPr>
          <p:nvPr>
            <p:ph type="body" idx="4"/>
          </p:nvPr>
        </p:nvSpPr>
        <p:spPr>
          <a:xfrm>
            <a:off x="1262769" y="4499972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body" idx="5"/>
          </p:nvPr>
        </p:nvSpPr>
        <p:spPr>
          <a:xfrm>
            <a:off x="3193135" y="4138611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0" name="Google Shape;470;p48"/>
          <p:cNvSpPr txBox="1">
            <a:spLocks noGrp="1"/>
          </p:cNvSpPr>
          <p:nvPr>
            <p:ph type="body" idx="6"/>
          </p:nvPr>
        </p:nvSpPr>
        <p:spPr>
          <a:xfrm>
            <a:off x="3193134" y="4499972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1" name="Google Shape;471;p48"/>
          <p:cNvSpPr txBox="1">
            <a:spLocks noGrp="1"/>
          </p:cNvSpPr>
          <p:nvPr>
            <p:ph type="body" idx="7"/>
          </p:nvPr>
        </p:nvSpPr>
        <p:spPr>
          <a:xfrm>
            <a:off x="5123499" y="4142294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body" idx="8"/>
          </p:nvPr>
        </p:nvSpPr>
        <p:spPr>
          <a:xfrm>
            <a:off x="5123498" y="4503655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3" name="Google Shape;473;p48"/>
          <p:cNvSpPr txBox="1">
            <a:spLocks noGrp="1"/>
          </p:cNvSpPr>
          <p:nvPr>
            <p:ph type="body" idx="9"/>
          </p:nvPr>
        </p:nvSpPr>
        <p:spPr>
          <a:xfrm>
            <a:off x="1262770" y="4826750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4" name="Google Shape;474;p48"/>
          <p:cNvSpPr txBox="1">
            <a:spLocks noGrp="1"/>
          </p:cNvSpPr>
          <p:nvPr>
            <p:ph type="body" idx="13"/>
          </p:nvPr>
        </p:nvSpPr>
        <p:spPr>
          <a:xfrm>
            <a:off x="1262769" y="5188111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5" name="Google Shape;475;p48"/>
          <p:cNvSpPr txBox="1">
            <a:spLocks noGrp="1"/>
          </p:cNvSpPr>
          <p:nvPr>
            <p:ph type="body" idx="14"/>
          </p:nvPr>
        </p:nvSpPr>
        <p:spPr>
          <a:xfrm>
            <a:off x="3193135" y="4826750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6" name="Google Shape;476;p48"/>
          <p:cNvSpPr txBox="1">
            <a:spLocks noGrp="1"/>
          </p:cNvSpPr>
          <p:nvPr>
            <p:ph type="body" idx="15"/>
          </p:nvPr>
        </p:nvSpPr>
        <p:spPr>
          <a:xfrm>
            <a:off x="3193134" y="5188111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body" idx="16"/>
          </p:nvPr>
        </p:nvSpPr>
        <p:spPr>
          <a:xfrm>
            <a:off x="5123499" y="4830433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8" name="Google Shape;478;p48"/>
          <p:cNvSpPr txBox="1">
            <a:spLocks noGrp="1"/>
          </p:cNvSpPr>
          <p:nvPr>
            <p:ph type="body" idx="17"/>
          </p:nvPr>
        </p:nvSpPr>
        <p:spPr>
          <a:xfrm>
            <a:off x="5123498" y="5191794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9" name="Google Shape;479;p48"/>
          <p:cNvSpPr/>
          <p:nvPr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0" name="Google Shape;480;p48"/>
          <p:cNvSpPr/>
          <p:nvPr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1" name="Google Shape;481;p48"/>
          <p:cNvSpPr/>
          <p:nvPr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rgbClr val="7DFF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rgbClr val="C499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5" name="Google Shape;485;p48"/>
          <p:cNvSpPr>
            <a:spLocks noGrp="1"/>
          </p:cNvSpPr>
          <p:nvPr>
            <p:ph type="chart" idx="18"/>
          </p:nvPr>
        </p:nvSpPr>
        <p:spPr>
          <a:xfrm>
            <a:off x="6924675" y="860425"/>
            <a:ext cx="44831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86" name="Google Shape;486;p48"/>
          <p:cNvSpPr/>
          <p:nvPr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48"/>
          <p:cNvCxnSpPr/>
          <p:nvPr/>
        </p:nvCxnSpPr>
        <p:spPr>
          <a:xfrm rot="-5400000">
            <a:off x="8675514" y="450000"/>
            <a:ext cx="9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Layout">
  <p:cSld name="Image and Content Layou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1" name="Google Shape;491;p4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4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49"/>
          <p:cNvSpPr txBox="1">
            <a:spLocks noGrp="1"/>
          </p:cNvSpPr>
          <p:nvPr>
            <p:ph type="title"/>
          </p:nvPr>
        </p:nvSpPr>
        <p:spPr>
          <a:xfrm>
            <a:off x="6894591" y="1411243"/>
            <a:ext cx="4494133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9"/>
          <p:cNvSpPr txBox="1">
            <a:spLocks noGrp="1"/>
          </p:cNvSpPr>
          <p:nvPr>
            <p:ph type="body" idx="1"/>
          </p:nvPr>
        </p:nvSpPr>
        <p:spPr>
          <a:xfrm>
            <a:off x="6894591" y="2564787"/>
            <a:ext cx="4473108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49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97" name="Google Shape;497;p49"/>
          <p:cNvGrpSpPr/>
          <p:nvPr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498" name="Google Shape;498;p49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9" name="Google Shape;499;p49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00" name="Google Shape;500;p49"/>
          <p:cNvSpPr txBox="1">
            <a:spLocks noGrp="1"/>
          </p:cNvSpPr>
          <p:nvPr>
            <p:ph type="body" idx="3"/>
          </p:nvPr>
        </p:nvSpPr>
        <p:spPr>
          <a:xfrm>
            <a:off x="6894591" y="3189568"/>
            <a:ext cx="4482996" cy="243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501" name="Google Shape;501;p49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p49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3" name="Google Shape;503;p49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4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p49"/>
          <p:cNvSpPr>
            <a:spLocks noGrp="1"/>
          </p:cNvSpPr>
          <p:nvPr>
            <p:ph type="pic" idx="4"/>
          </p:nvPr>
        </p:nvSpPr>
        <p:spPr>
          <a:xfrm>
            <a:off x="-3710" y="1792784"/>
            <a:ext cx="6073999" cy="372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Content Layout">
  <p:cSld name="Thanks Content Layou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8" name="Google Shape;508;p5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896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09" name="Google Shape;509;p5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5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50"/>
          <p:cNvSpPr>
            <a:spLocks noGrp="1"/>
          </p:cNvSpPr>
          <p:nvPr>
            <p:ph type="pic" idx="3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13" name="Google Shape;513;p50"/>
          <p:cNvSpPr txBox="1">
            <a:spLocks noGrp="1"/>
          </p:cNvSpPr>
          <p:nvPr>
            <p:ph type="title"/>
          </p:nvPr>
        </p:nvSpPr>
        <p:spPr>
          <a:xfrm>
            <a:off x="809959" y="1546091"/>
            <a:ext cx="4846923" cy="109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Gill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0"/>
          <p:cNvSpPr txBox="1">
            <a:spLocks noGrp="1"/>
          </p:cNvSpPr>
          <p:nvPr>
            <p:ph type="body" idx="1"/>
          </p:nvPr>
        </p:nvSpPr>
        <p:spPr>
          <a:xfrm>
            <a:off x="825335" y="3083960"/>
            <a:ext cx="4586288" cy="5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50"/>
          <p:cNvSpPr txBox="1">
            <a:spLocks noGrp="1"/>
          </p:cNvSpPr>
          <p:nvPr>
            <p:ph type="body" idx="4"/>
          </p:nvPr>
        </p:nvSpPr>
        <p:spPr>
          <a:xfrm>
            <a:off x="831850" y="3703834"/>
            <a:ext cx="4586288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0"/>
          <p:cNvSpPr txBox="1">
            <a:spLocks noGrp="1"/>
          </p:cNvSpPr>
          <p:nvPr>
            <p:ph type="body" idx="5"/>
          </p:nvPr>
        </p:nvSpPr>
        <p:spPr>
          <a:xfrm>
            <a:off x="824950" y="3946707"/>
            <a:ext cx="4586288" cy="29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6"/>
          </p:nvPr>
        </p:nvSpPr>
        <p:spPr>
          <a:xfrm>
            <a:off x="838750" y="4423954"/>
            <a:ext cx="4586288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0"/>
          <p:cNvSpPr txBox="1">
            <a:spLocks noGrp="1"/>
          </p:cNvSpPr>
          <p:nvPr>
            <p:ph type="body" idx="7"/>
          </p:nvPr>
        </p:nvSpPr>
        <p:spPr>
          <a:xfrm>
            <a:off x="831850" y="4650785"/>
            <a:ext cx="4586288" cy="36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50"/>
          <p:cNvSpPr txBox="1">
            <a:spLocks noGrp="1"/>
          </p:cNvSpPr>
          <p:nvPr>
            <p:ph type="body" idx="8"/>
          </p:nvPr>
        </p:nvSpPr>
        <p:spPr>
          <a:xfrm>
            <a:off x="831850" y="5153025"/>
            <a:ext cx="4586288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0" name="Google Shape;520;p50"/>
          <p:cNvSpPr txBox="1">
            <a:spLocks noGrp="1"/>
          </p:cNvSpPr>
          <p:nvPr>
            <p:ph type="body" idx="9"/>
          </p:nvPr>
        </p:nvSpPr>
        <p:spPr>
          <a:xfrm>
            <a:off x="824950" y="5363814"/>
            <a:ext cx="4586288" cy="36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1" name="Google Shape;521;p50"/>
          <p:cNvGrpSpPr/>
          <p:nvPr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522" name="Google Shape;522;p50"/>
            <p:cNvGrpSpPr/>
            <p:nvPr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523" name="Google Shape;523;p50"/>
              <p:cNvCxnSpPr/>
              <p:nvPr/>
            </p:nvCxnSpPr>
            <p:spPr>
              <a:xfrm>
                <a:off x="496859" y="3285674"/>
                <a:ext cx="28871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24" name="Google Shape;524;p50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25" name="Google Shape;525;p50"/>
            <p:cNvSpPr/>
            <p:nvPr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6" name="Google Shape;526;p50"/>
          <p:cNvGrpSpPr/>
          <p:nvPr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527" name="Google Shape;527;p50"/>
            <p:cNvGrpSpPr/>
            <p:nvPr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528" name="Google Shape;528;p50"/>
              <p:cNvCxnSpPr/>
              <p:nvPr/>
            </p:nvCxnSpPr>
            <p:spPr>
              <a:xfrm>
                <a:off x="496859" y="3285674"/>
                <a:ext cx="28871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29" name="Google Shape;529;p50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30" name="Google Shape;530;p50"/>
            <p:cNvSpPr/>
            <p:nvPr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Content Layout">
  <p:cSld name="Appendix Content Layou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3" name="Google Shape;533;p51"/>
          <p:cNvSpPr>
            <a:spLocks noGrp="1"/>
          </p:cNvSpPr>
          <p:nvPr>
            <p:ph type="pic" idx="2"/>
          </p:nvPr>
        </p:nvSpPr>
        <p:spPr>
          <a:xfrm>
            <a:off x="6032" y="1912946"/>
            <a:ext cx="1218596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34" name="Google Shape;534;p5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5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5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51"/>
          <p:cNvSpPr txBox="1">
            <a:spLocks noGrp="1"/>
          </p:cNvSpPr>
          <p:nvPr>
            <p:ph type="title"/>
          </p:nvPr>
        </p:nvSpPr>
        <p:spPr>
          <a:xfrm>
            <a:off x="3848934" y="457496"/>
            <a:ext cx="4494133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51"/>
          <p:cNvSpPr>
            <a:spLocks noGrp="1"/>
          </p:cNvSpPr>
          <p:nvPr>
            <p:ph type="pic" idx="3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539" name="Google Shape;539;p51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0" name="Google Shape;540;p51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1" name="Google Shape;541;p51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2" name="Google Shape;542;p51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43" name="Google Shape;543;p51"/>
          <p:cNvGrpSpPr/>
          <p:nvPr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544" name="Google Shape;544;p51"/>
            <p:cNvGrpSpPr/>
            <p:nvPr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545" name="Google Shape;545;p51"/>
              <p:cNvCxnSpPr/>
              <p:nvPr/>
            </p:nvCxnSpPr>
            <p:spPr>
              <a:xfrm>
                <a:off x="1693969" y="3290538"/>
                <a:ext cx="16900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46" name="Google Shape;546;p51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47" name="Google Shape;547;p51"/>
            <p:cNvSpPr/>
            <p:nvPr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s Content Layout">
  <p:cSld name="Testimonials Content Layout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0" name="Google Shape;550;p5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5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5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52"/>
          <p:cNvSpPr txBox="1"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52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555" name="Google Shape;555;p52"/>
          <p:cNvGrpSpPr/>
          <p:nvPr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556" name="Google Shape;556;p52"/>
            <p:cNvCxnSpPr/>
            <p:nvPr/>
          </p:nvCxnSpPr>
          <p:spPr>
            <a:xfrm>
              <a:off x="675503" y="3290538"/>
              <a:ext cx="270849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7;p52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558" name="Google Shape;558;p52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9" name="Google Shape;559;p52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0" name="Google Shape;560;p52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1" name="Google Shape;561;p52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52"/>
          <p:cNvSpPr txBox="1">
            <a:spLocks noGrp="1"/>
          </p:cNvSpPr>
          <p:nvPr>
            <p:ph type="body" idx="1"/>
          </p:nvPr>
        </p:nvSpPr>
        <p:spPr>
          <a:xfrm>
            <a:off x="822459" y="4996962"/>
            <a:ext cx="1625324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52"/>
          <p:cNvSpPr txBox="1">
            <a:spLocks noGrp="1"/>
          </p:cNvSpPr>
          <p:nvPr>
            <p:ph type="body" idx="3"/>
          </p:nvPr>
        </p:nvSpPr>
        <p:spPr>
          <a:xfrm>
            <a:off x="822459" y="4191894"/>
            <a:ext cx="1625324" cy="7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52"/>
          <p:cNvSpPr>
            <a:spLocks noGrp="1"/>
          </p:cNvSpPr>
          <p:nvPr>
            <p:ph type="pic" idx="4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565" name="Google Shape;565;p52"/>
          <p:cNvCxnSpPr/>
          <p:nvPr/>
        </p:nvCxnSpPr>
        <p:spPr>
          <a:xfrm rot="10800000">
            <a:off x="3000995" y="3984820"/>
            <a:ext cx="0" cy="4425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6" name="Google Shape;566;p52"/>
          <p:cNvSpPr txBox="1">
            <a:spLocks noGrp="1"/>
          </p:cNvSpPr>
          <p:nvPr>
            <p:ph type="body" idx="5"/>
          </p:nvPr>
        </p:nvSpPr>
        <p:spPr>
          <a:xfrm>
            <a:off x="803253" y="1769589"/>
            <a:ext cx="3044973" cy="221284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52"/>
          <p:cNvSpPr txBox="1">
            <a:spLocks noGrp="1"/>
          </p:cNvSpPr>
          <p:nvPr>
            <p:ph type="body" idx="6"/>
          </p:nvPr>
        </p:nvSpPr>
        <p:spPr>
          <a:xfrm>
            <a:off x="4586638" y="4996962"/>
            <a:ext cx="1625324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52"/>
          <p:cNvSpPr txBox="1">
            <a:spLocks noGrp="1"/>
          </p:cNvSpPr>
          <p:nvPr>
            <p:ph type="body" idx="7"/>
          </p:nvPr>
        </p:nvSpPr>
        <p:spPr>
          <a:xfrm>
            <a:off x="4586638" y="4191894"/>
            <a:ext cx="1625324" cy="7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52"/>
          <p:cNvSpPr>
            <a:spLocks noGrp="1"/>
          </p:cNvSpPr>
          <p:nvPr>
            <p:ph type="pic" idx="8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571" name="Google Shape;571;p52"/>
          <p:cNvCxnSpPr/>
          <p:nvPr/>
        </p:nvCxnSpPr>
        <p:spPr>
          <a:xfrm rot="10800000">
            <a:off x="6765174" y="3984820"/>
            <a:ext cx="0" cy="4425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2" name="Google Shape;572;p52"/>
          <p:cNvSpPr txBox="1">
            <a:spLocks noGrp="1"/>
          </p:cNvSpPr>
          <p:nvPr>
            <p:ph type="body" idx="9"/>
          </p:nvPr>
        </p:nvSpPr>
        <p:spPr>
          <a:xfrm>
            <a:off x="4567432" y="1769589"/>
            <a:ext cx="3044973" cy="221284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52"/>
          <p:cNvSpPr/>
          <p:nvPr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52"/>
          <p:cNvSpPr txBox="1">
            <a:spLocks noGrp="1"/>
          </p:cNvSpPr>
          <p:nvPr>
            <p:ph type="body" idx="13"/>
          </p:nvPr>
        </p:nvSpPr>
        <p:spPr>
          <a:xfrm>
            <a:off x="8350818" y="4992196"/>
            <a:ext cx="1625324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52"/>
          <p:cNvSpPr txBox="1">
            <a:spLocks noGrp="1"/>
          </p:cNvSpPr>
          <p:nvPr>
            <p:ph type="body" idx="14"/>
          </p:nvPr>
        </p:nvSpPr>
        <p:spPr>
          <a:xfrm>
            <a:off x="8350818" y="4187128"/>
            <a:ext cx="1625324" cy="7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52"/>
          <p:cNvSpPr>
            <a:spLocks noGrp="1"/>
          </p:cNvSpPr>
          <p:nvPr>
            <p:ph type="pic" idx="15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577" name="Google Shape;577;p52"/>
          <p:cNvCxnSpPr/>
          <p:nvPr/>
        </p:nvCxnSpPr>
        <p:spPr>
          <a:xfrm rot="10800000">
            <a:off x="10529354" y="3980054"/>
            <a:ext cx="0" cy="4425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8" name="Google Shape;578;p52"/>
          <p:cNvSpPr txBox="1">
            <a:spLocks noGrp="1"/>
          </p:cNvSpPr>
          <p:nvPr>
            <p:ph type="body" idx="16"/>
          </p:nvPr>
        </p:nvSpPr>
        <p:spPr>
          <a:xfrm>
            <a:off x="8331612" y="1769589"/>
            <a:ext cx="3044973" cy="221284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9" name="Google Shape;579;p52"/>
          <p:cNvSpPr/>
          <p:nvPr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Content Layout">
  <p:cSld name="Case Study Content Layout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53"/>
          <p:cNvSpPr txBox="1">
            <a:spLocks noGrp="1"/>
          </p:cNvSpPr>
          <p:nvPr>
            <p:ph type="title"/>
          </p:nvPr>
        </p:nvSpPr>
        <p:spPr>
          <a:xfrm>
            <a:off x="803276" y="1980591"/>
            <a:ext cx="4187903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53"/>
          <p:cNvSpPr txBox="1">
            <a:spLocks noGrp="1"/>
          </p:cNvSpPr>
          <p:nvPr>
            <p:ph type="body" idx="1"/>
          </p:nvPr>
        </p:nvSpPr>
        <p:spPr>
          <a:xfrm>
            <a:off x="826770" y="3610893"/>
            <a:ext cx="4168311" cy="189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5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5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53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588" name="Google Shape;588;p53"/>
          <p:cNvGrpSpPr/>
          <p:nvPr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589" name="Google Shape;589;p53"/>
            <p:cNvCxnSpPr/>
            <p:nvPr/>
          </p:nvCxnSpPr>
          <p:spPr>
            <a:xfrm>
              <a:off x="-1228304" y="3290538"/>
              <a:ext cx="3816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0" name="Google Shape;590;p53"/>
            <p:cNvSpPr/>
            <p:nvPr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91" name="Google Shape;591;p53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2" name="Google Shape;592;p53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3" name="Google Shape;593;p53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4" name="Google Shape;594;p53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53"/>
          <p:cNvSpPr txBox="1">
            <a:spLocks noGrp="1"/>
          </p:cNvSpPr>
          <p:nvPr>
            <p:ph type="body" idx="3"/>
          </p:nvPr>
        </p:nvSpPr>
        <p:spPr>
          <a:xfrm>
            <a:off x="5267325" y="1126345"/>
            <a:ext cx="6086475" cy="266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53"/>
          <p:cNvSpPr txBox="1">
            <a:spLocks noGrp="1"/>
          </p:cNvSpPr>
          <p:nvPr>
            <p:ph type="body" idx="4"/>
          </p:nvPr>
        </p:nvSpPr>
        <p:spPr>
          <a:xfrm>
            <a:off x="5269967" y="3909256"/>
            <a:ext cx="6086475" cy="182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Phone and Content Layout">
  <p:cSld name="Mobile Phone and Content Layou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9" name="Google Shape;599;p5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5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6096000" y="1294387"/>
            <a:ext cx="5314072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54"/>
          <p:cNvSpPr txBox="1">
            <a:spLocks noGrp="1"/>
          </p:cNvSpPr>
          <p:nvPr>
            <p:ph type="body" idx="1"/>
          </p:nvPr>
        </p:nvSpPr>
        <p:spPr>
          <a:xfrm>
            <a:off x="6096000" y="2212679"/>
            <a:ext cx="5292725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54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605" name="Google Shape;605;p54"/>
          <p:cNvGrpSpPr/>
          <p:nvPr/>
        </p:nvGrpSpPr>
        <p:grpSpPr>
          <a:xfrm flipH="1">
            <a:off x="6095999" y="1970230"/>
            <a:ext cx="6096000" cy="100800"/>
            <a:chOff x="646015" y="3248308"/>
            <a:chExt cx="3107749" cy="100800"/>
          </a:xfrm>
        </p:grpSpPr>
        <p:cxnSp>
          <p:nvCxnSpPr>
            <p:cNvPr id="606" name="Google Shape;606;p54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7" name="Google Shape;607;p54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08" name="Google Shape;608;p54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9" name="Google Shape;609;p54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0" name="Google Shape;610;p54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1" name="Google Shape;611;p54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2" name="Google Shape;612;p54"/>
          <p:cNvSpPr txBox="1">
            <a:spLocks noGrp="1"/>
          </p:cNvSpPr>
          <p:nvPr>
            <p:ph type="body" idx="3"/>
          </p:nvPr>
        </p:nvSpPr>
        <p:spPr>
          <a:xfrm>
            <a:off x="6098826" y="3335524"/>
            <a:ext cx="5311245" cy="2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4"/>
          <p:cNvSpPr/>
          <p:nvPr/>
        </p:nvSpPr>
        <p:spPr>
          <a:xfrm>
            <a:off x="963549" y="1819285"/>
            <a:ext cx="4306824" cy="364845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194" b="-19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4" name="Google Shape;614;p54"/>
          <p:cNvSpPr>
            <a:spLocks noGrp="1"/>
          </p:cNvSpPr>
          <p:nvPr>
            <p:ph type="pic" idx="4"/>
          </p:nvPr>
        </p:nvSpPr>
        <p:spPr>
          <a:xfrm>
            <a:off x="3315505" y="1976894"/>
            <a:ext cx="1819656" cy="3108960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15" name="Google Shape;615;p54"/>
          <p:cNvSpPr>
            <a:spLocks noGrp="1"/>
          </p:cNvSpPr>
          <p:nvPr>
            <p:ph type="pic" idx="5"/>
          </p:nvPr>
        </p:nvSpPr>
        <p:spPr>
          <a:xfrm>
            <a:off x="1102188" y="3517926"/>
            <a:ext cx="2057400" cy="1819656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8" name="Google Shape;618;p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5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2" name="Google Shape;622;p55"/>
          <p:cNvSpPr txBox="1">
            <a:spLocks noGrp="1"/>
          </p:cNvSpPr>
          <p:nvPr>
            <p:ph type="body" idx="1"/>
          </p:nvPr>
        </p:nvSpPr>
        <p:spPr>
          <a:xfrm>
            <a:off x="1470819" y="2355057"/>
            <a:ext cx="9250363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ual">
  <p:cSld name="Manual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5" name="Google Shape;625;p56"/>
          <p:cNvSpPr txBox="1">
            <a:spLocks noGrp="1"/>
          </p:cNvSpPr>
          <p:nvPr>
            <p:ph type="body" idx="1"/>
          </p:nvPr>
        </p:nvSpPr>
        <p:spPr>
          <a:xfrm>
            <a:off x="883319" y="3054194"/>
            <a:ext cx="1645920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6" name="Google Shape;626;p56"/>
          <p:cNvSpPr txBox="1">
            <a:spLocks noGrp="1"/>
          </p:cNvSpPr>
          <p:nvPr>
            <p:ph type="body" idx="2"/>
          </p:nvPr>
        </p:nvSpPr>
        <p:spPr>
          <a:xfrm>
            <a:off x="1384584" y="2023761"/>
            <a:ext cx="2469965" cy="9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7" name="Google Shape;627;p56"/>
          <p:cNvSpPr txBox="1">
            <a:spLocks noGrp="1"/>
          </p:cNvSpPr>
          <p:nvPr>
            <p:ph type="body" idx="3"/>
          </p:nvPr>
        </p:nvSpPr>
        <p:spPr>
          <a:xfrm>
            <a:off x="2596444" y="3054194"/>
            <a:ext cx="1389888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8" name="Google Shape;628;p56"/>
          <p:cNvSpPr>
            <a:spLocks noGrp="1"/>
          </p:cNvSpPr>
          <p:nvPr>
            <p:ph type="pic" idx="4"/>
          </p:nvPr>
        </p:nvSpPr>
        <p:spPr>
          <a:xfrm>
            <a:off x="875852" y="3731781"/>
            <a:ext cx="1636776" cy="16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9" name="Google Shape;629;p56"/>
          <p:cNvSpPr>
            <a:spLocks noGrp="1"/>
          </p:cNvSpPr>
          <p:nvPr>
            <p:ph type="pic" idx="5"/>
          </p:nvPr>
        </p:nvSpPr>
        <p:spPr>
          <a:xfrm>
            <a:off x="2499831" y="3731781"/>
            <a:ext cx="1636776" cy="16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30" name="Google Shape;630;p56"/>
          <p:cNvSpPr txBox="1">
            <a:spLocks noGrp="1"/>
          </p:cNvSpPr>
          <p:nvPr>
            <p:ph type="body" idx="6"/>
          </p:nvPr>
        </p:nvSpPr>
        <p:spPr>
          <a:xfrm>
            <a:off x="4940427" y="3054194"/>
            <a:ext cx="2113508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1" name="Google Shape;631;p56"/>
          <p:cNvSpPr txBox="1">
            <a:spLocks noGrp="1"/>
          </p:cNvSpPr>
          <p:nvPr>
            <p:ph type="body" idx="7"/>
          </p:nvPr>
        </p:nvSpPr>
        <p:spPr>
          <a:xfrm>
            <a:off x="5494328" y="2023761"/>
            <a:ext cx="1943702" cy="9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2" name="Google Shape;632;p56"/>
          <p:cNvSpPr>
            <a:spLocks noGrp="1"/>
          </p:cNvSpPr>
          <p:nvPr>
            <p:ph type="pic" idx="8"/>
          </p:nvPr>
        </p:nvSpPr>
        <p:spPr>
          <a:xfrm>
            <a:off x="4946407" y="3731781"/>
            <a:ext cx="2048256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33" name="Google Shape;633;p56"/>
          <p:cNvSpPr txBox="1">
            <a:spLocks noGrp="1"/>
          </p:cNvSpPr>
          <p:nvPr>
            <p:ph type="body" idx="9"/>
          </p:nvPr>
        </p:nvSpPr>
        <p:spPr>
          <a:xfrm>
            <a:off x="7900319" y="3054194"/>
            <a:ext cx="2197045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4" name="Google Shape;634;p56"/>
          <p:cNvSpPr txBox="1">
            <a:spLocks noGrp="1"/>
          </p:cNvSpPr>
          <p:nvPr>
            <p:ph type="body" idx="13"/>
          </p:nvPr>
        </p:nvSpPr>
        <p:spPr>
          <a:xfrm>
            <a:off x="8454220" y="2023761"/>
            <a:ext cx="1943702" cy="9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5" name="Google Shape;635;p56"/>
          <p:cNvSpPr txBox="1">
            <a:spLocks noGrp="1"/>
          </p:cNvSpPr>
          <p:nvPr>
            <p:ph type="body" idx="14"/>
          </p:nvPr>
        </p:nvSpPr>
        <p:spPr>
          <a:xfrm>
            <a:off x="7900319" y="4671712"/>
            <a:ext cx="2223939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6" name="Google Shape;636;p56"/>
          <p:cNvSpPr txBox="1">
            <a:spLocks noGrp="1"/>
          </p:cNvSpPr>
          <p:nvPr>
            <p:ph type="body" idx="15"/>
          </p:nvPr>
        </p:nvSpPr>
        <p:spPr>
          <a:xfrm>
            <a:off x="4940427" y="4830765"/>
            <a:ext cx="2048256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7" name="Google Shape;637;p56"/>
          <p:cNvSpPr txBox="1">
            <a:spLocks noGrp="1"/>
          </p:cNvSpPr>
          <p:nvPr>
            <p:ph type="body" idx="16"/>
          </p:nvPr>
        </p:nvSpPr>
        <p:spPr>
          <a:xfrm>
            <a:off x="823358" y="202341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56"/>
          <p:cNvSpPr txBox="1">
            <a:spLocks noGrp="1"/>
          </p:cNvSpPr>
          <p:nvPr>
            <p:ph type="body" idx="17"/>
          </p:nvPr>
        </p:nvSpPr>
        <p:spPr>
          <a:xfrm>
            <a:off x="4912823" y="199949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56"/>
          <p:cNvSpPr txBox="1">
            <a:spLocks noGrp="1"/>
          </p:cNvSpPr>
          <p:nvPr>
            <p:ph type="body" idx="18"/>
          </p:nvPr>
        </p:nvSpPr>
        <p:spPr>
          <a:xfrm>
            <a:off x="7873424" y="2002966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0" name="Google Shape;640;p56"/>
          <p:cNvSpPr txBox="1">
            <a:spLocks noGrp="1"/>
          </p:cNvSpPr>
          <p:nvPr>
            <p:ph type="body" idx="19"/>
          </p:nvPr>
        </p:nvSpPr>
        <p:spPr>
          <a:xfrm>
            <a:off x="2359124" y="5706529"/>
            <a:ext cx="8993089" cy="36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1" name="Google Shape;641;p56"/>
          <p:cNvSpPr txBox="1">
            <a:spLocks noGrp="1"/>
          </p:cNvSpPr>
          <p:nvPr>
            <p:ph type="title"/>
          </p:nvPr>
        </p:nvSpPr>
        <p:spPr>
          <a:xfrm>
            <a:off x="839789" y="780001"/>
            <a:ext cx="10512424" cy="60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56"/>
          <p:cNvSpPr>
            <a:spLocks noGrp="1"/>
          </p:cNvSpPr>
          <p:nvPr>
            <p:ph type="pic" idx="20"/>
          </p:nvPr>
        </p:nvSpPr>
        <p:spPr>
          <a:xfrm>
            <a:off x="7900319" y="3779907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643" name="Google Shape;643;p56"/>
          <p:cNvGrpSpPr/>
          <p:nvPr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644" name="Google Shape;644;p56"/>
            <p:cNvCxnSpPr/>
            <p:nvPr/>
          </p:nvCxnSpPr>
          <p:spPr>
            <a:xfrm>
              <a:off x="-322289" y="3290538"/>
              <a:ext cx="5070122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5" name="Google Shape;645;p56"/>
            <p:cNvSpPr/>
            <p:nvPr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840" r="-84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57"/>
          <p:cNvSpPr txBox="1"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5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5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5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57"/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57"/>
          <p:cNvSpPr txBox="1"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54" name="Google Shape;654;p57"/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655" name="Google Shape;655;p57"/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56" name="Google Shape;656;p57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7" name="Google Shape;657;p57"/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8" name="Google Shape;658;p57"/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659" name="Google Shape;659;p57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60" name="Google Shape;660;p57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1" name="Google Shape;661;p57"/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03276" y="2091023"/>
            <a:ext cx="5021940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826770" y="3244567"/>
            <a:ext cx="4205904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1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61" name="Google Shape;61;p31"/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62" name="Google Shape;62;p31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" name="Google Shape;63;p31"/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815720" y="3869349"/>
            <a:ext cx="4215201" cy="13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1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" name="Google Shape;66;p31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31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8" name="Google Shape;68;p31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31"/>
          <p:cNvSpPr>
            <a:spLocks noGrp="1"/>
          </p:cNvSpPr>
          <p:nvPr>
            <p:ph type="pic" idx="4"/>
          </p:nvPr>
        </p:nvSpPr>
        <p:spPr>
          <a:xfrm>
            <a:off x="6103003" y="2490534"/>
            <a:ext cx="6083300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4" name="Google Shape;664;p58"/>
          <p:cNvSpPr txBox="1">
            <a:spLocks noGrp="1"/>
          </p:cNvSpPr>
          <p:nvPr>
            <p:ph type="title"/>
          </p:nvPr>
        </p:nvSpPr>
        <p:spPr>
          <a:xfrm>
            <a:off x="6769768" y="2133599"/>
            <a:ext cx="4618957" cy="24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5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5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8" name="Google Shape;668;p58"/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669" name="Google Shape;669;p58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70" name="Google Shape;670;p58"/>
            <p:cNvCxnSpPr/>
            <p:nvPr/>
          </p:nvCxnSpPr>
          <p:spPr>
            <a:xfrm>
              <a:off x="3681984" y="2307679"/>
              <a:ext cx="420136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" name="Google Shape;671;p58"/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72" name="Google Shape;672;p58"/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673" name="Google Shape;673;p58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74" name="Google Shape;674;p58"/>
            <p:cNvCxnSpPr/>
            <p:nvPr/>
          </p:nvCxnSpPr>
          <p:spPr>
            <a:xfrm>
              <a:off x="3681984" y="2307679"/>
              <a:ext cx="4201364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" name="Google Shape;675;p58"/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76" name="Google Shape;676;p58"/>
          <p:cNvSpPr txBox="1"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5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5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5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5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59"/>
          <p:cNvSpPr txBox="1">
            <a:spLocks noGrp="1"/>
          </p:cNvSpPr>
          <p:nvPr>
            <p:ph type="body" idx="1"/>
          </p:nvPr>
        </p:nvSpPr>
        <p:spPr>
          <a:xfrm>
            <a:off x="838200" y="1187777"/>
            <a:ext cx="10515600" cy="453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solidFill>
                  <a:schemeClr val="lt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6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6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p60"/>
          <p:cNvSpPr txBox="1">
            <a:spLocks noGrp="1"/>
          </p:cNvSpPr>
          <p:nvPr>
            <p:ph type="body" idx="2"/>
          </p:nvPr>
        </p:nvSpPr>
        <p:spPr>
          <a:xfrm>
            <a:off x="6172200" y="1159497"/>
            <a:ext cx="5181600" cy="454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6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61"/>
          <p:cNvSpPr txBox="1"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9" name="Google Shape;699;p61"/>
          <p:cNvSpPr txBox="1">
            <a:spLocks noGrp="1"/>
          </p:cNvSpPr>
          <p:nvPr>
            <p:ph type="body" idx="2"/>
          </p:nvPr>
        </p:nvSpPr>
        <p:spPr>
          <a:xfrm>
            <a:off x="839788" y="2203414"/>
            <a:ext cx="5157787" cy="33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61"/>
          <p:cNvSpPr txBox="1">
            <a:spLocks noGrp="1"/>
          </p:cNvSpPr>
          <p:nvPr>
            <p:ph type="body" idx="3"/>
          </p:nvPr>
        </p:nvSpPr>
        <p:spPr>
          <a:xfrm>
            <a:off x="6172200" y="125695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1" name="Google Shape;701;p61"/>
          <p:cNvSpPr txBox="1">
            <a:spLocks noGrp="1"/>
          </p:cNvSpPr>
          <p:nvPr>
            <p:ph type="body" idx="4"/>
          </p:nvPr>
        </p:nvSpPr>
        <p:spPr>
          <a:xfrm>
            <a:off x="6172200" y="2203414"/>
            <a:ext cx="5183188" cy="33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6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6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6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6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9" name="Google Shape;709;p62"/>
          <p:cNvSpPr txBox="1">
            <a:spLocks noGrp="1"/>
          </p:cNvSpPr>
          <p:nvPr>
            <p:ph type="body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>
                <a:solidFill>
                  <a:schemeClr val="lt2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6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6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6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7" name="Google Shape;717;p63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6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6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6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6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6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6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and Content Layout">
  <p:cSld name="Title, Image and Content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3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6894591" y="1090118"/>
            <a:ext cx="4494133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2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78" name="Google Shape;78;p32"/>
          <p:cNvGrpSpPr/>
          <p:nvPr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79" name="Google Shape;79;p32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0" name="Google Shape;80;p32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1" name="Google Shape;81;p32"/>
          <p:cNvSpPr txBox="1">
            <a:spLocks noGrp="1"/>
          </p:cNvSpPr>
          <p:nvPr>
            <p:ph type="body" idx="3"/>
          </p:nvPr>
        </p:nvSpPr>
        <p:spPr>
          <a:xfrm>
            <a:off x="6894591" y="2868443"/>
            <a:ext cx="4482996" cy="243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82" name="Google Shape;82;p32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32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4" name="Google Shape;84;p32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32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32"/>
          <p:cNvSpPr>
            <a:spLocks noGrp="1"/>
          </p:cNvSpPr>
          <p:nvPr>
            <p:ph type="pic" idx="4"/>
          </p:nvPr>
        </p:nvSpPr>
        <p:spPr>
          <a:xfrm>
            <a:off x="2854411" y="1472184"/>
            <a:ext cx="3246204" cy="5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Layout ver 2">
  <p:cSld name="Title and Content Layout ver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1940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3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94" name="Google Shape;94;p33"/>
          <p:cNvGrpSpPr/>
          <p:nvPr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95" name="Google Shape;95;p33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" name="Google Shape;96;p33"/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7" name="Google Shape;97;p33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8" name="Google Shape;98;p33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3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0" name="Google Shape;100;p33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815720" y="3392200"/>
            <a:ext cx="5009495" cy="221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3"/>
          <p:cNvSpPr>
            <a:spLocks noGrp="1"/>
          </p:cNvSpPr>
          <p:nvPr>
            <p:ph type="pic" idx="3"/>
          </p:nvPr>
        </p:nvSpPr>
        <p:spPr>
          <a:xfrm>
            <a:off x="6108356" y="-20834"/>
            <a:ext cx="5245444" cy="5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Content Layout">
  <p:cSld name="Icons Content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3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title"/>
          </p:nvPr>
        </p:nvSpPr>
        <p:spPr>
          <a:xfrm>
            <a:off x="6400317" y="707529"/>
            <a:ext cx="4494133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1"/>
          </p:nvPr>
        </p:nvSpPr>
        <p:spPr>
          <a:xfrm>
            <a:off x="6400317" y="1625821"/>
            <a:ext cx="4473108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11" name="Google Shape;111;p34"/>
          <p:cNvGrpSpPr/>
          <p:nvPr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12" name="Google Shape;112;p34"/>
            <p:cNvCxnSpPr/>
            <p:nvPr/>
          </p:nvCxnSpPr>
          <p:spPr>
            <a:xfrm>
              <a:off x="-322276" y="3290538"/>
              <a:ext cx="3706276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34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4" name="Google Shape;114;p34"/>
          <p:cNvSpPr txBox="1">
            <a:spLocks noGrp="1"/>
          </p:cNvSpPr>
          <p:nvPr>
            <p:ph type="body" idx="3"/>
          </p:nvPr>
        </p:nvSpPr>
        <p:spPr>
          <a:xfrm>
            <a:off x="2920469" y="3291840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115" name="Google Shape;115;p34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4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7" name="Google Shape;117;p34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34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34"/>
          <p:cNvSpPr>
            <a:spLocks noGrp="1"/>
          </p:cNvSpPr>
          <p:nvPr>
            <p:ph type="pic" idx="4"/>
          </p:nvPr>
        </p:nvSpPr>
        <p:spPr>
          <a:xfrm>
            <a:off x="2090460" y="3273552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5"/>
          </p:nvPr>
        </p:nvSpPr>
        <p:spPr>
          <a:xfrm>
            <a:off x="831850" y="3291840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6"/>
          </p:nvPr>
        </p:nvSpPr>
        <p:spPr>
          <a:xfrm>
            <a:off x="2920469" y="4427608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4"/>
          <p:cNvSpPr>
            <a:spLocks noGrp="1"/>
          </p:cNvSpPr>
          <p:nvPr>
            <p:ph type="pic" idx="7"/>
          </p:nvPr>
        </p:nvSpPr>
        <p:spPr>
          <a:xfrm>
            <a:off x="2090460" y="4409320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8"/>
          </p:nvPr>
        </p:nvSpPr>
        <p:spPr>
          <a:xfrm>
            <a:off x="831850" y="4427608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9"/>
          </p:nvPr>
        </p:nvSpPr>
        <p:spPr>
          <a:xfrm>
            <a:off x="8549426" y="3291840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4"/>
          <p:cNvSpPr>
            <a:spLocks noGrp="1"/>
          </p:cNvSpPr>
          <p:nvPr>
            <p:ph type="pic" idx="13"/>
          </p:nvPr>
        </p:nvSpPr>
        <p:spPr>
          <a:xfrm>
            <a:off x="7719417" y="3273552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4"/>
          </p:nvPr>
        </p:nvSpPr>
        <p:spPr>
          <a:xfrm>
            <a:off x="6460807" y="3291840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15"/>
          </p:nvPr>
        </p:nvSpPr>
        <p:spPr>
          <a:xfrm>
            <a:off x="8549426" y="4427608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4"/>
          <p:cNvSpPr>
            <a:spLocks noGrp="1"/>
          </p:cNvSpPr>
          <p:nvPr>
            <p:ph type="pic" idx="16"/>
          </p:nvPr>
        </p:nvSpPr>
        <p:spPr>
          <a:xfrm>
            <a:off x="7719417" y="4409320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7"/>
          </p:nvPr>
        </p:nvSpPr>
        <p:spPr>
          <a:xfrm>
            <a:off x="6460807" y="4427608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itor and Content Layout">
  <p:cSld name="Monitor and Content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803276" y="2091023"/>
            <a:ext cx="4464049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1"/>
          </p:nvPr>
        </p:nvSpPr>
        <p:spPr>
          <a:xfrm>
            <a:off x="826770" y="3244567"/>
            <a:ext cx="4443165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5"/>
          <p:cNvSpPr/>
          <p:nvPr/>
        </p:nvSpPr>
        <p:spPr>
          <a:xfrm>
            <a:off x="6192163" y="1435133"/>
            <a:ext cx="5175504" cy="4187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1503" b="150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35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39" name="Google Shape;139;p35"/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40" name="Google Shape;140;p35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" name="Google Shape;141;p35"/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2" name="Google Shape;142;p35"/>
          <p:cNvSpPr txBox="1">
            <a:spLocks noGrp="1"/>
          </p:cNvSpPr>
          <p:nvPr>
            <p:ph type="body" idx="3"/>
          </p:nvPr>
        </p:nvSpPr>
        <p:spPr>
          <a:xfrm>
            <a:off x="815720" y="3869349"/>
            <a:ext cx="4452987" cy="13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5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4" name="Google Shape;144;p35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35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6" name="Google Shape;146;p35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35"/>
          <p:cNvSpPr>
            <a:spLocks noGrp="1"/>
          </p:cNvSpPr>
          <p:nvPr>
            <p:ph type="pic" idx="4"/>
          </p:nvPr>
        </p:nvSpPr>
        <p:spPr>
          <a:xfrm>
            <a:off x="6362829" y="1673942"/>
            <a:ext cx="4853962" cy="3141406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Content Layout">
  <p:cSld name="Title and Subtitle Content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>
            <a:spLocks noGrp="1"/>
          </p:cNvSpPr>
          <p:nvPr>
            <p:ph type="pic" idx="2"/>
          </p:nvPr>
        </p:nvSpPr>
        <p:spPr>
          <a:xfrm>
            <a:off x="0" y="1682496"/>
            <a:ext cx="12191999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0" name="Google Shape;15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3863976" y="696584"/>
            <a:ext cx="4464049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1"/>
          </p:nvPr>
        </p:nvSpPr>
        <p:spPr>
          <a:xfrm>
            <a:off x="3884860" y="1983086"/>
            <a:ext cx="4443165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6"/>
          <p:cNvSpPr>
            <a:spLocks noGrp="1"/>
          </p:cNvSpPr>
          <p:nvPr>
            <p:ph type="pic" idx="3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7" name="Google Shape;157;p3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8" name="Google Shape;158;p36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36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0" name="Google Shape;160;p36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1" name="Google Shape;161;p36"/>
          <p:cNvGrpSpPr/>
          <p:nvPr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62" name="Google Shape;162;p36"/>
            <p:cNvGrpSpPr/>
            <p:nvPr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63" name="Google Shape;163;p36"/>
              <p:cNvCxnSpPr/>
              <p:nvPr/>
            </p:nvCxnSpPr>
            <p:spPr>
              <a:xfrm>
                <a:off x="0" y="3290538"/>
                <a:ext cx="189280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4" name="Google Shape;164;p36"/>
              <p:cNvSpPr/>
              <p:nvPr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65" name="Google Shape;165;p36"/>
            <p:cNvSpPr/>
            <p:nvPr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Layout">
  <p:cSld name="Three Content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5104263" y="1625821"/>
            <a:ext cx="6289862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7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74" name="Google Shape;174;p37"/>
          <p:cNvGrpSpPr/>
          <p:nvPr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75" name="Google Shape;175;p37"/>
            <p:cNvCxnSpPr/>
            <p:nvPr/>
          </p:nvCxnSpPr>
          <p:spPr>
            <a:xfrm>
              <a:off x="304632" y="3290538"/>
              <a:ext cx="307937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37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7" name="Google Shape;177;p37"/>
          <p:cNvSpPr txBox="1">
            <a:spLocks noGrp="1"/>
          </p:cNvSpPr>
          <p:nvPr>
            <p:ph type="body" idx="3"/>
          </p:nvPr>
        </p:nvSpPr>
        <p:spPr>
          <a:xfrm>
            <a:off x="1226927" y="4271296"/>
            <a:ext cx="2944368" cy="1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178" name="Google Shape;178;p37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3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0" name="Google Shape;180;p37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37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4"/>
          </p:nvPr>
        </p:nvSpPr>
        <p:spPr>
          <a:xfrm>
            <a:off x="1226927" y="3858610"/>
            <a:ext cx="2944368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>
            <a:spLocks noGrp="1"/>
          </p:cNvSpPr>
          <p:nvPr>
            <p:ph type="body" idx="5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6"/>
          </p:nvPr>
        </p:nvSpPr>
        <p:spPr>
          <a:xfrm>
            <a:off x="4871314" y="4271296"/>
            <a:ext cx="2944368" cy="1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7"/>
          <p:cNvSpPr>
            <a:spLocks noGrp="1"/>
          </p:cNvSpPr>
          <p:nvPr>
            <p:ph type="body" idx="7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8"/>
          </p:nvPr>
        </p:nvSpPr>
        <p:spPr>
          <a:xfrm>
            <a:off x="4871314" y="3858610"/>
            <a:ext cx="2944368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9"/>
          </p:nvPr>
        </p:nvSpPr>
        <p:spPr>
          <a:xfrm>
            <a:off x="8515702" y="4271296"/>
            <a:ext cx="2944368" cy="1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7"/>
          <p:cNvSpPr>
            <a:spLocks noGrp="1"/>
          </p:cNvSpPr>
          <p:nvPr>
            <p:ph type="body" idx="13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4"/>
          </p:nvPr>
        </p:nvSpPr>
        <p:spPr>
          <a:xfrm>
            <a:off x="8515702" y="3858610"/>
            <a:ext cx="2944368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37"/>
          <p:cNvCxnSpPr/>
          <p:nvPr/>
        </p:nvCxnSpPr>
        <p:spPr>
          <a:xfrm>
            <a:off x="2205335" y="3256107"/>
            <a:ext cx="266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37"/>
          <p:cNvCxnSpPr/>
          <p:nvPr/>
        </p:nvCxnSpPr>
        <p:spPr>
          <a:xfrm>
            <a:off x="5849839" y="3255785"/>
            <a:ext cx="266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8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" name="Google Shape;16;p28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" name="Google Shape;18;p28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"/>
          <p:cNvSpPr txBox="1">
            <a:spLocks noGrp="1"/>
          </p:cNvSpPr>
          <p:nvPr>
            <p:ph type="ctrTitle"/>
          </p:nvPr>
        </p:nvSpPr>
        <p:spPr>
          <a:xfrm>
            <a:off x="1475425" y="2286161"/>
            <a:ext cx="91440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</a:pPr>
            <a:r>
              <a:rPr lang="en-US" dirty="0"/>
              <a:t>Do We Need to Maintain Our Vehicles?</a:t>
            </a:r>
            <a:endParaRPr dirty="0"/>
          </a:p>
        </p:txBody>
      </p:sp>
      <p:sp>
        <p:nvSpPr>
          <p:cNvPr id="734" name="Google Shape;734;p1"/>
          <p:cNvSpPr txBox="1">
            <a:spLocks noGrp="1"/>
          </p:cNvSpPr>
          <p:nvPr>
            <p:ph type="subTitle" idx="1"/>
          </p:nvPr>
        </p:nvSpPr>
        <p:spPr>
          <a:xfrm>
            <a:off x="1246975" y="4871804"/>
            <a:ext cx="9600900" cy="1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lt2"/>
                </a:solidFill>
              </a:rPr>
              <a:t>Linghao Yang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765050524_0_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806" name="Google Shape;806;gc765050524_0_1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07" name="Google Shape;807;gc765050524_0_10"/>
          <p:cNvSpPr txBox="1">
            <a:spLocks noGrp="1"/>
          </p:cNvSpPr>
          <p:nvPr>
            <p:ph type="body" idx="1"/>
          </p:nvPr>
        </p:nvSpPr>
        <p:spPr>
          <a:xfrm>
            <a:off x="838200" y="1159500"/>
            <a:ext cx="4944600" cy="454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Data Set: fleet_truck.csv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Check coefficient of variation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threshold = 0.1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Drop '</a:t>
            </a:r>
            <a:r>
              <a:rPr lang="en-US" dirty="0" err="1"/>
              <a:t>GPS_Latitude</a:t>
            </a:r>
            <a:r>
              <a:rPr lang="en-US" dirty="0"/>
              <a:t>', 'Voltage', '</a:t>
            </a:r>
            <a:r>
              <a:rPr lang="en-US" dirty="0" err="1"/>
              <a:t>Coolant_Temp</a:t>
            </a:r>
            <a:r>
              <a:rPr lang="en-US" dirty="0"/>
              <a:t>', '</a:t>
            </a:r>
            <a:r>
              <a:rPr lang="en-US" dirty="0" err="1"/>
              <a:t>Engine_Oil_Temp</a:t>
            </a:r>
            <a:r>
              <a:rPr lang="en-US" dirty="0"/>
              <a:t>',  '</a:t>
            </a:r>
            <a:r>
              <a:rPr lang="en-US" dirty="0" err="1"/>
              <a:t>Accel_Ssor_Total</a:t>
            </a:r>
            <a:r>
              <a:rPr lang="en-US" dirty="0"/>
              <a:t>', '</a:t>
            </a:r>
            <a:r>
              <a:rPr lang="en-US" dirty="0" err="1"/>
              <a:t>GPS_Longitude</a:t>
            </a:r>
            <a:r>
              <a:rPr lang="en-US" dirty="0"/>
              <a:t>’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14 variables left</a:t>
            </a:r>
            <a:endParaRPr dirty="0"/>
          </a:p>
        </p:txBody>
      </p:sp>
      <p:pic>
        <p:nvPicPr>
          <p:cNvPr id="808" name="Google Shape;808;gc76505052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600" y="812026"/>
            <a:ext cx="57816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c765050524_0_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833" name="Google Shape;833;gc765050524_0_2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34" name="Google Shape;834;gc765050524_0_29"/>
          <p:cNvSpPr txBox="1">
            <a:spLocks noGrp="1"/>
          </p:cNvSpPr>
          <p:nvPr>
            <p:ph type="body" idx="1"/>
          </p:nvPr>
        </p:nvSpPr>
        <p:spPr>
          <a:xfrm>
            <a:off x="838200" y="1159500"/>
            <a:ext cx="10550400" cy="454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Data Set: fleet_truck.csv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Remove all rows with missing values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From 8307 rows and 42 columns to 8149 rows and 14 columns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dirty="0">
                <a:solidFill>
                  <a:srgbClr val="FFFFFF"/>
                </a:solidFill>
              </a:rPr>
              <a:t>Remaining predictors are: '</a:t>
            </a:r>
            <a:r>
              <a:rPr lang="en-US" dirty="0" err="1">
                <a:solidFill>
                  <a:srgbClr val="FFFFFF"/>
                </a:solidFill>
              </a:rPr>
              <a:t>Speed_sensor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Engine_Load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Intake_Pressure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Engine_RPM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Intake_Air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Flow_Rate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Throttle_Pos</a:t>
            </a:r>
            <a:r>
              <a:rPr lang="en-US" dirty="0">
                <a:solidFill>
                  <a:srgbClr val="FFFFFF"/>
                </a:solidFill>
              </a:rPr>
              <a:t>', 'Ambient', 'Accel', '</a:t>
            </a:r>
            <a:r>
              <a:rPr lang="en-US" dirty="0" err="1">
                <a:solidFill>
                  <a:srgbClr val="FFFFFF"/>
                </a:solidFill>
              </a:rPr>
              <a:t>GPS_Bearing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GPS_Altitude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Trip_Distance</a:t>
            </a:r>
            <a:r>
              <a:rPr lang="en-US" dirty="0">
                <a:solidFill>
                  <a:srgbClr val="FFFFFF"/>
                </a:solidFill>
              </a:rPr>
              <a:t>', '</a:t>
            </a:r>
            <a:r>
              <a:rPr lang="en-US" dirty="0" err="1">
                <a:solidFill>
                  <a:srgbClr val="FFFFFF"/>
                </a:solidFill>
              </a:rPr>
              <a:t>Litres_Per_km</a:t>
            </a:r>
            <a:r>
              <a:rPr lang="en-US" dirty="0">
                <a:solidFill>
                  <a:srgbClr val="FFFFFF"/>
                </a:solidFill>
              </a:rPr>
              <a:t>'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dirty="0">
                <a:solidFill>
                  <a:srgbClr val="FFFFFF"/>
                </a:solidFill>
              </a:rPr>
              <a:t>Response is ‘</a:t>
            </a:r>
            <a:r>
              <a:rPr lang="en-US" dirty="0" err="1">
                <a:solidFill>
                  <a:srgbClr val="FFFFFF"/>
                </a:solidFill>
              </a:rPr>
              <a:t>Maintenance_flag</a:t>
            </a:r>
            <a:r>
              <a:rPr lang="en-US" dirty="0">
                <a:solidFill>
                  <a:srgbClr val="FFFFFF"/>
                </a:solidFill>
              </a:rPr>
              <a:t>’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c765050524_0_56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2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 dirty="0"/>
              <a:t>Modeling</a:t>
            </a:r>
            <a:endParaRPr dirty="0"/>
          </a:p>
        </p:txBody>
      </p:sp>
      <p:pic>
        <p:nvPicPr>
          <p:cNvPr id="840" name="Google Shape;840;gc765050524_0_56" descr="Abstract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8356" y="-20834"/>
            <a:ext cx="52455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gc765050524_0_5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42" name="Google Shape;842;gc765050524_0_56"/>
          <p:cNvSpPr txBox="1">
            <a:spLocks noGrp="1"/>
          </p:cNvSpPr>
          <p:nvPr>
            <p:ph type="body" idx="1"/>
          </p:nvPr>
        </p:nvSpPr>
        <p:spPr>
          <a:xfrm>
            <a:off x="815720" y="3392200"/>
            <a:ext cx="50094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</a:pPr>
            <a:r>
              <a:rPr lang="en-US" dirty="0">
                <a:solidFill>
                  <a:srgbClr val="FFFFFF"/>
                </a:solidFill>
              </a:rPr>
              <a:t>70% as training data, 30% as testing data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6b5a8d0b6_0_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1: Clustering</a:t>
            </a:r>
            <a:endParaRPr/>
          </a:p>
        </p:txBody>
      </p:sp>
      <p:sp>
        <p:nvSpPr>
          <p:cNvPr id="849" name="Google Shape;849;gc6b5a8d0b6_0_2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50" name="Google Shape;850;gc6b5a8d0b6_0_21"/>
          <p:cNvSpPr txBox="1">
            <a:spLocks noGrp="1"/>
          </p:cNvSpPr>
          <p:nvPr>
            <p:ph type="body" idx="1"/>
          </p:nvPr>
        </p:nvSpPr>
        <p:spPr>
          <a:xfrm>
            <a:off x="838200" y="13858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Three clustering method</a:t>
            </a:r>
            <a:endParaRPr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cluster into two groups</a:t>
            </a:r>
            <a:endParaRPr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Low accuracy score</a:t>
            </a:r>
            <a:endParaRPr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logically not appropriate here</a:t>
            </a:r>
            <a:endParaRPr dirty="0"/>
          </a:p>
        </p:txBody>
      </p:sp>
      <p:sp>
        <p:nvSpPr>
          <p:cNvPr id="851" name="Google Shape;851;gc6b5a8d0b6_0_21"/>
          <p:cNvSpPr txBox="1">
            <a:spLocks noGrp="1"/>
          </p:cNvSpPr>
          <p:nvPr>
            <p:ph type="body" idx="2"/>
          </p:nvPr>
        </p:nvSpPr>
        <p:spPr>
          <a:xfrm>
            <a:off x="6172200" y="11594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2" name="Google Shape;852;gc6b5a8d0b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987" y="1018225"/>
            <a:ext cx="6168026" cy="541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c6b5a8d0b6_0_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2: Nearest Neighbor</a:t>
            </a:r>
            <a:endParaRPr/>
          </a:p>
        </p:txBody>
      </p:sp>
      <p:sp>
        <p:nvSpPr>
          <p:cNvPr id="859" name="Google Shape;859;gc6b5a8d0b6_0_2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60" name="Google Shape;860;gc6b5a8d0b6_0_29"/>
          <p:cNvSpPr txBox="1">
            <a:spLocks noGrp="1"/>
          </p:cNvSpPr>
          <p:nvPr>
            <p:ph type="body" idx="1"/>
          </p:nvPr>
        </p:nvSpPr>
        <p:spPr>
          <a:xfrm>
            <a:off x="838200" y="1159500"/>
            <a:ext cx="4429200" cy="454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Try number of neighbors from 3 to 10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Choose 7 based on accuracy score</a:t>
            </a:r>
            <a:endParaRPr dirty="0"/>
          </a:p>
        </p:txBody>
      </p:sp>
      <p:pic>
        <p:nvPicPr>
          <p:cNvPr id="861" name="Google Shape;861;gc6b5a8d0b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900" y="1193801"/>
            <a:ext cx="6619800" cy="447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c765050524_0_7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2: Nearest Neighbor</a:t>
            </a:r>
            <a:endParaRPr/>
          </a:p>
        </p:txBody>
      </p:sp>
      <p:sp>
        <p:nvSpPr>
          <p:cNvPr id="868" name="Google Shape;868;gc765050524_0_7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69" name="Google Shape;869;gc765050524_0_73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root average squared error and area under curve are also calculated</a:t>
            </a:r>
            <a:endParaRPr/>
          </a:p>
        </p:txBody>
      </p:sp>
      <p:pic>
        <p:nvPicPr>
          <p:cNvPr id="870" name="Google Shape;870;gc765050524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000" y="1713438"/>
            <a:ext cx="5217750" cy="34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c765050524_0_1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2: Nearest Neighbor</a:t>
            </a:r>
            <a:endParaRPr/>
          </a:p>
        </p:txBody>
      </p:sp>
      <p:sp>
        <p:nvSpPr>
          <p:cNvPr id="877" name="Google Shape;877;gc765050524_0_11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878" name="Google Shape;878;gc765050524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889" y="1560452"/>
            <a:ext cx="6156225" cy="4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c6b5a8d0b6_0_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3: Classification</a:t>
            </a:r>
            <a:endParaRPr/>
          </a:p>
        </p:txBody>
      </p:sp>
      <p:sp>
        <p:nvSpPr>
          <p:cNvPr id="885" name="Google Shape;885;gc6b5a8d0b6_0_3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86" name="Google Shape;886;gc6b5a8d0b6_0_37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</a:t>
            </a:r>
            <a:endParaRPr/>
          </a:p>
        </p:txBody>
      </p:sp>
      <p:pic>
        <p:nvPicPr>
          <p:cNvPr id="887" name="Google Shape;887;gc6b5a8d0b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48825"/>
            <a:ext cx="9237676" cy="28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c7650509f3_0_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3: Classification</a:t>
            </a:r>
            <a:endParaRPr/>
          </a:p>
        </p:txBody>
      </p:sp>
      <p:sp>
        <p:nvSpPr>
          <p:cNvPr id="894" name="Google Shape;894;gc7650509f3_0_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95" name="Google Shape;895;gc7650509f3_0_9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</a:t>
            </a:r>
            <a:endParaRPr/>
          </a:p>
        </p:txBody>
      </p:sp>
      <p:pic>
        <p:nvPicPr>
          <p:cNvPr id="896" name="Google Shape;896;gc7650509f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813651"/>
            <a:ext cx="5867400" cy="398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7650509f3_0_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3: Classification</a:t>
            </a:r>
            <a:endParaRPr/>
          </a:p>
        </p:txBody>
      </p:sp>
      <p:sp>
        <p:nvSpPr>
          <p:cNvPr id="903" name="Google Shape;903;gc7650509f3_0_1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04" name="Google Shape;904;gc7650509f3_0_17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pic>
        <p:nvPicPr>
          <p:cNvPr id="905" name="Google Shape;905;gc7650509f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40775"/>
            <a:ext cx="9665826" cy="28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2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83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"/>
          <p:cNvSpPr txBox="1">
            <a:spLocks noGrp="1"/>
          </p:cNvSpPr>
          <p:nvPr>
            <p:ph type="title"/>
          </p:nvPr>
        </p:nvSpPr>
        <p:spPr>
          <a:xfrm>
            <a:off x="6769775" y="2133600"/>
            <a:ext cx="5164800" cy="24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Business Objectives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Data Selection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Modeling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Model Comparison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Feature Importance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Conclusion</a:t>
            </a:r>
            <a:endParaRPr sz="2200" dirty="0"/>
          </a:p>
        </p:txBody>
      </p:sp>
      <p:sp>
        <p:nvSpPr>
          <p:cNvPr id="741" name="Google Shape;741;p2"/>
          <p:cNvSpPr txBox="1"/>
          <p:nvPr/>
        </p:nvSpPr>
        <p:spPr>
          <a:xfrm>
            <a:off x="6769775" y="958075"/>
            <a:ext cx="231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Contents</a:t>
            </a:r>
            <a:endParaRPr sz="30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458bfe5b3_0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3: Classification</a:t>
            </a:r>
            <a:endParaRPr/>
          </a:p>
        </p:txBody>
      </p:sp>
      <p:sp>
        <p:nvSpPr>
          <p:cNvPr id="912" name="Google Shape;912;gc458bfe5b3_0_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13" name="Google Shape;913;gc458bfe5b3_0_0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pic>
        <p:nvPicPr>
          <p:cNvPr id="914" name="Google Shape;914;gc458bfe5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38" y="1902650"/>
            <a:ext cx="5394775" cy="38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8868cd65e_0_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3: Classification</a:t>
            </a:r>
            <a:endParaRPr/>
          </a:p>
        </p:txBody>
      </p:sp>
      <p:sp>
        <p:nvSpPr>
          <p:cNvPr id="921" name="Google Shape;921;gc8868cd65e_0_1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922" name="Google Shape;922;gc8868cd65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00" y="2110600"/>
            <a:ext cx="9631123" cy="37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b5a8d0b6_1_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4: Logistic Regression</a:t>
            </a:r>
            <a:endParaRPr/>
          </a:p>
        </p:txBody>
      </p:sp>
      <p:sp>
        <p:nvSpPr>
          <p:cNvPr id="929" name="Google Shape;929;gc6b5a8d0b6_1_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930" name="Google Shape;930;gc6b5a8d0b6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63" y="1156800"/>
            <a:ext cx="7048374" cy="54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gc6b5a8d0b6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23" y="3567550"/>
            <a:ext cx="4288175" cy="306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2" name="Google Shape;932;gc6b5a8d0b6_1_5"/>
          <p:cNvGraphicFramePr/>
          <p:nvPr/>
        </p:nvGraphicFramePr>
        <p:xfrm>
          <a:off x="7610000" y="167788"/>
          <a:ext cx="3942525" cy="3261210"/>
        </p:xfrm>
        <a:graphic>
          <a:graphicData uri="http://schemas.openxmlformats.org/drawingml/2006/table">
            <a:tbl>
              <a:tblPr>
                <a:noFill/>
                <a:tableStyleId>{D3FD0365-1D8E-4D85-8AEF-493D6CCB1B12}</a:tableStyleId>
              </a:tblPr>
              <a:tblGrid>
                <a:gridCol w="15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Metric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training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testing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Misclassification Rate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0.210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0.212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0.790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0.788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Root Average Squared Error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0.371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0.370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AUC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0.810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0.820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3" name="Google Shape;933;gc6b5a8d0b6_1_5"/>
          <p:cNvSpPr/>
          <p:nvPr/>
        </p:nvSpPr>
        <p:spPr>
          <a:xfrm>
            <a:off x="4559050" y="4288800"/>
            <a:ext cx="624600" cy="198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gc6b5a8d0b6_1_5"/>
          <p:cNvSpPr/>
          <p:nvPr/>
        </p:nvSpPr>
        <p:spPr>
          <a:xfrm>
            <a:off x="4559050" y="5324750"/>
            <a:ext cx="624600" cy="42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c6b5a8d0b6_1_5"/>
          <p:cNvSpPr/>
          <p:nvPr/>
        </p:nvSpPr>
        <p:spPr>
          <a:xfrm>
            <a:off x="4559050" y="6176950"/>
            <a:ext cx="624600" cy="198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gc6b5a8d0b6_1_5"/>
          <p:cNvSpPr/>
          <p:nvPr/>
        </p:nvSpPr>
        <p:spPr>
          <a:xfrm>
            <a:off x="5471400" y="2819425"/>
            <a:ext cx="867600" cy="198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c765050524_0_87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2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942" name="Google Shape;942;gc765050524_0_87" descr="Abstract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8356" y="-20834"/>
            <a:ext cx="52455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c765050524_0_8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c6b5a8d0b6_0_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962" name="Google Shape;962;gc6b5a8d0b6_0_4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963" name="Google Shape;963;gc6b5a8d0b6_0_45"/>
          <p:cNvSpPr txBox="1">
            <a:spLocks noGrp="1"/>
          </p:cNvSpPr>
          <p:nvPr>
            <p:ph type="body" idx="2"/>
          </p:nvPr>
        </p:nvSpPr>
        <p:spPr>
          <a:xfrm>
            <a:off x="221275" y="1639522"/>
            <a:ext cx="51816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build the decision tree model and rank the feature importance</a:t>
            </a:r>
            <a:endParaRPr/>
          </a:p>
        </p:txBody>
      </p:sp>
      <p:pic>
        <p:nvPicPr>
          <p:cNvPr id="964" name="Google Shape;964;gc6b5a8d0b6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800" y="1572675"/>
            <a:ext cx="6205650" cy="39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gc6b5a8d0b6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75" y="2679375"/>
            <a:ext cx="5494375" cy="9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gc6b5a8d0b6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63" y="3664325"/>
            <a:ext cx="5494375" cy="111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c765050524_0_81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2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/>
              <a:t>Model Comparison</a:t>
            </a:r>
            <a:endParaRPr/>
          </a:p>
        </p:txBody>
      </p:sp>
      <p:pic>
        <p:nvPicPr>
          <p:cNvPr id="981" name="Google Shape;981;gc765050524_0_81" descr="Abstract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8356" y="-20834"/>
            <a:ext cx="52455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gc765050524_0_8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c6b5a8d0b6_0_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989" name="Google Shape;989;gc6b5a8d0b6_0_0"/>
          <p:cNvGraphicFramePr/>
          <p:nvPr>
            <p:extLst>
              <p:ext uri="{D42A27DB-BD31-4B8C-83A1-F6EECF244321}">
                <p14:modId xmlns:p14="http://schemas.microsoft.com/office/powerpoint/2010/main" val="4086405299"/>
              </p:ext>
            </p:extLst>
          </p:nvPr>
        </p:nvGraphicFramePr>
        <p:xfrm>
          <a:off x="1133243" y="1628100"/>
          <a:ext cx="8867926" cy="4251556"/>
        </p:xfrm>
        <a:graphic>
          <a:graphicData uri="http://schemas.openxmlformats.org/drawingml/2006/table">
            <a:tbl>
              <a:tblPr>
                <a:noFill/>
                <a:tableStyleId>{D3FD0365-1D8E-4D85-8AEF-493D6CCB1B12}</a:tableStyleId>
              </a:tblPr>
              <a:tblGrid>
                <a:gridCol w="19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643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Metric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training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testing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Decision Tree training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Decision tree testing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Nearest Neighbor training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Nearest Neighbor testing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Misclassification Rate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0.210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0.212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0.172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0.171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0.139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0.181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8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0.790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0.788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0.828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0.829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0.861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0.819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Root Average Squared Error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0.371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0.370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0.319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0.308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0.297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0.335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8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AUC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0.810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0.820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0.895</a:t>
                      </a:r>
                      <a:endParaRPr b="1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0.906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0.931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0.887</a:t>
                      </a:r>
                      <a:endParaRPr b="1" dirty="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0" name="Google Shape;990;gc6b5a8d0b6_0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Comparison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c765050524_0_93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2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997" name="Google Shape;997;gc765050524_0_93" descr="Abstract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8356" y="-20834"/>
            <a:ext cx="52455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gc765050524_0_9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c765050524_0_9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005" name="Google Shape;1005;gc765050524_0_9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006" name="Google Shape;1006;gc765050524_0_99"/>
          <p:cNvSpPr txBox="1">
            <a:spLocks noGrp="1"/>
          </p:cNvSpPr>
          <p:nvPr>
            <p:ph type="body" idx="1"/>
          </p:nvPr>
        </p:nvSpPr>
        <p:spPr>
          <a:xfrm>
            <a:off x="955943" y="1633156"/>
            <a:ext cx="9236700" cy="45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endParaRPr lang="en-US" dirty="0"/>
          </a:p>
          <a:p>
            <a:pPr lvl="0">
              <a:buAutoNum type="arabicPeriod"/>
            </a:pPr>
            <a:r>
              <a:rPr lang="en-US" dirty="0"/>
              <a:t>If it is a single time training exercise, then we should choose the nearest neighbor model</a:t>
            </a:r>
          </a:p>
          <a:p>
            <a:pPr lvl="0">
              <a:buAutoNum type="arabicPeriod"/>
            </a:pPr>
            <a:endParaRPr lang="en-US" dirty="0"/>
          </a:p>
          <a:p>
            <a:pPr>
              <a:buFont typeface="Arial"/>
              <a:buAutoNum type="arabicPeriod"/>
            </a:pPr>
            <a:r>
              <a:rPr lang="en-US"/>
              <a:t>If </a:t>
            </a:r>
            <a:r>
              <a:rPr lang="en-US" dirty="0"/>
              <a:t>we will deploy the selected model for future data, then we prefer the Decision Tree model</a:t>
            </a:r>
          </a:p>
          <a:p>
            <a:pPr lvl="0">
              <a:buAutoNum type="arabicPeriod"/>
            </a:pPr>
            <a:endParaRPr lang="en-US" dirty="0"/>
          </a:p>
          <a:p>
            <a:pPr lvl="0">
              <a:buAutoNum type="arabicPeriod"/>
            </a:pPr>
            <a:r>
              <a:rPr lang="en-US" dirty="0"/>
              <a:t>Maintenance is highly related to Trip distance, speed sensor, and ambient.</a:t>
            </a:r>
          </a:p>
          <a:p>
            <a:pPr lvl="0">
              <a:buAutoNum type="arabicPeriod"/>
            </a:pPr>
            <a:endParaRPr lang="en-US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endParaRPr lang="en-US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2"/>
          <p:cNvSpPr txBox="1">
            <a:spLocks noGrp="1"/>
          </p:cNvSpPr>
          <p:nvPr>
            <p:ph type="title"/>
          </p:nvPr>
        </p:nvSpPr>
        <p:spPr>
          <a:xfrm>
            <a:off x="809959" y="1546091"/>
            <a:ext cx="4846923" cy="109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Gill Sans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id="1012" name="Google Shape;1012;p22" descr="Abstract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0"/>
            <a:ext cx="60896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765050524_0_46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2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/>
              <a:t>Business Objectives</a:t>
            </a:r>
            <a:endParaRPr/>
          </a:p>
        </p:txBody>
      </p:sp>
      <p:pic>
        <p:nvPicPr>
          <p:cNvPr id="747" name="Google Shape;747;gc765050524_0_46" descr="Abstract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6" y="-9"/>
            <a:ext cx="52455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gc765050524_0_4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gc6b5a8d0b6_0_10" descr="Abstract background&#10;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4661" y="9"/>
            <a:ext cx="32463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c6b5a8d0b6_0_10"/>
          <p:cNvSpPr txBox="1">
            <a:spLocks noGrp="1"/>
          </p:cNvSpPr>
          <p:nvPr>
            <p:ph type="title"/>
          </p:nvPr>
        </p:nvSpPr>
        <p:spPr>
          <a:xfrm>
            <a:off x="6894591" y="1090118"/>
            <a:ext cx="449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Business Objectives</a:t>
            </a:r>
            <a:endParaRPr/>
          </a:p>
        </p:txBody>
      </p:sp>
      <p:sp>
        <p:nvSpPr>
          <p:cNvPr id="755" name="Google Shape;755;gc6b5a8d0b6_0_10"/>
          <p:cNvSpPr txBox="1">
            <a:spLocks noGrp="1"/>
          </p:cNvSpPr>
          <p:nvPr>
            <p:ph type="body" idx="1"/>
          </p:nvPr>
        </p:nvSpPr>
        <p:spPr>
          <a:xfrm>
            <a:off x="6894591" y="2243662"/>
            <a:ext cx="4473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Maintenance Flag</a:t>
            </a:r>
            <a:endParaRPr/>
          </a:p>
        </p:txBody>
      </p:sp>
      <p:sp>
        <p:nvSpPr>
          <p:cNvPr id="756" name="Google Shape;756;gc6b5a8d0b6_0_10"/>
          <p:cNvSpPr txBox="1">
            <a:spLocks noGrp="1"/>
          </p:cNvSpPr>
          <p:nvPr>
            <p:ph type="body" idx="3"/>
          </p:nvPr>
        </p:nvSpPr>
        <p:spPr>
          <a:xfrm>
            <a:off x="6894599" y="2868452"/>
            <a:ext cx="4739937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16000" lvl="0" indent="-2350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o"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Determine whether the car needs to be maintained or not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35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o"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 the loss caused by not timely maintenance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c6b5a8d0b6_0_1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765050524_0_66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2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/>
              <a:t>Data Selection</a:t>
            </a:r>
            <a:endParaRPr/>
          </a:p>
        </p:txBody>
      </p:sp>
      <p:pic>
        <p:nvPicPr>
          <p:cNvPr id="763" name="Google Shape;763;gc765050524_0_66" descr="Abstract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8356" y="-20834"/>
            <a:ext cx="5245500" cy="5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c765050524_0_6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458bfe5b3_0_30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771" name="Google Shape;771;gc458bfe5b3_0_30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72" name="Google Shape;772;gc458bfe5b3_0_301"/>
          <p:cNvSpPr txBox="1">
            <a:spLocks noGrp="1"/>
          </p:cNvSpPr>
          <p:nvPr>
            <p:ph type="body" idx="1"/>
          </p:nvPr>
        </p:nvSpPr>
        <p:spPr>
          <a:xfrm>
            <a:off x="838200" y="1159500"/>
            <a:ext cx="10550400" cy="454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Data Set: fleet_truck.csv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8307 rows and 42 columns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Remove ‘</a:t>
            </a:r>
            <a:r>
              <a:rPr lang="en-US" dirty="0" err="1"/>
              <a:t>fleetid</a:t>
            </a:r>
            <a:r>
              <a:rPr lang="en-US" dirty="0"/>
              <a:t>’ and ‘</a:t>
            </a:r>
            <a:r>
              <a:rPr lang="en-US" dirty="0" err="1"/>
              <a:t>truckid</a:t>
            </a:r>
            <a:r>
              <a:rPr lang="en-US" dirty="0"/>
              <a:t>’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Remove columns with only one value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26 variables left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59D5E6C-28E9-4CE1-B8F4-841CFA00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5" y="1599238"/>
            <a:ext cx="5348534" cy="3659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765050524_0_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779" name="Google Shape;779;gc765050524_0_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0" name="Google Shape;780;gc765050524_0_1"/>
          <p:cNvSpPr txBox="1">
            <a:spLocks noGrp="1"/>
          </p:cNvSpPr>
          <p:nvPr>
            <p:ph type="body" idx="1"/>
          </p:nvPr>
        </p:nvSpPr>
        <p:spPr>
          <a:xfrm>
            <a:off x="838200" y="1177050"/>
            <a:ext cx="5775900" cy="454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Data Set: fleet_truck.csv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Remove collinear features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threshold = 0.9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Drop 'Vibration', '</a:t>
            </a:r>
            <a:r>
              <a:rPr lang="en-US" dirty="0" err="1"/>
              <a:t>Speed_OBD</a:t>
            </a:r>
            <a:r>
              <a:rPr lang="en-US" dirty="0"/>
              <a:t>', '</a:t>
            </a:r>
            <a:r>
              <a:rPr lang="en-US" dirty="0" err="1"/>
              <a:t>Turbo_Boost</a:t>
            </a:r>
            <a:r>
              <a:rPr lang="en-US" dirty="0"/>
              <a:t>', 'CO2', '</a:t>
            </a:r>
            <a:r>
              <a:rPr lang="en-US" dirty="0" err="1"/>
              <a:t>Speed_GPS</a:t>
            </a:r>
            <a:r>
              <a:rPr lang="en-US" dirty="0"/>
              <a:t>' and '</a:t>
            </a:r>
            <a:r>
              <a:rPr lang="en-US" dirty="0" err="1"/>
              <a:t>Trip_Time</a:t>
            </a:r>
            <a:r>
              <a:rPr lang="en-US" dirty="0"/>
              <a:t>’</a:t>
            </a:r>
          </a:p>
          <a:p>
            <a:pPr marL="1016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20 variables left</a:t>
            </a:r>
            <a:endParaRPr dirty="0"/>
          </a:p>
        </p:txBody>
      </p:sp>
      <p:pic>
        <p:nvPicPr>
          <p:cNvPr id="781" name="Google Shape;781;gc76505052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2290125"/>
            <a:ext cx="4214900" cy="2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c765050524_0_1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788" name="Google Shape;788;gc765050524_0_14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89" name="Google Shape;789;gc765050524_0_140"/>
          <p:cNvSpPr txBox="1">
            <a:spLocks noGrp="1"/>
          </p:cNvSpPr>
          <p:nvPr>
            <p:ph type="body" idx="2"/>
          </p:nvPr>
        </p:nvSpPr>
        <p:spPr>
          <a:xfrm>
            <a:off x="7979400" y="1896563"/>
            <a:ext cx="3374400" cy="32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‘Vibration’ , ‘speed_OBD’, ‘speed_sensor’ have perfect linear relationship to each other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‘speed_GPS’ is highly correlated to these three feature..</a:t>
            </a:r>
            <a:endParaRPr/>
          </a:p>
        </p:txBody>
      </p:sp>
      <p:pic>
        <p:nvPicPr>
          <p:cNvPr id="790" name="Google Shape;790;gc765050524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253" y="1391000"/>
            <a:ext cx="6202600" cy="4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65050524_0_1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797" name="Google Shape;797;gc765050524_0_14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98" name="Google Shape;798;gc765050524_0_149"/>
          <p:cNvSpPr txBox="1">
            <a:spLocks noGrp="1"/>
          </p:cNvSpPr>
          <p:nvPr>
            <p:ph type="body" idx="2"/>
          </p:nvPr>
        </p:nvSpPr>
        <p:spPr>
          <a:xfrm>
            <a:off x="7837625" y="2968950"/>
            <a:ext cx="3551100" cy="8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three pairs of variables are also highly correlated.</a:t>
            </a:r>
            <a:endParaRPr/>
          </a:p>
        </p:txBody>
      </p:sp>
      <p:pic>
        <p:nvPicPr>
          <p:cNvPr id="799" name="Google Shape;799;gc765050524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28" y="1351100"/>
            <a:ext cx="6086475" cy="404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591</Words>
  <Application>Microsoft Office PowerPoint</Application>
  <PresentationFormat>Widescreen</PresentationFormat>
  <Paragraphs>202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Quattrocento Sans</vt:lpstr>
      <vt:lpstr>Courier New</vt:lpstr>
      <vt:lpstr>Gill Sans</vt:lpstr>
      <vt:lpstr>Calibri</vt:lpstr>
      <vt:lpstr>Arial</vt:lpstr>
      <vt:lpstr>Office Theme</vt:lpstr>
      <vt:lpstr>Do We Need to Maintain Our Vehicles?</vt:lpstr>
      <vt:lpstr>Business Objectives Data Selection Modeling Model Comparison Feature Importance Conclusion</vt:lpstr>
      <vt:lpstr>Business Objectives</vt:lpstr>
      <vt:lpstr>Business Objectives</vt:lpstr>
      <vt:lpstr>Data Selection</vt:lpstr>
      <vt:lpstr>Data Selection</vt:lpstr>
      <vt:lpstr>Data Selection</vt:lpstr>
      <vt:lpstr>Data Selection</vt:lpstr>
      <vt:lpstr>Data Selection</vt:lpstr>
      <vt:lpstr>Data Selection</vt:lpstr>
      <vt:lpstr>Data Selection</vt:lpstr>
      <vt:lpstr>Modeling</vt:lpstr>
      <vt:lpstr>Model 1: Clustering</vt:lpstr>
      <vt:lpstr>Model 2: Nearest Neighbor</vt:lpstr>
      <vt:lpstr>Model 2: Nearest Neighbor</vt:lpstr>
      <vt:lpstr>Model 2: Nearest Neighbor</vt:lpstr>
      <vt:lpstr>Model 3: Classification</vt:lpstr>
      <vt:lpstr>Model 3: Classification</vt:lpstr>
      <vt:lpstr>Model 3: Classification</vt:lpstr>
      <vt:lpstr>Model 3: Classification</vt:lpstr>
      <vt:lpstr>Model 3: Classification</vt:lpstr>
      <vt:lpstr>Model 4: Logistic Regression</vt:lpstr>
      <vt:lpstr>Feature Importance</vt:lpstr>
      <vt:lpstr>Feature Importance</vt:lpstr>
      <vt:lpstr>Model Comparison</vt:lpstr>
      <vt:lpstr>Model Comparison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We Need to Maintain Our Vehicles?</dc:title>
  <dc:creator>Xiaoxi Liu</dc:creator>
  <cp:lastModifiedBy>James Yang</cp:lastModifiedBy>
  <cp:revision>1</cp:revision>
  <dcterms:created xsi:type="dcterms:W3CDTF">2021-03-08T03:40:57Z</dcterms:created>
  <dcterms:modified xsi:type="dcterms:W3CDTF">2021-04-08T03:25:56Z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