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2" r:id="rId10"/>
    <p:sldId id="260" r:id="rId11"/>
    <p:sldId id="269" r:id="rId12"/>
    <p:sldId id="266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94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46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3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9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0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38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15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7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10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84FB-AE93-4D2D-B3CC-3749C3072D6F}" type="datetimeFigureOut">
              <a:rPr lang="es-ES" smtClean="0"/>
              <a:t>18/01/2022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448B-12F2-4BA7-959D-DBF5999C6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82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87732-C145-42CE-925D-8BCD7D614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HOSTEST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11DA4-B2C2-4F79-AA26-F4CA2005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175" y="4583113"/>
            <a:ext cx="9144000" cy="1655762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Jaime Ruiz-Ogarrio </a:t>
            </a:r>
            <a:r>
              <a:rPr lang="es-ES" dirty="0" err="1"/>
              <a:t>Matias</a:t>
            </a:r>
            <a:r>
              <a:rPr lang="es-ES" dirty="0"/>
              <a:t>                 Universidad CEU San Pablo</a:t>
            </a:r>
          </a:p>
          <a:p>
            <a:endParaRPr lang="es-ES" dirty="0"/>
          </a:p>
          <a:p>
            <a:r>
              <a:rPr lang="es-ES" dirty="0"/>
              <a:t>Sistemas Web I</a:t>
            </a:r>
          </a:p>
        </p:txBody>
      </p:sp>
    </p:spTree>
    <p:extLst>
      <p:ext uri="{BB962C8B-B14F-4D97-AF65-F5344CB8AC3E}">
        <p14:creationId xmlns:p14="http://schemas.microsoft.com/office/powerpoint/2010/main" val="69779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481F1-54D1-49A4-B916-2C9D2A7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71C3-8907-471F-87F7-185C1EA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Pantalla Inicio en las vistas de inquilino y propietario.</a:t>
            </a:r>
          </a:p>
          <a:p>
            <a:endParaRPr lang="es-ES" dirty="0"/>
          </a:p>
          <a:p>
            <a:r>
              <a:rPr lang="es-ES" dirty="0"/>
              <a:t>Mas de una vivienda.</a:t>
            </a:r>
          </a:p>
          <a:p>
            <a:endParaRPr lang="es-ES" dirty="0"/>
          </a:p>
          <a:p>
            <a:r>
              <a:rPr lang="es-ES" dirty="0"/>
              <a:t>Varias vistas en la pantalla de la vivienda.</a:t>
            </a:r>
          </a:p>
          <a:p>
            <a:endParaRPr lang="es-ES" dirty="0"/>
          </a:p>
          <a:p>
            <a:r>
              <a:rPr lang="es-ES" dirty="0"/>
              <a:t>Alquiler 1 solo inquilino.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 hay búsqueda de viviendas.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726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D77D-D1D4-49E7-B185-4E82CE11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92C0E-92E5-4157-805C-3897283D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HostEst</a:t>
            </a:r>
            <a:r>
              <a:rPr lang="es-E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Cambios.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Requisitos Iniciales.</a:t>
            </a:r>
          </a:p>
          <a:p>
            <a:pPr marL="0" indent="0">
              <a:buNone/>
            </a:pPr>
            <a:r>
              <a:rPr lang="es-ES" dirty="0"/>
              <a:t>     4.1. Requisitos cumplidos.</a:t>
            </a:r>
          </a:p>
        </p:txBody>
      </p:sp>
    </p:spTree>
    <p:extLst>
      <p:ext uri="{BB962C8B-B14F-4D97-AF65-F5344CB8AC3E}">
        <p14:creationId xmlns:p14="http://schemas.microsoft.com/office/powerpoint/2010/main" val="1061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8CD76-0CE9-4114-94BA-483D003B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iniciales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BCA15-E6F3-4D19-A446-CA2A88D7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260975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Registro de usuarios.</a:t>
            </a:r>
          </a:p>
          <a:p>
            <a:r>
              <a:rPr lang="es-ES" dirty="0"/>
              <a:t>Acceso de usuarios registrados.</a:t>
            </a:r>
          </a:p>
          <a:p>
            <a:r>
              <a:rPr lang="es-ES" dirty="0"/>
              <a:t>Búsqueda de viviendas por parte del inquilino.</a:t>
            </a:r>
          </a:p>
          <a:p>
            <a:r>
              <a:rPr lang="es-ES" dirty="0"/>
              <a:t>Envío de solicitud de alquiler.</a:t>
            </a:r>
          </a:p>
          <a:p>
            <a:r>
              <a:rPr lang="es-ES" dirty="0"/>
              <a:t>Aceptación del alquiler por parte del propietario.</a:t>
            </a:r>
          </a:p>
          <a:p>
            <a:r>
              <a:rPr lang="es-ES" dirty="0"/>
              <a:t>Declinación del alquiler por parte del propietario.</a:t>
            </a:r>
          </a:p>
          <a:p>
            <a:r>
              <a:rPr lang="es-ES" dirty="0"/>
              <a:t>Añadir una vivienda.</a:t>
            </a:r>
          </a:p>
          <a:p>
            <a:r>
              <a:rPr lang="es-ES" dirty="0"/>
              <a:t>Modificar una vivienda.</a:t>
            </a:r>
          </a:p>
          <a:p>
            <a:r>
              <a:rPr lang="es-ES" dirty="0"/>
              <a:t>Eliminar una vivienda.</a:t>
            </a:r>
          </a:p>
          <a:p>
            <a:r>
              <a:rPr lang="es-ES" dirty="0"/>
              <a:t>Modificado de perfil.</a:t>
            </a:r>
          </a:p>
          <a:p>
            <a:r>
              <a:rPr lang="es-ES" dirty="0"/>
              <a:t>Eliminar el perfil.</a:t>
            </a:r>
          </a:p>
          <a:p>
            <a:r>
              <a:rPr lang="es-ES" dirty="0"/>
              <a:t>Valoraciones entre usuarios.</a:t>
            </a:r>
          </a:p>
          <a:p>
            <a:r>
              <a:rPr lang="es-ES" dirty="0"/>
              <a:t>Chat entre inquilino y propietario.</a:t>
            </a:r>
          </a:p>
          <a:p>
            <a:r>
              <a:rPr lang="es-ES" dirty="0"/>
              <a:t>Envío de incidencias.</a:t>
            </a:r>
          </a:p>
          <a:p>
            <a:r>
              <a:rPr lang="es-ES" dirty="0"/>
              <a:t>Acceso restringido a las vistas si no esta registrado.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66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D77D-D1D4-49E7-B185-4E82CE11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92C0E-92E5-4157-805C-3897283D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HostEst</a:t>
            </a:r>
            <a:r>
              <a:rPr lang="es-E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Cambios.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Requisitos Iniciales.</a:t>
            </a:r>
          </a:p>
          <a:p>
            <a:pPr marL="0" indent="0">
              <a:buNone/>
            </a:pPr>
            <a:r>
              <a:rPr lang="es-ES" b="1" dirty="0"/>
              <a:t>     4.1. Requisitos cumplidos.</a:t>
            </a:r>
          </a:p>
        </p:txBody>
      </p:sp>
    </p:spTree>
    <p:extLst>
      <p:ext uri="{BB962C8B-B14F-4D97-AF65-F5344CB8AC3E}">
        <p14:creationId xmlns:p14="http://schemas.microsoft.com/office/powerpoint/2010/main" val="97947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B8486-04F6-457E-BDE3-8DFE631A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cumplidos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721C6-9B46-48D4-B7BE-08CE7996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53086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Registro de usuarios.</a:t>
            </a:r>
          </a:p>
          <a:p>
            <a:r>
              <a:rPr lang="es-ES" dirty="0"/>
              <a:t>Acceso de usuarios registrados.</a:t>
            </a:r>
          </a:p>
          <a:p>
            <a:r>
              <a:rPr lang="es-ES" dirty="0"/>
              <a:t>Envío de solicitud de alquiler.</a:t>
            </a:r>
          </a:p>
          <a:p>
            <a:r>
              <a:rPr lang="es-ES" dirty="0"/>
              <a:t>Aceptación del alquiler por parte del propietario.</a:t>
            </a:r>
          </a:p>
          <a:p>
            <a:r>
              <a:rPr lang="es-ES" dirty="0"/>
              <a:t>Declinación del alquiler por parte del propietario.</a:t>
            </a:r>
          </a:p>
          <a:p>
            <a:r>
              <a:rPr lang="es-ES" dirty="0"/>
              <a:t>Añadir una vivienda o mas viviendas.</a:t>
            </a:r>
          </a:p>
          <a:p>
            <a:r>
              <a:rPr lang="es-ES" dirty="0"/>
              <a:t>Modificar viviendas.</a:t>
            </a:r>
          </a:p>
          <a:p>
            <a:r>
              <a:rPr lang="es-ES" dirty="0"/>
              <a:t>Eliminar viviendas.</a:t>
            </a:r>
          </a:p>
          <a:p>
            <a:r>
              <a:rPr lang="es-ES" dirty="0"/>
              <a:t>Modificado de perfil.</a:t>
            </a:r>
          </a:p>
          <a:p>
            <a:r>
              <a:rPr lang="es-ES" dirty="0"/>
              <a:t>Eliminar el perfil.</a:t>
            </a:r>
          </a:p>
          <a:p>
            <a:r>
              <a:rPr lang="es-ES" dirty="0"/>
              <a:t>Acceso restringido a las vistas si no esta registrado.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9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D77D-D1D4-49E7-B185-4E82CE11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92C0E-92E5-4157-805C-3897283D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b="1" dirty="0" err="1"/>
              <a:t>HostEst</a:t>
            </a:r>
            <a:r>
              <a:rPr lang="es-E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Cambios.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Requisitos Iniciales.</a:t>
            </a:r>
          </a:p>
          <a:p>
            <a:pPr marL="0" indent="0">
              <a:buNone/>
            </a:pPr>
            <a:r>
              <a:rPr lang="es-ES" dirty="0"/>
              <a:t>     4.1. Requisitos cumplidos.</a:t>
            </a:r>
          </a:p>
        </p:txBody>
      </p:sp>
    </p:spTree>
    <p:extLst>
      <p:ext uri="{BB962C8B-B14F-4D97-AF65-F5344CB8AC3E}">
        <p14:creationId xmlns:p14="http://schemas.microsoft.com/office/powerpoint/2010/main" val="34765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3B9A-FBB0-4A53-B5D1-98BA9F3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HOSTEST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CF571-83FC-4CB0-B725-86BB8F02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Plataforma para alquiler de viviendas.</a:t>
            </a:r>
          </a:p>
          <a:p>
            <a:endParaRPr lang="es-ES" dirty="0"/>
          </a:p>
          <a:p>
            <a:r>
              <a:rPr lang="es-ES" dirty="0"/>
              <a:t>Dos roles (inquilino-propietario).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Tres vistas diferentes (inicio-inquilino-propietario).</a:t>
            </a:r>
          </a:p>
          <a:p>
            <a:endParaRPr lang="es-ES" dirty="0"/>
          </a:p>
          <a:p>
            <a:r>
              <a:rPr lang="es-ES" dirty="0"/>
              <a:t>Solicitud-confirmación.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34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D77D-D1D4-49E7-B185-4E82CE11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92C0E-92E5-4157-805C-3897283D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HostEst</a:t>
            </a:r>
            <a:r>
              <a:rPr lang="es-E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Cambios.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Requisitos Iniciales.</a:t>
            </a:r>
          </a:p>
          <a:p>
            <a:pPr marL="0" indent="0">
              <a:buNone/>
            </a:pPr>
            <a:r>
              <a:rPr lang="es-ES" dirty="0"/>
              <a:t>     4.1. Requisitos cumplidos.</a:t>
            </a:r>
          </a:p>
        </p:txBody>
      </p:sp>
    </p:spTree>
    <p:extLst>
      <p:ext uri="{BB962C8B-B14F-4D97-AF65-F5344CB8AC3E}">
        <p14:creationId xmlns:p14="http://schemas.microsoft.com/office/powerpoint/2010/main" val="281182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7A948-C5AF-433A-AF1B-DEDE9965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C72C9-FE8C-45AE-AFF7-41C9C4FF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Tres menús.</a:t>
            </a:r>
          </a:p>
          <a:p>
            <a:endParaRPr lang="es-ES" dirty="0"/>
          </a:p>
          <a:p>
            <a:r>
              <a:rPr lang="es-ES" dirty="0"/>
              <a:t>Inicio: información, registro y login.</a:t>
            </a:r>
          </a:p>
          <a:p>
            <a:endParaRPr lang="es-ES" dirty="0"/>
          </a:p>
          <a:p>
            <a:r>
              <a:rPr lang="es-ES" dirty="0"/>
              <a:t>Redirección a una vista en función del rol.</a:t>
            </a:r>
          </a:p>
          <a:p>
            <a:endParaRPr lang="es-ES" dirty="0"/>
          </a:p>
          <a:p>
            <a:r>
              <a:rPr lang="es-ES" dirty="0"/>
              <a:t>Restricción de acceso a vistas. </a:t>
            </a:r>
          </a:p>
          <a:p>
            <a:endParaRPr lang="es-ES" dirty="0"/>
          </a:p>
          <a:p>
            <a:r>
              <a:rPr lang="es-ES" dirty="0"/>
              <a:t>Inquilino: inicio, buscar, perfil, incidencias y historial.</a:t>
            </a:r>
          </a:p>
          <a:p>
            <a:endParaRPr lang="es-ES" dirty="0"/>
          </a:p>
          <a:p>
            <a:r>
              <a:rPr lang="es-ES" dirty="0"/>
              <a:t>Propietario: inicio, viviendas, perfil, incidencias e historial.</a:t>
            </a:r>
          </a:p>
        </p:txBody>
      </p:sp>
    </p:spTree>
    <p:extLst>
      <p:ext uri="{BB962C8B-B14F-4D97-AF65-F5344CB8AC3E}">
        <p14:creationId xmlns:p14="http://schemas.microsoft.com/office/powerpoint/2010/main" val="350542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DB1D6-1D7B-46AB-B18A-5755DFFC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C21631-7FD3-4410-A509-F50042182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04" y="1825625"/>
            <a:ext cx="9547791" cy="4351338"/>
          </a:xfrm>
        </p:spPr>
      </p:pic>
    </p:spTree>
    <p:extLst>
      <p:ext uri="{BB962C8B-B14F-4D97-AF65-F5344CB8AC3E}">
        <p14:creationId xmlns:p14="http://schemas.microsoft.com/office/powerpoint/2010/main" val="289737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609A-0363-444D-94BF-868025A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Inquilino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666F06-43AB-47A2-91C7-371EBBC9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97" y="1825625"/>
            <a:ext cx="9553805" cy="4351338"/>
          </a:xfrm>
        </p:spPr>
      </p:pic>
    </p:spTree>
    <p:extLst>
      <p:ext uri="{BB962C8B-B14F-4D97-AF65-F5344CB8AC3E}">
        <p14:creationId xmlns:p14="http://schemas.microsoft.com/office/powerpoint/2010/main" val="324948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C703-037C-4106-85A2-E7CFC59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Propietario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309471-55AB-4882-9329-C5408A70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14" y="1825625"/>
            <a:ext cx="9575972" cy="4351338"/>
          </a:xfrm>
        </p:spPr>
      </p:pic>
    </p:spTree>
    <p:extLst>
      <p:ext uri="{BB962C8B-B14F-4D97-AF65-F5344CB8AC3E}">
        <p14:creationId xmlns:p14="http://schemas.microsoft.com/office/powerpoint/2010/main" val="77932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D77D-D1D4-49E7-B185-4E82CE11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92C0E-92E5-4157-805C-3897283D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HostEst</a:t>
            </a:r>
            <a:r>
              <a:rPr lang="es-E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Cambios</a:t>
            </a:r>
            <a:r>
              <a:rPr lang="es-E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Requisitos Iniciales.</a:t>
            </a:r>
          </a:p>
          <a:p>
            <a:pPr marL="0" indent="0">
              <a:buNone/>
            </a:pPr>
            <a:r>
              <a:rPr lang="es-ES" dirty="0"/>
              <a:t>     4.1. Requisitos cumplidos.</a:t>
            </a:r>
          </a:p>
        </p:txBody>
      </p:sp>
    </p:spTree>
    <p:extLst>
      <p:ext uri="{BB962C8B-B14F-4D97-AF65-F5344CB8AC3E}">
        <p14:creationId xmlns:p14="http://schemas.microsoft.com/office/powerpoint/2010/main" val="280373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351</Words>
  <Application>Microsoft Office PowerPoint</Application>
  <PresentationFormat>Panorámica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HOSTEST</vt:lpstr>
      <vt:lpstr>Índice</vt:lpstr>
      <vt:lpstr>HOSTEST </vt:lpstr>
      <vt:lpstr>Índice</vt:lpstr>
      <vt:lpstr>Diseño</vt:lpstr>
      <vt:lpstr>Inicio</vt:lpstr>
      <vt:lpstr>Inquilino</vt:lpstr>
      <vt:lpstr>Propietario</vt:lpstr>
      <vt:lpstr>Índice</vt:lpstr>
      <vt:lpstr>Cambios</vt:lpstr>
      <vt:lpstr>Índice</vt:lpstr>
      <vt:lpstr>Requisitos iniciales</vt:lpstr>
      <vt:lpstr>Índice</vt:lpstr>
      <vt:lpstr>Requisitos cumplidos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HOSTEST</dc:title>
  <dc:creator>Jaime Ruiz-Ogarrio Matías</dc:creator>
  <cp:lastModifiedBy>Jaime Ruiz-Ogarrio Matías</cp:lastModifiedBy>
  <cp:revision>1</cp:revision>
  <dcterms:created xsi:type="dcterms:W3CDTF">2022-01-18T10:19:00Z</dcterms:created>
  <dcterms:modified xsi:type="dcterms:W3CDTF">2022-01-18T11:35:39Z</dcterms:modified>
</cp:coreProperties>
</file>