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  <a:srgbClr val="96152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6" autoAdjust="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A747-808F-47D3-8B35-32C2456913A2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F9161-1E2D-496F-9AC7-EE8C4D28B0D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9093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F9161-1E2D-496F-9AC7-EE8C4D28B0DD}" type="slidenum">
              <a:rPr lang="es-PY" smtClean="0"/>
              <a:t>2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54163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06F8-5AB7-D8FF-F013-D35B17CAA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D41CDD-712A-3DBC-E3A7-705650B2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3DF1B-02D5-866F-DCD3-1DBE6F5A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53D8C8-7AB5-5D4E-24A6-99FAAE08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C748E-166D-0ADB-EAD0-A2EA045F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4828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969D7-A673-831B-84E1-7F3726A7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F873CA-594E-97EE-C213-CE9EE00C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062F7-535A-5E3F-597F-79450ABE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DC0B7-1C8E-5AAC-7178-1DA4A7F4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82B48-4146-7DEB-D7B9-A22E1B2A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5274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7BFDEF-C742-E1F6-3D5B-AC5282F12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BC1F26-3386-9C5E-FC9C-1BC300B68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F00348-8A27-91BF-E38A-D3592D6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09F8F-E3BC-A441-38C2-7BF8AFAE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CAD04-008E-E759-EAE0-71A688D8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0406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6CA8A-5E1D-E175-2AE9-2B4F27B5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E28E5-D95F-2F65-2985-38B69F90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47D2A-0BAD-A717-6248-13E3691C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8031A-156B-7936-58FE-69C44B67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C68B2-72D4-B15D-55F2-D09FF87F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6398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FD439-1BE6-D2FB-5204-2EB70134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29D8A-C3B0-5900-8E79-9FE9C70D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1597C-5261-0DF6-D813-A18C5D47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CAD6F-B837-5035-8D6C-CD3AA859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76700-A93B-7FD8-8289-45F2E3F1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904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626C3-624F-CA6E-24E9-BC1E3F32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E646C-1602-57D8-82A9-1818B05A3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A76793-6EB1-8C57-E6E8-A189F4CB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230096-8003-5A47-8531-E7DCF442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5B7DE3-1951-7C0F-2593-54D3CCD5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5A9951-B002-86FD-F211-46BFE679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358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08A0-EC35-5619-B52B-0D130717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93A8E3-C3C3-82A6-8854-393C493C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CC3FA2-B97D-68F8-1DD8-CE8DEB96D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313F82-95D2-9758-6F86-1EC5170D6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2AEF4B-1FB4-0E6C-5D21-3DBCFF6D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73EBB1-6708-DD6C-17F7-8EFEDABA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3D675C-143E-5318-65B0-F83080EE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D4297A-FA7B-4AE5-EC7B-901AFF8E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5498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3254C-3CD5-AE84-A45C-230F123C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3D5F8-8476-91A4-4907-C9DED871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1E2E7B-9529-DE2B-AA26-8B37A049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6BEE8-AD2D-BC04-6E41-E09A07F2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3855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42FEF9-6E25-936D-D7F8-BD1006FD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CA0A25-0E1D-0035-430F-3F6193E4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3F012D-3AAB-24F3-8A14-CDA9DAC8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58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2A4AD-DF4B-A465-1069-14452534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02100-DF97-F321-7472-7279D312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CC797B-73BA-B1DD-427B-1BA84675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964CA5-EDEC-2293-3470-684A3F7E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66AE3-76A7-A86D-CA79-6488567E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F4079E-7811-CF69-95F6-F60DC09E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6289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2F7F2-56D0-17DD-8084-35553042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700702-696A-A0A5-D2A1-21CBD934E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46A20-1852-AB38-954D-8930C60E0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121255-9301-2E65-9D9B-0E37382E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91E61A-FDAD-3DFC-AB3E-B63B50C0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5E4A7-8FAC-11B0-477C-8E3F2959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842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726B1E-1108-A377-3AF3-DCE4D9DC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9945C-6220-C2CF-4A9C-D7F78D63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B02FF-21B7-E881-A507-C3C801B0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3B2C-615D-48FD-838B-FA3D7B32FBFB}" type="datetimeFigureOut">
              <a:rPr lang="es-PY" smtClean="0"/>
              <a:t>21/03/2023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B470B-9D67-3493-4393-B602F990B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393E0-3237-64B1-144C-46132138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AD33-23C1-4DB8-A29B-E801BB055B2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9104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21D2D79-946D-0E12-4808-64E555B2BE04}"/>
              </a:ext>
            </a:extLst>
          </p:cNvPr>
          <p:cNvSpPr/>
          <p:nvPr/>
        </p:nvSpPr>
        <p:spPr>
          <a:xfrm>
            <a:off x="3429971" y="3429000"/>
            <a:ext cx="544152" cy="364638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44F290-A0A2-E7B2-27F4-CBFFC744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02" y="3312785"/>
            <a:ext cx="1114425" cy="800100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1EB50273-9B1A-B480-4A8D-CD69B57BD5BC}"/>
              </a:ext>
            </a:extLst>
          </p:cNvPr>
          <p:cNvGrpSpPr/>
          <p:nvPr/>
        </p:nvGrpSpPr>
        <p:grpSpPr>
          <a:xfrm>
            <a:off x="3511992" y="5244972"/>
            <a:ext cx="408723" cy="408723"/>
            <a:chOff x="3511992" y="4213696"/>
            <a:chExt cx="1440000" cy="144000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A79CDF9-99A8-AA5F-E117-F76632E0818B}"/>
                </a:ext>
              </a:extLst>
            </p:cNvPr>
            <p:cNvSpPr/>
            <p:nvPr/>
          </p:nvSpPr>
          <p:spPr>
            <a:xfrm>
              <a:off x="3511992" y="4213696"/>
              <a:ext cx="1440000" cy="1440000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pic>
          <p:nvPicPr>
            <p:cNvPr id="3" name="Imagen 2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C6AAA919-8144-A3B1-FD9A-7E9879793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34" t="63180" r="60940" b="18769"/>
            <a:stretch/>
          </p:blipFill>
          <p:spPr>
            <a:xfrm>
              <a:off x="3648183" y="4285036"/>
              <a:ext cx="1167618" cy="1237958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3F9BC76-0207-1F3E-7144-C5912366B5A6}"/>
                </a:ext>
              </a:extLst>
            </p:cNvPr>
            <p:cNvSpPr/>
            <p:nvPr/>
          </p:nvSpPr>
          <p:spPr>
            <a:xfrm>
              <a:off x="3648183" y="4471023"/>
              <a:ext cx="114308" cy="768545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9AFA824-FA97-0392-17D4-734658F59D2C}"/>
                </a:ext>
              </a:extLst>
            </p:cNvPr>
            <p:cNvSpPr/>
            <p:nvPr/>
          </p:nvSpPr>
          <p:spPr>
            <a:xfrm>
              <a:off x="3722621" y="4285036"/>
              <a:ext cx="104784" cy="596394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338D447-019B-73E3-6F66-716F3239BA3F}"/>
              </a:ext>
            </a:extLst>
          </p:cNvPr>
          <p:cNvGrpSpPr/>
          <p:nvPr/>
        </p:nvGrpSpPr>
        <p:grpSpPr>
          <a:xfrm>
            <a:off x="4987438" y="5239568"/>
            <a:ext cx="414128" cy="414128"/>
            <a:chOff x="4987438" y="4213696"/>
            <a:chExt cx="1440000" cy="1440000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AE93427F-24EE-EB3C-FED7-1D2631C82A6C}"/>
                </a:ext>
              </a:extLst>
            </p:cNvPr>
            <p:cNvSpPr/>
            <p:nvPr/>
          </p:nvSpPr>
          <p:spPr>
            <a:xfrm>
              <a:off x="4987438" y="4213696"/>
              <a:ext cx="1440000" cy="1440000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pic>
          <p:nvPicPr>
            <p:cNvPr id="5" name="Imagen 4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CC94C9B6-B0C1-5596-E8D1-1AE3CA0E8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6" t="13333" r="42684" b="72513"/>
            <a:stretch/>
          </p:blipFill>
          <p:spPr>
            <a:xfrm>
              <a:off x="5172865" y="4470945"/>
              <a:ext cx="1069146" cy="970671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DAF6F85-B9CA-A4BB-F170-99DFCC53010D}"/>
                </a:ext>
              </a:extLst>
            </p:cNvPr>
            <p:cNvSpPr/>
            <p:nvPr/>
          </p:nvSpPr>
          <p:spPr>
            <a:xfrm>
              <a:off x="5172865" y="5392927"/>
              <a:ext cx="1069147" cy="45719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C983D15-B9DE-A27E-6EC0-D1248CB6E846}"/>
              </a:ext>
            </a:extLst>
          </p:cNvPr>
          <p:cNvGrpSpPr/>
          <p:nvPr/>
        </p:nvGrpSpPr>
        <p:grpSpPr>
          <a:xfrm>
            <a:off x="6462884" y="5244972"/>
            <a:ext cx="408723" cy="408723"/>
            <a:chOff x="6462884" y="4213696"/>
            <a:chExt cx="1440000" cy="144000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3725D39-2972-BD04-DF73-EDABE0B4DCC9}"/>
                </a:ext>
              </a:extLst>
            </p:cNvPr>
            <p:cNvSpPr/>
            <p:nvPr/>
          </p:nvSpPr>
          <p:spPr>
            <a:xfrm>
              <a:off x="6462884" y="4213696"/>
              <a:ext cx="1440000" cy="1440000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pic>
          <p:nvPicPr>
            <p:cNvPr id="7" name="Imagen 6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7F16DB81-7369-D030-7B1F-1C6C66A2C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11" t="83077" r="2889" b="4000"/>
            <a:stretch/>
          </p:blipFill>
          <p:spPr>
            <a:xfrm>
              <a:off x="6634244" y="4457594"/>
              <a:ext cx="1097280" cy="886266"/>
            </a:xfrm>
            <a:prstGeom prst="rect">
              <a:avLst/>
            </a:prstGeom>
          </p:spPr>
        </p:pic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7F25230D-15C9-AF95-6263-90DAACB0F444}"/>
                </a:ext>
              </a:extLst>
            </p:cNvPr>
            <p:cNvSpPr/>
            <p:nvPr/>
          </p:nvSpPr>
          <p:spPr>
            <a:xfrm>
              <a:off x="7352388" y="4666741"/>
              <a:ext cx="288131" cy="611741"/>
            </a:xfrm>
            <a:prstGeom prst="roundRect">
              <a:avLst>
                <a:gd name="adj" fmla="val 31322"/>
              </a:avLst>
            </a:prstGeom>
            <a:solidFill>
              <a:srgbClr val="961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4AC7148-6DE8-9BD2-AAFC-88A57DFA9CE0}"/>
                </a:ext>
              </a:extLst>
            </p:cNvPr>
            <p:cNvSpPr/>
            <p:nvPr/>
          </p:nvSpPr>
          <p:spPr>
            <a:xfrm>
              <a:off x="7645282" y="4627826"/>
              <a:ext cx="86241" cy="611740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9D9DB8CB-D984-C4B0-6C9D-816086047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856" y="1054894"/>
            <a:ext cx="1028200" cy="5339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ACE5AC-A526-EB11-74BD-6F39BD0F1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683" y="1050650"/>
            <a:ext cx="1030089" cy="5339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16EBB0-7EC7-8D87-D15F-B273E5169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399" y="1053914"/>
            <a:ext cx="1030089" cy="5348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A57EEE-10D6-F609-DE4F-EF9467A70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599" y="1049670"/>
            <a:ext cx="1031980" cy="53489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9543863-7A17-EB10-B28E-F33A265C87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9800" y="1045427"/>
            <a:ext cx="1030090" cy="53489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69C85DB-E86C-6CF3-6518-0FFFC8B64C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9033" y="1053914"/>
            <a:ext cx="1031980" cy="5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8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294FCE-5E07-4BF4-F2D4-70858F25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0" y="714375"/>
            <a:ext cx="10688859" cy="4972050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24E5587D-E639-B02C-F446-F03B91A3619C}"/>
              </a:ext>
            </a:extLst>
          </p:cNvPr>
          <p:cNvSpPr/>
          <p:nvPr/>
        </p:nvSpPr>
        <p:spPr>
          <a:xfrm>
            <a:off x="9404291" y="1786689"/>
            <a:ext cx="1951971" cy="32846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400" dirty="0">
                <a:solidFill>
                  <a:schemeClr val="tx1"/>
                </a:solidFill>
              </a:rPr>
              <a:t>Sumar/Restar</a:t>
            </a:r>
          </a:p>
          <a:p>
            <a:pPr algn="ctr"/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A695151-5A61-525E-197F-1CA7C608734E}"/>
              </a:ext>
            </a:extLst>
          </p:cNvPr>
          <p:cNvSpPr/>
          <p:nvPr/>
        </p:nvSpPr>
        <p:spPr>
          <a:xfrm>
            <a:off x="2829425" y="1786689"/>
            <a:ext cx="6533147" cy="32846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311070-88B2-4F2B-213E-9167BF43A46B}"/>
              </a:ext>
            </a:extLst>
          </p:cNvPr>
          <p:cNvSpPr/>
          <p:nvPr/>
        </p:nvSpPr>
        <p:spPr>
          <a:xfrm>
            <a:off x="2949745" y="1907009"/>
            <a:ext cx="1542049" cy="1032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400" b="1" dirty="0">
                <a:solidFill>
                  <a:schemeClr val="tx1"/>
                </a:solidFill>
              </a:rPr>
              <a:t>Mi dinero</a:t>
            </a:r>
          </a:p>
          <a:p>
            <a:pPr algn="ctr"/>
            <a:endParaRPr lang="es-PY" sz="1400" dirty="0">
              <a:solidFill>
                <a:schemeClr val="tx1"/>
              </a:solidFill>
            </a:endParaRPr>
          </a:p>
          <a:p>
            <a:pPr algn="ctr"/>
            <a:r>
              <a:rPr lang="es-PY" sz="1400" dirty="0">
                <a:solidFill>
                  <a:schemeClr val="tx1"/>
                </a:solidFill>
              </a:rPr>
              <a:t>Real: 162.000</a:t>
            </a:r>
          </a:p>
          <a:p>
            <a:pPr algn="ctr"/>
            <a:r>
              <a:rPr lang="es-PY" sz="1400" dirty="0">
                <a:solidFill>
                  <a:schemeClr val="tx1"/>
                </a:solidFill>
              </a:rPr>
              <a:t>Líquido: 172.000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514C78B-7123-28C7-0E35-6A59EF5BA257}"/>
              </a:ext>
            </a:extLst>
          </p:cNvPr>
          <p:cNvSpPr/>
          <p:nvPr/>
        </p:nvSpPr>
        <p:spPr>
          <a:xfrm>
            <a:off x="7700203" y="1907009"/>
            <a:ext cx="1542049" cy="1032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400" b="1" dirty="0">
                <a:solidFill>
                  <a:schemeClr val="tx1"/>
                </a:solidFill>
              </a:rPr>
              <a:t>Me deben</a:t>
            </a:r>
          </a:p>
          <a:p>
            <a:pPr algn="ctr"/>
            <a:endParaRPr lang="es-PY" sz="1400" dirty="0">
              <a:solidFill>
                <a:schemeClr val="tx1"/>
              </a:solidFill>
            </a:endParaRPr>
          </a:p>
          <a:p>
            <a:pPr algn="ctr"/>
            <a:r>
              <a:rPr lang="es-PY" sz="1400" dirty="0">
                <a:solidFill>
                  <a:schemeClr val="tx1"/>
                </a:solidFill>
              </a:rPr>
              <a:t>Total: 10.000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D6999F-A178-7DA6-FD78-801CD5418521}"/>
              </a:ext>
            </a:extLst>
          </p:cNvPr>
          <p:cNvSpPr/>
          <p:nvPr/>
        </p:nvSpPr>
        <p:spPr>
          <a:xfrm>
            <a:off x="5324974" y="1907008"/>
            <a:ext cx="1542049" cy="1032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400" b="1" dirty="0">
                <a:solidFill>
                  <a:schemeClr val="tx1"/>
                </a:solidFill>
              </a:rPr>
              <a:t>Debo</a:t>
            </a:r>
          </a:p>
          <a:p>
            <a:pPr algn="ctr"/>
            <a:endParaRPr lang="es-PY" sz="1400" dirty="0">
              <a:solidFill>
                <a:schemeClr val="tx1"/>
              </a:solidFill>
            </a:endParaRPr>
          </a:p>
          <a:p>
            <a:pPr algn="ctr"/>
            <a:r>
              <a:rPr lang="es-PY" sz="1400" dirty="0">
                <a:solidFill>
                  <a:schemeClr val="tx1"/>
                </a:solidFill>
              </a:rPr>
              <a:t>Total: 20.000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F208B7-1C09-DC91-E510-D1BBCD4365A1}"/>
              </a:ext>
            </a:extLst>
          </p:cNvPr>
          <p:cNvSpPr/>
          <p:nvPr/>
        </p:nvSpPr>
        <p:spPr>
          <a:xfrm>
            <a:off x="2968170" y="4758438"/>
            <a:ext cx="4595949" cy="187731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9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4544D8B-BD1C-272F-838E-5DD5124D3343}"/>
              </a:ext>
            </a:extLst>
          </p:cNvPr>
          <p:cNvSpPr/>
          <p:nvPr/>
        </p:nvSpPr>
        <p:spPr>
          <a:xfrm>
            <a:off x="4961859" y="3489160"/>
            <a:ext cx="2268282" cy="358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600" dirty="0">
                <a:solidFill>
                  <a:schemeClr val="tx1"/>
                </a:solidFill>
              </a:rPr>
              <a:t>Agregar transacción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5B136A2-E2A6-4731-2FCF-CAC06EF13F40}"/>
              </a:ext>
            </a:extLst>
          </p:cNvPr>
          <p:cNvSpPr/>
          <p:nvPr/>
        </p:nvSpPr>
        <p:spPr>
          <a:xfrm>
            <a:off x="8006910" y="4758436"/>
            <a:ext cx="1235342" cy="187731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9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FC44A70-0E93-14AD-ED77-4C6BA1453C64}"/>
              </a:ext>
            </a:extLst>
          </p:cNvPr>
          <p:cNvSpPr/>
          <p:nvPr/>
        </p:nvSpPr>
        <p:spPr>
          <a:xfrm>
            <a:off x="7564119" y="4758436"/>
            <a:ext cx="440359" cy="1877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431ACCF-0D05-3297-C274-6AC4C7565142}"/>
              </a:ext>
            </a:extLst>
          </p:cNvPr>
          <p:cNvSpPr/>
          <p:nvPr/>
        </p:nvSpPr>
        <p:spPr>
          <a:xfrm>
            <a:off x="2968169" y="3847350"/>
            <a:ext cx="6274083" cy="807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45DDCE7-8454-2780-9320-709D610D8F14}"/>
              </a:ext>
            </a:extLst>
          </p:cNvPr>
          <p:cNvSpPr/>
          <p:nvPr/>
        </p:nvSpPr>
        <p:spPr>
          <a:xfrm>
            <a:off x="9611035" y="4654382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-1mil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72B82BD-D7F2-B16E-43E1-C1E5A79B6D25}"/>
              </a:ext>
            </a:extLst>
          </p:cNvPr>
          <p:cNvSpPr/>
          <p:nvPr/>
        </p:nvSpPr>
        <p:spPr>
          <a:xfrm>
            <a:off x="9611035" y="4334044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-2mil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6A56CA3-A3C5-5A9A-484C-B485F2A56803}"/>
              </a:ext>
            </a:extLst>
          </p:cNvPr>
          <p:cNvSpPr/>
          <p:nvPr/>
        </p:nvSpPr>
        <p:spPr>
          <a:xfrm>
            <a:off x="9611035" y="4013707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-5mil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1009116-98E5-AC75-8460-E8EC887D3B26}"/>
              </a:ext>
            </a:extLst>
          </p:cNvPr>
          <p:cNvSpPr/>
          <p:nvPr/>
        </p:nvSpPr>
        <p:spPr>
          <a:xfrm>
            <a:off x="9611035" y="3692781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-10mil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45B1BB7-7F34-30A0-6040-87D2D6640E74}"/>
              </a:ext>
            </a:extLst>
          </p:cNvPr>
          <p:cNvSpPr/>
          <p:nvPr/>
        </p:nvSpPr>
        <p:spPr>
          <a:xfrm>
            <a:off x="9611035" y="3385224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-20mil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FF10CBF-988F-622B-AAD0-A7C14E6ED915}"/>
              </a:ext>
            </a:extLst>
          </p:cNvPr>
          <p:cNvSpPr/>
          <p:nvPr/>
        </p:nvSpPr>
        <p:spPr>
          <a:xfrm>
            <a:off x="9611035" y="3077667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-50mil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082E8E4-DD77-04C9-834D-C6E44026B030}"/>
              </a:ext>
            </a:extLst>
          </p:cNvPr>
          <p:cNvSpPr/>
          <p:nvPr/>
        </p:nvSpPr>
        <p:spPr>
          <a:xfrm>
            <a:off x="9611035" y="2757626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-100mil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D68E516-08A7-F915-8ADF-8F6E8B2F2FF9}"/>
              </a:ext>
            </a:extLst>
          </p:cNvPr>
          <p:cNvSpPr/>
          <p:nvPr/>
        </p:nvSpPr>
        <p:spPr>
          <a:xfrm>
            <a:off x="10444215" y="4654382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+1mil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C80E32-1EC1-CB67-0AE7-F67702F0AA94}"/>
              </a:ext>
            </a:extLst>
          </p:cNvPr>
          <p:cNvSpPr/>
          <p:nvPr/>
        </p:nvSpPr>
        <p:spPr>
          <a:xfrm>
            <a:off x="10444215" y="4334044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+2mil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E6CAFF9-12B1-2B80-AF7E-1E4A3E5E7EE2}"/>
              </a:ext>
            </a:extLst>
          </p:cNvPr>
          <p:cNvSpPr/>
          <p:nvPr/>
        </p:nvSpPr>
        <p:spPr>
          <a:xfrm>
            <a:off x="10444215" y="4013707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+5mil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A79BDCC-0FD0-52F9-0993-1FE075318AC5}"/>
              </a:ext>
            </a:extLst>
          </p:cNvPr>
          <p:cNvSpPr/>
          <p:nvPr/>
        </p:nvSpPr>
        <p:spPr>
          <a:xfrm>
            <a:off x="10444215" y="3692781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+10mil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E2EAE78-38DD-E651-3700-03EE212D902A}"/>
              </a:ext>
            </a:extLst>
          </p:cNvPr>
          <p:cNvSpPr/>
          <p:nvPr/>
        </p:nvSpPr>
        <p:spPr>
          <a:xfrm>
            <a:off x="10444215" y="3385224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+20mil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B8001F3-3B3E-7715-76F2-3F65B2F8CD56}"/>
              </a:ext>
            </a:extLst>
          </p:cNvPr>
          <p:cNvSpPr/>
          <p:nvPr/>
        </p:nvSpPr>
        <p:spPr>
          <a:xfrm>
            <a:off x="10444215" y="3077667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+50mil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430AC99-41C8-0A04-A188-2A0D1DA5ECE6}"/>
              </a:ext>
            </a:extLst>
          </p:cNvPr>
          <p:cNvSpPr/>
          <p:nvPr/>
        </p:nvSpPr>
        <p:spPr>
          <a:xfrm>
            <a:off x="10444215" y="2757626"/>
            <a:ext cx="768672" cy="300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sz="1400" dirty="0">
                <a:solidFill>
                  <a:schemeClr val="tx1"/>
                </a:solidFill>
              </a:rPr>
              <a:t>+100mil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7B9E22-2D13-5D8D-3237-7857338C6976}"/>
              </a:ext>
            </a:extLst>
          </p:cNvPr>
          <p:cNvSpPr/>
          <p:nvPr/>
        </p:nvSpPr>
        <p:spPr>
          <a:xfrm>
            <a:off x="836307" y="1786689"/>
            <a:ext cx="1951971" cy="32846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400" dirty="0">
                <a:solidFill>
                  <a:schemeClr val="tx1"/>
                </a:solidFill>
              </a:rPr>
              <a:t>Ahorros</a:t>
            </a:r>
          </a:p>
          <a:p>
            <a:pPr algn="ctr"/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  <a:p>
            <a:endParaRPr lang="es-PY" sz="1400" dirty="0">
              <a:solidFill>
                <a:schemeClr val="tx1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76CCA9F-F252-C7A4-C43E-435D3CF3C6B8}"/>
              </a:ext>
            </a:extLst>
          </p:cNvPr>
          <p:cNvSpPr/>
          <p:nvPr/>
        </p:nvSpPr>
        <p:spPr>
          <a:xfrm>
            <a:off x="966228" y="2757626"/>
            <a:ext cx="1719821" cy="21885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2745DDD5-0720-DA82-D206-E95D418410E2}"/>
              </a:ext>
            </a:extLst>
          </p:cNvPr>
          <p:cNvGrpSpPr/>
          <p:nvPr/>
        </p:nvGrpSpPr>
        <p:grpSpPr>
          <a:xfrm>
            <a:off x="2924174" y="1266825"/>
            <a:ext cx="3324225" cy="1724025"/>
            <a:chOff x="2924174" y="1266825"/>
            <a:chExt cx="3324225" cy="172402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0BF39F8-5458-F653-4563-6CCDDCCCDEF7}"/>
                </a:ext>
              </a:extLst>
            </p:cNvPr>
            <p:cNvSpPr/>
            <p:nvPr/>
          </p:nvSpPr>
          <p:spPr>
            <a:xfrm>
              <a:off x="2924174" y="1266825"/>
              <a:ext cx="3324225" cy="1724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2154F5D-A3FA-B791-DA23-6A28B116F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40" t="1812" r="50786" b="66973"/>
            <a:stretch/>
          </p:blipFill>
          <p:spPr>
            <a:xfrm>
              <a:off x="3152633" y="1501254"/>
              <a:ext cx="2886502" cy="12487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561BBBD-0ECC-5E41-5445-0AA652AE6AA1}"/>
              </a:ext>
            </a:extLst>
          </p:cNvPr>
          <p:cNvGrpSpPr/>
          <p:nvPr/>
        </p:nvGrpSpPr>
        <p:grpSpPr>
          <a:xfrm>
            <a:off x="6438899" y="1263626"/>
            <a:ext cx="3324225" cy="1724025"/>
            <a:chOff x="6438899" y="1263626"/>
            <a:chExt cx="3324225" cy="1724025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2ACE287-2DE3-8334-0495-608F32E09FBA}"/>
                </a:ext>
              </a:extLst>
            </p:cNvPr>
            <p:cNvSpPr/>
            <p:nvPr/>
          </p:nvSpPr>
          <p:spPr>
            <a:xfrm>
              <a:off x="6438899" y="1263626"/>
              <a:ext cx="3324225" cy="1724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283DF403-C3FC-82E1-957D-4A05BD586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654" t="1813" r="9472" b="66972"/>
            <a:stretch/>
          </p:blipFill>
          <p:spPr>
            <a:xfrm>
              <a:off x="6657760" y="1501253"/>
              <a:ext cx="2886502" cy="12487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1B82224-7CAB-5989-136A-5807D7A3CBF8}"/>
              </a:ext>
            </a:extLst>
          </p:cNvPr>
          <p:cNvGrpSpPr/>
          <p:nvPr/>
        </p:nvGrpSpPr>
        <p:grpSpPr>
          <a:xfrm>
            <a:off x="2924174" y="3174953"/>
            <a:ext cx="3324225" cy="1724025"/>
            <a:chOff x="2924174" y="3174953"/>
            <a:chExt cx="3324225" cy="1724025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141795B-104A-9D44-EB46-741850E30639}"/>
                </a:ext>
              </a:extLst>
            </p:cNvPr>
            <p:cNvSpPr/>
            <p:nvPr/>
          </p:nvSpPr>
          <p:spPr>
            <a:xfrm>
              <a:off x="2924174" y="3174953"/>
              <a:ext cx="3324225" cy="1724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056D0D1-2DA4-E24B-B5CD-7AD9C609E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40" t="34803" r="50786" b="33982"/>
            <a:stretch/>
          </p:blipFill>
          <p:spPr>
            <a:xfrm>
              <a:off x="3152633" y="3429000"/>
              <a:ext cx="2886502" cy="12487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B8C022E-0DD6-8A09-16D3-C904E14B8D9A}"/>
              </a:ext>
            </a:extLst>
          </p:cNvPr>
          <p:cNvGrpSpPr/>
          <p:nvPr/>
        </p:nvGrpSpPr>
        <p:grpSpPr>
          <a:xfrm>
            <a:off x="6438899" y="3174953"/>
            <a:ext cx="3324225" cy="1724025"/>
            <a:chOff x="6438899" y="3174953"/>
            <a:chExt cx="3324225" cy="172402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2876E3A-8BFB-1389-5021-E2B2C88EDE34}"/>
                </a:ext>
              </a:extLst>
            </p:cNvPr>
            <p:cNvSpPr/>
            <p:nvPr/>
          </p:nvSpPr>
          <p:spPr>
            <a:xfrm>
              <a:off x="6438899" y="3174953"/>
              <a:ext cx="3324225" cy="1724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D67818E-9FEE-6B09-19BD-16B1BE150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t="34393" r="10126" b="34393"/>
            <a:stretch/>
          </p:blipFill>
          <p:spPr>
            <a:xfrm>
              <a:off x="6657760" y="3429000"/>
              <a:ext cx="2886502" cy="12487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16A29C4-43B1-1C57-D0A2-8E60B78322D3}"/>
              </a:ext>
            </a:extLst>
          </p:cNvPr>
          <p:cNvGrpSpPr/>
          <p:nvPr/>
        </p:nvGrpSpPr>
        <p:grpSpPr>
          <a:xfrm>
            <a:off x="2924174" y="5089478"/>
            <a:ext cx="3324225" cy="1724025"/>
            <a:chOff x="2924174" y="5089478"/>
            <a:chExt cx="3324225" cy="1724025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7A13F2F-07DA-AF3E-FCD6-242DA76E3DB4}"/>
                </a:ext>
              </a:extLst>
            </p:cNvPr>
            <p:cNvSpPr/>
            <p:nvPr/>
          </p:nvSpPr>
          <p:spPr>
            <a:xfrm>
              <a:off x="2924174" y="5089478"/>
              <a:ext cx="3324225" cy="1724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498E53E3-79A0-C207-35D2-18582CF54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98" t="68865" r="50128" b="-80"/>
            <a:stretch/>
          </p:blipFill>
          <p:spPr>
            <a:xfrm>
              <a:off x="3152633" y="5343525"/>
              <a:ext cx="2886502" cy="12487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8E51E69-5DB2-D10D-58C3-C801EE564CCE}"/>
              </a:ext>
            </a:extLst>
          </p:cNvPr>
          <p:cNvGrpSpPr/>
          <p:nvPr/>
        </p:nvGrpSpPr>
        <p:grpSpPr>
          <a:xfrm>
            <a:off x="6438899" y="5086280"/>
            <a:ext cx="3324225" cy="1724025"/>
            <a:chOff x="6438899" y="5086280"/>
            <a:chExt cx="3324225" cy="172402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4059B47-7130-7318-2111-D1884E1B09EE}"/>
                </a:ext>
              </a:extLst>
            </p:cNvPr>
            <p:cNvSpPr/>
            <p:nvPr/>
          </p:nvSpPr>
          <p:spPr>
            <a:xfrm>
              <a:off x="6438899" y="5086280"/>
              <a:ext cx="3324225" cy="1724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53AAE021-2D63-5060-6C1C-0685D04C8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133" t="66562" r="9993" b="2223"/>
            <a:stretch/>
          </p:blipFill>
          <p:spPr>
            <a:xfrm>
              <a:off x="6667358" y="5340327"/>
              <a:ext cx="2886502" cy="12487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41508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54</Words>
  <Application>Microsoft Office PowerPoint</Application>
  <PresentationFormat>Panorámica</PresentationFormat>
  <Paragraphs>48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Pitochuu</dc:creator>
  <cp:lastModifiedBy>Pitochuu</cp:lastModifiedBy>
  <cp:revision>18</cp:revision>
  <dcterms:created xsi:type="dcterms:W3CDTF">2023-02-19T18:51:24Z</dcterms:created>
  <dcterms:modified xsi:type="dcterms:W3CDTF">2023-03-21T20:04:58Z</dcterms:modified>
</cp:coreProperties>
</file>