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79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54736-15D4-1391-64BF-214234C86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FABC1E-4FEA-C7E9-9A9F-160CD3F53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3C0E9-FD06-42E2-F193-1A0E277024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A23A2-28B1-0349-4984-DD5988F15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79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C3829-FD22-BAFA-BDE4-51E61B8E0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C1FD96-5E08-D5CC-13D7-EB465497B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7BCC99-86B9-6F1B-AC9F-BB8D749F3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A1D34-9498-29B8-7F4D-1AD9B448D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401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8DBD7-999B-4960-1950-BB9AB2C81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354E7D-2580-4B9A-50AC-81B0BCDF7C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3BCA4-8F76-8395-DA12-53C407318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6A892-3FDD-26B5-DCDF-89373D4EB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83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AAE3F-516E-4AD1-1569-B0E2AA3A8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05BAE-5791-71E4-FA9B-8893D22B8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C63CE2-32C0-4D9C-1A95-811BC8F61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D3EC2-15D3-5854-B6CE-7863B23FE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026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C3969-AB6A-832B-A758-D1430E82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9F4AA9-8201-88A2-7058-E98F9C6C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AAAAF-FA3F-0424-175A-24DC8DE81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A837A-D825-1C67-6CB6-4D2C8D7DD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769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042D9-C733-424E-5DBE-34E4B70D1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F6AFF9-5233-63A9-5307-3516B8895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F81DC-6075-5C50-7B6C-FFA8EAAE5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48C49-94E2-FE2D-DA3D-36D9FE4B2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191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3907A-9762-2B0B-AE54-2585A87E6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596D0F-1ED2-5636-F425-B6E434813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B0C374-74E3-ADA2-21F1-4CC01E2C2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E5718-C675-CCFA-0FBB-D7B4B58C1D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20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Fake Product Review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AI Capstone Project Kickoff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C56FD3A-4F39-4752-AC00-DB25CCA4E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72527DF-A25C-46B4-A5D9-BBE2E310A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black background with a white text thank you written on it | Premium  AI-generated image">
            <a:extLst>
              <a:ext uri="{FF2B5EF4-FFF2-40B4-BE49-F238E27FC236}">
                <a16:creationId xmlns:a16="http://schemas.microsoft.com/office/drawing/2014/main" id="{D5C7717A-13CC-015B-29B8-08E04A15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766"/>
          <a:stretch/>
        </p:blipFill>
        <p:spPr bwMode="auto">
          <a:xfrm>
            <a:off x="643467" y="643467"/>
            <a:ext cx="10905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9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051F07E2-B05C-41F9-A9EE-4AC115603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>
            <a:normAutofit/>
          </a:bodyPr>
          <a:lstStyle/>
          <a:p>
            <a:r>
              <a:rPr lang="en-US" dirty="0"/>
              <a:t>Objective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400" y="2185984"/>
            <a:ext cx="10098552" cy="3605216"/>
          </a:xfrm>
        </p:spPr>
        <p:txBody>
          <a:bodyPr anchor="ctr">
            <a:normAutofit lnSpcReduction="10000"/>
          </a:bodyPr>
          <a:lstStyle/>
          <a:p>
            <a:pPr marL="36900" indent="0">
              <a:buNone/>
            </a:pPr>
            <a:r>
              <a:rPr lang="en-US" sz="2400" b="1" dirty="0"/>
              <a:t>Goal:</a:t>
            </a:r>
            <a:r>
              <a:rPr lang="en-US" sz="2400" dirty="0"/>
              <a:t> </a:t>
            </a:r>
            <a:r>
              <a:rPr lang="en-US" dirty="0"/>
              <a:t>Build an AI-powered business application to detect and monitor fake product reviews.</a:t>
            </a:r>
          </a:p>
          <a:p>
            <a:pPr marL="36900" indent="0">
              <a:buNone/>
            </a:pPr>
            <a:r>
              <a:rPr lang="en-US" sz="2400" b="1" dirty="0"/>
              <a:t>Business Challenge:</a:t>
            </a:r>
            <a:r>
              <a:rPr lang="en-US" sz="2400" dirty="0"/>
              <a:t> </a:t>
            </a:r>
            <a:r>
              <a:rPr lang="en-US" dirty="0"/>
              <a:t>Address the issue of fraudulent reviews affecting consumer trust.</a:t>
            </a:r>
          </a:p>
          <a:p>
            <a:pPr marL="36900" indent="0">
              <a:buNone/>
            </a:pPr>
            <a:r>
              <a:rPr lang="en-US" sz="2400" b="1" dirty="0"/>
              <a:t>Technical Proficiency:</a:t>
            </a:r>
            <a:r>
              <a:rPr lang="en-US" sz="2400" dirty="0"/>
              <a:t> </a:t>
            </a:r>
            <a:r>
              <a:rPr lang="en-US" dirty="0"/>
              <a:t>Utilize AI/ML techniques to analyze patterns and detect fake reviews.</a:t>
            </a:r>
          </a:p>
          <a:p>
            <a:pPr marL="36900" indent="0">
              <a:buNone/>
            </a:pPr>
            <a:r>
              <a:rPr lang="en-US" sz="2400" b="1" dirty="0"/>
              <a:t>Measurable Impact:</a:t>
            </a:r>
            <a:r>
              <a:rPr lang="en-US" sz="2400" dirty="0"/>
              <a:t> </a:t>
            </a:r>
            <a:r>
              <a:rPr lang="en-US" dirty="0"/>
              <a:t>Enhance reliability of online reviews, improve user trust, and assist businesses in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B80C2D-A4E9-B50D-BEA9-5E20A64E1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B6D88-4FC2-CA52-6EB9-614F744F9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568A79-E90C-ED95-3CB3-FB61E40B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dirty="0"/>
              <a:t>Scope </a:t>
            </a:r>
            <a:r>
              <a:rPr lang="en-CA" sz="4600" dirty="0"/>
              <a:t>(Technical Features)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A5D269-6058-9865-BFD6-552972120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031" y="1816526"/>
            <a:ext cx="10414526" cy="4185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400" b="1" dirty="0"/>
              <a:t>Focus Area:</a:t>
            </a:r>
            <a:r>
              <a:rPr lang="en-US" sz="2400" dirty="0"/>
              <a:t> </a:t>
            </a:r>
            <a:r>
              <a:rPr lang="en-US" sz="2300" dirty="0"/>
              <a:t>Detecting fake reviews using AI and NLP techniques.</a:t>
            </a:r>
          </a:p>
          <a:p>
            <a:pPr algn="l"/>
            <a:r>
              <a:rPr lang="en-US" sz="2400" b="1" dirty="0"/>
              <a:t>Integration:</a:t>
            </a:r>
            <a:r>
              <a:rPr lang="en-US" sz="2400" dirty="0"/>
              <a:t> </a:t>
            </a:r>
            <a:r>
              <a:rPr lang="en-US" sz="2300" dirty="0"/>
              <a:t>Practical and deployable solution within real-world e-commerce platforms.</a:t>
            </a:r>
          </a:p>
          <a:p>
            <a:pPr algn="l"/>
            <a:r>
              <a:rPr lang="en-US" sz="2400" b="1" dirty="0"/>
              <a:t>Key Functionalities: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Web scraping for data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NLP-based sentiment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Machine learning models for fake review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Visualization tools for insights</a:t>
            </a:r>
          </a:p>
        </p:txBody>
      </p:sp>
    </p:spTree>
    <p:extLst>
      <p:ext uri="{BB962C8B-B14F-4D97-AF65-F5344CB8AC3E}">
        <p14:creationId xmlns:p14="http://schemas.microsoft.com/office/powerpoint/2010/main" val="49635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F0A792-927A-A7AB-1993-C47803EFC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B1FB6-6E2C-9942-5AA0-3A4DACEC4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94C055B8-EAA7-F8EC-144B-4DD877B2B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6388B-14A0-49AF-1F64-7A8641ED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>
            <a:normAutofit/>
          </a:bodyPr>
          <a:lstStyle/>
          <a:p>
            <a:r>
              <a:rPr lang="en-US" dirty="0"/>
              <a:t>Impact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978C2AA-33C4-88D3-CBB9-CF8CD72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399" y="1978924"/>
            <a:ext cx="10098552" cy="3605216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sz="2400" b="1" dirty="0"/>
              <a:t>Business Impact: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Increased transparency and credibility of online reviews.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Reduction in fake review scams, benefiting consumers and businesses.</a:t>
            </a:r>
          </a:p>
          <a:p>
            <a:pPr marL="36900" indent="0">
              <a:buNone/>
            </a:pPr>
            <a:r>
              <a:rPr lang="en-US" sz="2400" b="1" dirty="0"/>
              <a:t>Educational Impact: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Demonstration of end-to-end AI application development.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Application of AI/ML techniques in real-world problem-solving.</a:t>
            </a:r>
          </a:p>
        </p:txBody>
      </p:sp>
    </p:spTree>
    <p:extLst>
      <p:ext uri="{BB962C8B-B14F-4D97-AF65-F5344CB8AC3E}">
        <p14:creationId xmlns:p14="http://schemas.microsoft.com/office/powerpoint/2010/main" val="33990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6393B4-FBA4-D63C-CCDE-00E9ABD3F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227E34-F9FE-8915-9888-1E168E66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8E5AED-0B12-96C3-0FDB-4E8A6496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CA" dirty="0"/>
              <a:t>Project Phases</a:t>
            </a:r>
            <a:r>
              <a:rPr lang="en-US" sz="4000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D3BCB4-318E-2456-DD72-8837FA060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dirty="0"/>
              <a:t>Discovery &amp; Planning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A895BF-AF42-E465-8E55-E0DDF6DDF64C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pPr lvl="1"/>
            <a:r>
              <a:rPr lang="en-US" sz="2300" dirty="0"/>
              <a:t>Define business use case.</a:t>
            </a:r>
          </a:p>
          <a:p>
            <a:pPr lvl="1"/>
            <a:r>
              <a:rPr lang="en-US" sz="2300" dirty="0"/>
              <a:t>Align objectives with industry needs.</a:t>
            </a:r>
          </a:p>
          <a:p>
            <a:pPr lvl="1"/>
            <a:r>
              <a:rPr lang="en-US" sz="2300" dirty="0"/>
              <a:t>Assess data readiness for AI modeling.</a:t>
            </a:r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13DA7A-987D-588C-A07B-B23EA1D90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b="1" dirty="0"/>
              <a:t>Development</a:t>
            </a: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31A18A-6BEC-FEB9-4EEC-DD8EC30FD35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lvl="1"/>
            <a:r>
              <a:rPr lang="en-US" sz="2300" dirty="0"/>
              <a:t>Train AI models using NLP and ML algorithms.</a:t>
            </a:r>
          </a:p>
          <a:p>
            <a:pPr lvl="1"/>
            <a:r>
              <a:rPr lang="en-US" sz="2300" dirty="0"/>
              <a:t>Build the application interface.</a:t>
            </a:r>
          </a:p>
          <a:p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E69D9E-0728-3C4C-4F80-0B675D88FF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dirty="0"/>
              <a:t>Testing &amp; Deployment</a:t>
            </a:r>
            <a:endParaRPr lang="en-CA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41DC94-121E-8EDE-01EA-680CCD11F0BE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lvl="1"/>
            <a:r>
              <a:rPr lang="en-US" sz="2300" dirty="0"/>
              <a:t>Validate performance and accuracy.</a:t>
            </a:r>
          </a:p>
          <a:p>
            <a:pPr lvl="1"/>
            <a:r>
              <a:rPr lang="en-US" sz="2300" dirty="0"/>
              <a:t>Ensure usability and deploy the final solution.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866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55DCA2-4942-A7AD-53ED-31B1B2E79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06787-90BD-9ED4-2628-D574CEA63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F057230F-CE96-FB40-6239-C7332F71D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5B379-FE6F-9F6B-8BCD-DAABC0E76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>
            <a:normAutofit/>
          </a:bodyPr>
          <a:lstStyle/>
          <a:p>
            <a:r>
              <a:rPr lang="en-CA" dirty="0"/>
              <a:t>Key Deliverables</a:t>
            </a:r>
            <a:r>
              <a:rPr lang="en-US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258F436-E66A-7F41-E056-FDD9877AE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399" y="1848454"/>
            <a:ext cx="10098552" cy="3605216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US" sz="2400" b="1" dirty="0"/>
              <a:t>Prototype:</a:t>
            </a:r>
            <a:r>
              <a:rPr lang="en-US" sz="2400" dirty="0"/>
              <a:t> </a:t>
            </a:r>
            <a:r>
              <a:rPr lang="en-US" dirty="0"/>
              <a:t>Develop a working model within approx. 30 days.</a:t>
            </a:r>
          </a:p>
          <a:p>
            <a:pPr marL="36900" indent="0">
              <a:buNone/>
            </a:pPr>
            <a:r>
              <a:rPr lang="en-US" sz="2400" b="1" dirty="0"/>
              <a:t>Final Project:</a:t>
            </a:r>
            <a:r>
              <a:rPr lang="en-US" sz="2400" dirty="0"/>
              <a:t> </a:t>
            </a:r>
            <a:r>
              <a:rPr lang="en-US" dirty="0"/>
              <a:t>Deliver a fully functional system by April 02.</a:t>
            </a:r>
          </a:p>
          <a:p>
            <a:pPr marL="36900" indent="0">
              <a:buNone/>
            </a:pPr>
            <a:r>
              <a:rPr lang="en-US" sz="2400" b="1" dirty="0"/>
              <a:t>Reports &amp; Documentation:</a:t>
            </a:r>
            <a:r>
              <a:rPr lang="en-US" sz="2400" dirty="0"/>
              <a:t> </a:t>
            </a:r>
            <a:r>
              <a:rPr lang="en-US" dirty="0"/>
              <a:t>Provide insights and analysis.</a:t>
            </a:r>
          </a:p>
        </p:txBody>
      </p:sp>
    </p:spTree>
    <p:extLst>
      <p:ext uri="{BB962C8B-B14F-4D97-AF65-F5344CB8AC3E}">
        <p14:creationId xmlns:p14="http://schemas.microsoft.com/office/powerpoint/2010/main" val="11873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3E78A-116D-470A-750E-221223AEE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3F3FA-488B-288E-4D28-B403BF10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EA159A05-F0BC-7E8E-B888-F7BD8DA8D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5A2F2-24AB-26EB-DD4F-ECE71CD6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>
            <a:normAutofit/>
          </a:bodyPr>
          <a:lstStyle/>
          <a:p>
            <a:r>
              <a:rPr lang="en-CA" dirty="0"/>
              <a:t>Technology Landscape</a:t>
            </a:r>
            <a:r>
              <a:rPr lang="en-US" dirty="0"/>
              <a:t>	(Tentative)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2F1FE2F-CAC0-505D-FAB1-CD6750E6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399" y="1848454"/>
            <a:ext cx="10098552" cy="3605216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en-CA" sz="2400" b="1" dirty="0"/>
              <a:t>AI Frameworks:</a:t>
            </a:r>
            <a:r>
              <a:rPr lang="en-CA" sz="2400" dirty="0"/>
              <a:t> </a:t>
            </a:r>
            <a:r>
              <a:rPr lang="en-CA" dirty="0"/>
              <a:t>TensorFlow, </a:t>
            </a:r>
            <a:r>
              <a:rPr lang="en-CA" dirty="0" err="1"/>
              <a:t>PyTorch</a:t>
            </a:r>
            <a:r>
              <a:rPr lang="en-CA" dirty="0"/>
              <a:t>, Scikit-learn.</a:t>
            </a:r>
          </a:p>
          <a:p>
            <a:pPr marL="36900" indent="0">
              <a:buNone/>
            </a:pPr>
            <a:r>
              <a:rPr lang="en-CA" sz="2400" b="1" dirty="0"/>
              <a:t>Data Engineering:</a:t>
            </a:r>
            <a:r>
              <a:rPr lang="en-CA" sz="2400" dirty="0"/>
              <a:t> </a:t>
            </a:r>
            <a:r>
              <a:rPr lang="en-CA" dirty="0"/>
              <a:t>Apache Spark, Pandas, SQL.</a:t>
            </a:r>
          </a:p>
          <a:p>
            <a:pPr marL="36900" indent="0">
              <a:buNone/>
            </a:pPr>
            <a:r>
              <a:rPr lang="en-CA" sz="2400" b="1" dirty="0"/>
              <a:t>Cloud Platforms:</a:t>
            </a:r>
            <a:r>
              <a:rPr lang="en-CA" sz="2400" dirty="0"/>
              <a:t> </a:t>
            </a:r>
            <a:r>
              <a:rPr lang="en-CA" dirty="0"/>
              <a:t>AWS, Azure, Google Cloud.</a:t>
            </a:r>
          </a:p>
          <a:p>
            <a:pPr marL="36900" indent="0">
              <a:buNone/>
            </a:pPr>
            <a:r>
              <a:rPr lang="en-CA" sz="2400" b="1" dirty="0"/>
              <a:t>Integration Tools:</a:t>
            </a:r>
            <a:r>
              <a:rPr lang="en-CA" sz="2400" dirty="0"/>
              <a:t> </a:t>
            </a:r>
            <a:r>
              <a:rPr lang="en-CA" dirty="0"/>
              <a:t>REST APIs, Flask/Django (backend), React (frontend).</a:t>
            </a:r>
          </a:p>
        </p:txBody>
      </p:sp>
    </p:spTree>
    <p:extLst>
      <p:ext uri="{BB962C8B-B14F-4D97-AF65-F5344CB8AC3E}">
        <p14:creationId xmlns:p14="http://schemas.microsoft.com/office/powerpoint/2010/main" val="334307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35F0D7-0C3B-1A59-3E4A-8EFF9D70A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EF8455-30DD-9DDC-2100-DCF5CC375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FB7C0C-6B15-5D0C-AFBD-1C842727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4600" dirty="0"/>
              <a:t>Flow Diagram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78E7FBF-009E-77A2-FD12-E3EEDE751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3031" y="1816526"/>
            <a:ext cx="10414526" cy="41853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z="2000" b="1" dirty="0"/>
              <a:t>Input [</a:t>
            </a:r>
            <a:r>
              <a:rPr lang="en-US" sz="2000" dirty="0"/>
              <a:t>Data collected via web scraping, user uploads, or API integration</a:t>
            </a:r>
            <a:r>
              <a:rPr lang="en-CA" sz="2000" b="1" dirty="0"/>
              <a:t>] </a:t>
            </a:r>
            <a:r>
              <a:rPr lang="en-CA" sz="2000" b="1" dirty="0">
                <a:latin typeface="Algerian" panose="04020705040A02060702" pitchFamily="82" charset="0"/>
              </a:rPr>
              <a:t>-&gt;</a:t>
            </a:r>
            <a:r>
              <a:rPr lang="en-CA" sz="2000" b="1" dirty="0"/>
              <a:t> Processing [</a:t>
            </a:r>
            <a:r>
              <a:rPr lang="en-US" sz="2000" dirty="0"/>
              <a:t>Data preprocessing and AI model analyzes review patterns for fake detection</a:t>
            </a:r>
            <a:r>
              <a:rPr lang="en-CA" sz="2000" b="1" dirty="0"/>
              <a:t>] </a:t>
            </a:r>
            <a:r>
              <a:rPr lang="en-CA" sz="2000" b="1" dirty="0">
                <a:latin typeface="Algerian" panose="04020705040A02060702" pitchFamily="82" charset="0"/>
              </a:rPr>
              <a:t>-&gt;</a:t>
            </a:r>
            <a:r>
              <a:rPr lang="en-CA" sz="2000" b="1" dirty="0"/>
              <a:t> Output [</a:t>
            </a:r>
            <a:r>
              <a:rPr lang="en-CA" sz="2000" dirty="0"/>
              <a:t>Results display</a:t>
            </a:r>
            <a:r>
              <a:rPr lang="en-CA" sz="2000" b="1" dirty="0"/>
              <a:t>]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34820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E4DCF4-9CF6-42BC-37D6-2153E92ED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0F6A1-1DD8-E0D8-916B-0CEA66308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69" b="2496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72803981-D2CF-824F-31B6-3C658FF99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11874" y="586660"/>
            <a:ext cx="10777950" cy="5679835"/>
          </a:xfrm>
          <a:custGeom>
            <a:avLst/>
            <a:gdLst>
              <a:gd name="T0" fmla="*/ 2209 w 2250"/>
              <a:gd name="T1" fmla="*/ 0 h 1185"/>
              <a:gd name="T2" fmla="*/ 1419 w 2250"/>
              <a:gd name="T3" fmla="*/ 0 h 1185"/>
              <a:gd name="T4" fmla="*/ 830 w 2250"/>
              <a:gd name="T5" fmla="*/ 0 h 1185"/>
              <a:gd name="T6" fmla="*/ 40 w 2250"/>
              <a:gd name="T7" fmla="*/ 0 h 1185"/>
              <a:gd name="T8" fmla="*/ 0 w 2250"/>
              <a:gd name="T9" fmla="*/ 46 h 1185"/>
              <a:gd name="T10" fmla="*/ 0 w 2250"/>
              <a:gd name="T11" fmla="*/ 1140 h 1185"/>
              <a:gd name="T12" fmla="*/ 40 w 2250"/>
              <a:gd name="T13" fmla="*/ 1185 h 1185"/>
              <a:gd name="T14" fmla="*/ 830 w 2250"/>
              <a:gd name="T15" fmla="*/ 1185 h 1185"/>
              <a:gd name="T16" fmla="*/ 1419 w 2250"/>
              <a:gd name="T17" fmla="*/ 1185 h 1185"/>
              <a:gd name="T18" fmla="*/ 2209 w 2250"/>
              <a:gd name="T19" fmla="*/ 1185 h 1185"/>
              <a:gd name="T20" fmla="*/ 2250 w 2250"/>
              <a:gd name="T21" fmla="*/ 1140 h 1185"/>
              <a:gd name="T22" fmla="*/ 2250 w 2250"/>
              <a:gd name="T23" fmla="*/ 46 h 1185"/>
              <a:gd name="T24" fmla="*/ 2209 w 2250"/>
              <a:gd name="T25" fmla="*/ 0 h 1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50" h="1185">
                <a:moveTo>
                  <a:pt x="2209" y="0"/>
                </a:moveTo>
                <a:cubicBezTo>
                  <a:pt x="1419" y="0"/>
                  <a:pt x="1419" y="0"/>
                  <a:pt x="1419" y="0"/>
                </a:cubicBezTo>
                <a:cubicBezTo>
                  <a:pt x="830" y="0"/>
                  <a:pt x="830" y="0"/>
                  <a:pt x="83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0"/>
                  <a:pt x="0" y="20"/>
                  <a:pt x="0" y="46"/>
                </a:cubicBezTo>
                <a:cubicBezTo>
                  <a:pt x="0" y="1140"/>
                  <a:pt x="0" y="1140"/>
                  <a:pt x="0" y="1140"/>
                </a:cubicBezTo>
                <a:cubicBezTo>
                  <a:pt x="0" y="1165"/>
                  <a:pt x="18" y="1185"/>
                  <a:pt x="40" y="1185"/>
                </a:cubicBezTo>
                <a:cubicBezTo>
                  <a:pt x="830" y="1185"/>
                  <a:pt x="830" y="1185"/>
                  <a:pt x="830" y="1185"/>
                </a:cubicBezTo>
                <a:cubicBezTo>
                  <a:pt x="1419" y="1185"/>
                  <a:pt x="1419" y="1185"/>
                  <a:pt x="1419" y="1185"/>
                </a:cubicBezTo>
                <a:cubicBezTo>
                  <a:pt x="2209" y="1185"/>
                  <a:pt x="2209" y="1185"/>
                  <a:pt x="2209" y="1185"/>
                </a:cubicBezTo>
                <a:cubicBezTo>
                  <a:pt x="2232" y="1185"/>
                  <a:pt x="2250" y="1165"/>
                  <a:pt x="2250" y="1140"/>
                </a:cubicBezTo>
                <a:cubicBezTo>
                  <a:pt x="2250" y="46"/>
                  <a:pt x="2250" y="46"/>
                  <a:pt x="2250" y="46"/>
                </a:cubicBezTo>
                <a:cubicBezTo>
                  <a:pt x="2250" y="20"/>
                  <a:pt x="2232" y="0"/>
                  <a:pt x="2209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C4D0C-B59B-7C4C-54C0-3D6D5563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399" y="855133"/>
            <a:ext cx="10098553" cy="1123791"/>
          </a:xfrm>
        </p:spPr>
        <p:txBody>
          <a:bodyPr>
            <a:normAutofit/>
          </a:bodyPr>
          <a:lstStyle/>
          <a:p>
            <a:r>
              <a:rPr lang="en-CA" dirty="0"/>
              <a:t>Conclusion &amp; Next Steps</a:t>
            </a:r>
            <a:r>
              <a:rPr lang="en-US" dirty="0"/>
              <a:t>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9D01F11-3DF5-0586-C484-2D462D1AA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399" y="1848454"/>
            <a:ext cx="10098552" cy="360521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Summarize Key Points:</a:t>
            </a:r>
            <a:r>
              <a:rPr lang="en-US" dirty="0"/>
              <a:t> AI-driven system to detect fake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Finalize data collection approach.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Develop initial machine learning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300" dirty="0"/>
              <a:t>Test system performance and refine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200962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{BAF4F2AC-9D24-44A9-97EB-A155F0BDD563}tf55705232_win32</Template>
  <TotalTime>73</TotalTime>
  <Words>393</Words>
  <Application>Microsoft Office PowerPoint</Application>
  <PresentationFormat>Widescreen</PresentationFormat>
  <Paragraphs>58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Calibri</vt:lpstr>
      <vt:lpstr>Goudy Old Style</vt:lpstr>
      <vt:lpstr>Wingdings 2</vt:lpstr>
      <vt:lpstr>SlateVTI</vt:lpstr>
      <vt:lpstr>Fake Product Review Monitoring System</vt:lpstr>
      <vt:lpstr>Objective </vt:lpstr>
      <vt:lpstr>Scope (Technical Features) </vt:lpstr>
      <vt:lpstr>Impact</vt:lpstr>
      <vt:lpstr>Project Phases </vt:lpstr>
      <vt:lpstr>Key Deliverables </vt:lpstr>
      <vt:lpstr>Technology Landscape (Tentative)</vt:lpstr>
      <vt:lpstr>Flow Diagram</vt:lpstr>
      <vt:lpstr>Conclusion &amp; Next Steps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 Singh</dc:creator>
  <cp:lastModifiedBy>Nisha Singh</cp:lastModifiedBy>
  <cp:revision>1</cp:revision>
  <dcterms:created xsi:type="dcterms:W3CDTF">2025-02-05T16:38:59Z</dcterms:created>
  <dcterms:modified xsi:type="dcterms:W3CDTF">2025-02-05T17:52:37Z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