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142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ounded Rectangle 2"/>
          <p:cNvSpPr/>
          <p:nvPr/>
        </p:nvSpPr>
        <p:spPr>
          <a:xfrm>
            <a:off x="457200" y="274320"/>
            <a:ext cx="8229600" cy="914400"/>
          </a:xfrm>
          <a:prstGeom prst="roundRect">
            <a:avLst/>
          </a:prstGeom>
          <a:solidFill>
            <a:srgbClr val="FFD7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000000"/>
                </a:solidFill>
              </a:defRPr>
            </a:pPr>
            <a:r>
              <a:t>Introduction to BERT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ADD8E6"/>
                </a:solidFill>
              </a:defRPr>
            </a:pPr>
            <a:r>
              <a:t>Bidirectional Encoder Representations from Transformers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7200" y="2011680"/>
            <a:ext cx="5486400" cy="3200400"/>
          </a:xfrm>
          <a:prstGeom prst="roundRect">
            <a:avLst/>
          </a:prstGeom>
          <a:solidFill>
            <a:srgbClr val="28283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r>
              <a:t>🔹 Key Features of BERT: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📌 Transformer-based model by Google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📌 Deeply bidirectional for better context understanding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📌 Pre-trained with Masked Language Modeling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📌 State-of-the-art in NLP tasks like QA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📌 Used in search engines, chatbots, AI assistants</a:t>
            </a:r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286000"/>
            <a:ext cx="3200400" cy="4521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5029200"/>
            <a:ext cx="9144000" cy="457200"/>
          </a:xfrm>
          <a:prstGeom prst="rect">
            <a:avLst/>
          </a:prstGeom>
          <a:solidFill>
            <a:srgbClr val="FFD7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