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9144000" cy="109728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400">
                <a:solidFill>
                  <a:srgbClr val="FFFFFF"/>
                </a:solidFill>
              </a:defRPr>
            </a:pPr>
            <a:r>
              <a:t>Federated Learning in Health Care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2800">
                <a:solidFill>
                  <a:srgbClr val="323232"/>
                </a:solidFill>
              </a:defRPr>
            </a:pPr>
            <a:r>
              <a:t>Table of Contents</a:t>
            </a:r>
          </a:p>
          <a:p>
            <a:pPr algn="l">
              <a:spcAft>
                <a:spcPts val="800"/>
              </a:spcAft>
              <a:defRPr sz="2200">
                <a:solidFill>
                  <a:srgbClr val="323232"/>
                </a:solidFill>
              </a:defRPr>
            </a:pPr>
            <a:r>
              <a:t>Abstract</a:t>
            </a:r>
          </a:p>
          <a:p>
            <a:pPr algn="l">
              <a:spcAft>
                <a:spcPts val="800"/>
              </a:spcAft>
              <a:defRPr sz="2200">
                <a:solidFill>
                  <a:srgbClr val="323232"/>
                </a:solidFill>
              </a:defRPr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9144000" cy="109728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400">
                <a:solidFill>
                  <a:srgbClr val="FFFFFF"/>
                </a:solidFill>
              </a:defRPr>
            </a:pPr>
            <a:r>
              <a:t>Abstract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3657600" cy="5029200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572000" y="1371600"/>
            <a:ext cx="4114800" cy="5029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828800"/>
            <a:ext cx="2743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323232"/>
                </a:solidFill>
              </a:defRPr>
            </a:pPr>
            <a:r>
              <a:t>1. The paper investigates the application of machine learning (ML) models to predict dementia diagnosis</a:t>
            </a:r>
          </a:p>
          <a:p>
            <a:pPr>
              <a:defRPr sz="2000" b="1">
                <a:solidFill>
                  <a:srgbClr val="323232"/>
                </a:solidFill>
              </a:defRPr>
            </a:pPr>
            <a:r>
              <a:t>2. The dataset includes key health-related features such as diabetic status, heart rate, blood oxygen levels, body temperature, cognitive test scores, and lifestyle factors</a:t>
            </a:r>
          </a:p>
          <a:p>
            <a:pPr>
              <a:defRPr sz="2000" b="1">
                <a:solidFill>
                  <a:srgbClr val="323232"/>
                </a:solidFill>
              </a:defRPr>
            </a:pPr>
            <a:r>
              <a:t>3. ML techniques were employed to predict dementia onset, leveraging algorithms such as support vector machines (SVM) and logistic regression</a:t>
            </a:r>
          </a:p>
        </p:txBody>
      </p:sp>
      <p:pic>
        <p:nvPicPr>
          <p:cNvPr id="8" name="Picture 7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926080"/>
            <a:ext cx="3200400" cy="32004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9144000" cy="109728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3400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3657600" cy="5029200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572000" y="1371600"/>
            <a:ext cx="4114800" cy="5029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828800"/>
            <a:ext cx="2743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323232"/>
                </a:solidFill>
              </a:defRPr>
            </a:pPr>
            <a:r>
              <a:t>1. Machine learning (ML) is increasingly important for predictive</a:t>
            </a:r>
          </a:p>
          <a:p>
            <a:pPr>
              <a:defRPr sz="2000" b="1">
                <a:solidFill>
                  <a:srgbClr val="323232"/>
                </a:solidFill>
              </a:defRPr>
            </a:pPr>
            <a:r>
              <a:t>2. ML can help automate tasks and improve decision-making</a:t>
            </a:r>
          </a:p>
          <a:p>
            <a:pPr>
              <a:defRPr sz="2000" b="1">
                <a:solidFill>
                  <a:srgbClr val="323232"/>
                </a:solidFill>
              </a:defRPr>
            </a:pPr>
            <a:r>
              <a:t>3. It has many applications across various industries, including healthcare, finance, and technology</a:t>
            </a:r>
          </a:p>
        </p:txBody>
      </p:sp>
      <p:pic>
        <p:nvPicPr>
          <p:cNvPr id="8" name="Picture 7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926080"/>
            <a:ext cx="3200400" cy="32004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000">
                <a:solidFill>
                  <a:srgbClr val="FFA500"/>
                </a:solidFill>
              </a:defRPr>
            </a:pPr>
            <a:r>
              <a:t>🙏 Thank You for Your Attention! 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