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5/30/2020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6000" b="1" dirty="0">
                <a:latin typeface="Lato Light" panose="020F0302020204030203" pitchFamily="34" charset="0"/>
              </a:rPr>
              <a:t>GLANG</a:t>
            </a:r>
            <a:br>
              <a:rPr lang="en-US" sz="6000" b="1" dirty="0">
                <a:latin typeface="Lato Light" panose="020F0302020204030203" pitchFamily="34" charset="0"/>
              </a:rPr>
            </a:br>
            <a:r>
              <a:rPr lang="en-US" sz="6000" b="1" dirty="0">
                <a:latin typeface="Lato Light" panose="020F0302020204030203" pitchFamily="34" charset="0"/>
              </a:rPr>
              <a:t>(GAME LANGUAGE)</a:t>
            </a:r>
            <a:endParaRPr lang="en-IN" sz="6000" dirty="0">
              <a:latin typeface="Lato Light" panose="020F0302020204030203" pitchFamily="34" charset="0"/>
            </a:endParaRPr>
          </a:p>
        </p:txBody>
      </p:sp>
      <p:sp>
        <p:nvSpPr>
          <p:cNvPr id="6" name="Text Placeholder 5"/>
          <p:cNvSpPr>
            <a:spLocks noGrp="1"/>
          </p:cNvSpPr>
          <p:nvPr>
            <p:ph type="body" idx="1"/>
          </p:nvPr>
        </p:nvSpPr>
        <p:spPr>
          <a:xfrm>
            <a:off x="2024728" y="2667000"/>
            <a:ext cx="3940644" cy="1680755"/>
          </a:xfrm>
        </p:spPr>
        <p:txBody>
          <a:bodyPr/>
          <a:lstStyle/>
          <a:p>
            <a:r>
              <a:rPr lang="en-US" dirty="0">
                <a:solidFill>
                  <a:schemeClr val="tx1"/>
                </a:solidFill>
                <a:latin typeface="Lato Light" panose="020F0302020204030203" pitchFamily="34" charset="0"/>
              </a:rPr>
              <a:t>Name    : Trivedi Jaimish</a:t>
            </a:r>
          </a:p>
          <a:p>
            <a:r>
              <a:rPr lang="en-US" dirty="0">
                <a:solidFill>
                  <a:schemeClr val="tx1"/>
                </a:solidFill>
                <a:latin typeface="Lato Light" panose="020F0302020204030203" pitchFamily="34" charset="0"/>
              </a:rPr>
              <a:t>Roll no. : IT119</a:t>
            </a:r>
          </a:p>
          <a:p>
            <a:r>
              <a:rPr lang="en-US" dirty="0" err="1">
                <a:solidFill>
                  <a:schemeClr val="tx1"/>
                </a:solidFill>
                <a:latin typeface="Lato Light" panose="020F0302020204030203" pitchFamily="34" charset="0"/>
              </a:rPr>
              <a:t>Clg</a:t>
            </a:r>
            <a:r>
              <a:rPr lang="en-US" dirty="0">
                <a:solidFill>
                  <a:schemeClr val="tx1"/>
                </a:solidFill>
                <a:latin typeface="Lato Light" panose="020F0302020204030203" pitchFamily="34" charset="0"/>
              </a:rPr>
              <a:t> ID   : 17ITUOS082</a:t>
            </a:r>
          </a:p>
        </p:txBody>
      </p:sp>
      <p:sp>
        <p:nvSpPr>
          <p:cNvPr id="8" name="Text Placeholder 7"/>
          <p:cNvSpPr>
            <a:spLocks noGrp="1"/>
          </p:cNvSpPr>
          <p:nvPr>
            <p:ph type="body" sz="quarter" idx="3"/>
          </p:nvPr>
        </p:nvSpPr>
        <p:spPr>
          <a:xfrm>
            <a:off x="7080069" y="2734491"/>
            <a:ext cx="4005944" cy="1613264"/>
          </a:xfrm>
        </p:spPr>
        <p:txBody>
          <a:bodyPr/>
          <a:lstStyle/>
          <a:p>
            <a:r>
              <a:rPr lang="en-US" dirty="0">
                <a:solidFill>
                  <a:schemeClr val="tx1"/>
                </a:solidFill>
                <a:latin typeface="Lato Light" panose="020F0302020204030203" pitchFamily="34" charset="0"/>
              </a:rPr>
              <a:t>Name    : Trivedi Foram</a:t>
            </a:r>
          </a:p>
          <a:p>
            <a:r>
              <a:rPr lang="en-US" dirty="0">
                <a:solidFill>
                  <a:schemeClr val="tx1"/>
                </a:solidFill>
                <a:latin typeface="Lato Light" panose="020F0302020204030203" pitchFamily="34" charset="0"/>
              </a:rPr>
              <a:t>Roll no. : IT118</a:t>
            </a:r>
          </a:p>
          <a:p>
            <a:r>
              <a:rPr lang="en-US" dirty="0" err="1">
                <a:solidFill>
                  <a:schemeClr val="tx1"/>
                </a:solidFill>
                <a:latin typeface="Lato Light" panose="020F0302020204030203" pitchFamily="34" charset="0"/>
              </a:rPr>
              <a:t>Clg</a:t>
            </a:r>
            <a:r>
              <a:rPr lang="en-US" dirty="0">
                <a:solidFill>
                  <a:schemeClr val="tx1"/>
                </a:solidFill>
                <a:latin typeface="Lato Light" panose="020F0302020204030203" pitchFamily="34" charset="0"/>
              </a:rPr>
              <a:t> ID   : 17ITUOS044</a:t>
            </a:r>
          </a:p>
        </p:txBody>
      </p:sp>
      <p:sp>
        <p:nvSpPr>
          <p:cNvPr id="10" name="TextBox 9"/>
          <p:cNvSpPr txBox="1"/>
          <p:nvPr/>
        </p:nvSpPr>
        <p:spPr>
          <a:xfrm>
            <a:off x="3100251" y="5129349"/>
            <a:ext cx="6914606" cy="830997"/>
          </a:xfrm>
          <a:prstGeom prst="rect">
            <a:avLst/>
          </a:prstGeom>
          <a:noFill/>
        </p:spPr>
        <p:txBody>
          <a:bodyPr wrap="square" rtlCol="0">
            <a:spAutoFit/>
          </a:bodyPr>
          <a:lstStyle/>
          <a:p>
            <a:pPr algn="ctr"/>
            <a:r>
              <a:rPr lang="en-US" sz="2400" smtClean="0">
                <a:latin typeface="Lato Light" panose="020F0302020204030203" pitchFamily="34" charset="0"/>
              </a:rPr>
              <a:t> Guided By </a:t>
            </a:r>
            <a:r>
              <a:rPr lang="en-US" sz="2400" dirty="0">
                <a:latin typeface="Lato Light" panose="020F0302020204030203" pitchFamily="34" charset="0"/>
              </a:rPr>
              <a:t>Prof. </a:t>
            </a:r>
            <a:r>
              <a:rPr lang="en-US" sz="2400" dirty="0" err="1">
                <a:latin typeface="Lato Light" panose="020F0302020204030203" pitchFamily="34" charset="0"/>
              </a:rPr>
              <a:t>Roshni</a:t>
            </a:r>
            <a:r>
              <a:rPr lang="en-US" sz="2400" dirty="0">
                <a:latin typeface="Lato Light" panose="020F0302020204030203" pitchFamily="34" charset="0"/>
              </a:rPr>
              <a:t> </a:t>
            </a:r>
            <a:r>
              <a:rPr lang="en-US" sz="2400" dirty="0" err="1">
                <a:latin typeface="Lato Light" panose="020F0302020204030203" pitchFamily="34" charset="0"/>
              </a:rPr>
              <a:t>Raval</a:t>
            </a:r>
            <a:endParaRPr lang="en-US" sz="2400" dirty="0">
              <a:latin typeface="Lato Light" panose="020F0302020204030203" pitchFamily="34" charset="0"/>
            </a:endParaRPr>
          </a:p>
          <a:p>
            <a:pPr algn="ctr"/>
            <a:endParaRPr lang="en-IN" sz="2400" dirty="0">
              <a:latin typeface="Bahnschrift SemiLight" panose="020B0502040204020203" pitchFamily="34" charset="0"/>
            </a:endParaRPr>
          </a:p>
        </p:txBody>
      </p:sp>
    </p:spTree>
    <p:extLst>
      <p:ext uri="{BB962C8B-B14F-4D97-AF65-F5344CB8AC3E}">
        <p14:creationId xmlns:p14="http://schemas.microsoft.com/office/powerpoint/2010/main" val="329547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134983"/>
            <a:ext cx="10018714" cy="1436914"/>
          </a:xfrm>
        </p:spPr>
        <p:txBody>
          <a:bodyPr>
            <a:normAutofit/>
          </a:bodyPr>
          <a:lstStyle/>
          <a:p>
            <a:r>
              <a:rPr lang="en-US" sz="4800" dirty="0">
                <a:effectLst>
                  <a:outerShdw blurRad="38100" dist="38100" dir="2700000" algn="tl">
                    <a:srgbClr val="000000">
                      <a:alpha val="43137"/>
                    </a:srgbClr>
                  </a:outerShdw>
                </a:effectLst>
                <a:latin typeface="Lato Light" panose="020F0302020204030203" pitchFamily="34" charset="0"/>
              </a:rPr>
              <a:t>Features of language</a:t>
            </a:r>
            <a:endParaRPr lang="en-IN" sz="4800" dirty="0">
              <a:effectLst>
                <a:outerShdw blurRad="38100" dist="38100" dir="2700000" algn="tl">
                  <a:srgbClr val="000000">
                    <a:alpha val="43137"/>
                  </a:srgbClr>
                </a:outerShdw>
              </a:effectLst>
              <a:latin typeface="Lato Light" panose="020F0302020204030203" pitchFamily="34" charset="0"/>
            </a:endParaRPr>
          </a:p>
        </p:txBody>
      </p:sp>
      <p:sp>
        <p:nvSpPr>
          <p:cNvPr id="3" name="Content Placeholder 2"/>
          <p:cNvSpPr>
            <a:spLocks noGrp="1"/>
          </p:cNvSpPr>
          <p:nvPr>
            <p:ph idx="1"/>
          </p:nvPr>
        </p:nvSpPr>
        <p:spPr>
          <a:xfrm>
            <a:off x="1484310" y="1306287"/>
            <a:ext cx="10018713" cy="5416730"/>
          </a:xfrm>
        </p:spPr>
        <p:txBody>
          <a:bodyPr>
            <a:noAutofit/>
          </a:bodyPr>
          <a:lstStyle/>
          <a:p>
            <a:r>
              <a:rPr lang="en-US" sz="1800" dirty="0">
                <a:latin typeface="Lato Light" panose="020F0302020204030203" pitchFamily="34" charset="0"/>
                <a:cs typeface="Times New Roman" panose="02020603050405020304" pitchFamily="18" charset="0"/>
              </a:rPr>
              <a:t>Our platform provides you simple and concise game management features combined into single application and having multiple features ranging from playing any game, to adding or removing them from the application.</a:t>
            </a:r>
          </a:p>
          <a:p>
            <a:r>
              <a:rPr lang="en-US" sz="1800" dirty="0">
                <a:latin typeface="Lato Light" panose="020F0302020204030203" pitchFamily="34" charset="0"/>
                <a:cs typeface="Times New Roman" panose="02020603050405020304" pitchFamily="18" charset="0"/>
              </a:rPr>
              <a:t>One can install, uninstall, play and close games as well as swap from one running game to another running game. </a:t>
            </a:r>
          </a:p>
          <a:p>
            <a:r>
              <a:rPr lang="en-US" sz="1800" dirty="0">
                <a:latin typeface="Lato Light" panose="020F0302020204030203" pitchFamily="34" charset="0"/>
                <a:cs typeface="Times New Roman" panose="02020603050405020304" pitchFamily="18" charset="0"/>
              </a:rPr>
              <a:t>Also in the backend to handle the game management, we have provision of 3 separate lists which are mainly, running list, available list and installed list. </a:t>
            </a:r>
          </a:p>
          <a:p>
            <a:r>
              <a:rPr lang="en-US" sz="1800" dirty="0">
                <a:latin typeface="Lato Light" panose="020F0302020204030203" pitchFamily="34" charset="0"/>
                <a:cs typeface="Times New Roman" panose="02020603050405020304" pitchFamily="18" charset="0"/>
              </a:rPr>
              <a:t>One can see the list of games that are available, detailed list of games that are installed in which size and cache information is also provided. List of games that are running in the system can also be seen.</a:t>
            </a:r>
          </a:p>
          <a:p>
            <a:r>
              <a:rPr lang="en-US" sz="1800" dirty="0">
                <a:latin typeface="Lato Light" panose="020F0302020204030203" pitchFamily="34" charset="0"/>
                <a:cs typeface="Times New Roman" panose="02020603050405020304" pitchFamily="18" charset="0"/>
              </a:rPr>
              <a:t>For the memory management related to the games, we have also provided certain features like displaying total storage and cache of games , clearing RAM and clearing cache of particular game.</a:t>
            </a:r>
          </a:p>
          <a:p>
            <a:r>
              <a:rPr lang="en-US" sz="1800" dirty="0">
                <a:latin typeface="Lato Light" panose="020F0302020204030203" pitchFamily="34" charset="0"/>
                <a:cs typeface="Times New Roman" panose="02020603050405020304" pitchFamily="18" charset="0"/>
              </a:rPr>
              <a:t>At any instance of time, if you need help regarding the application, you may enter command get help for all the information of any command.</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538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4" y="38226"/>
            <a:ext cx="10018712" cy="1282337"/>
          </a:xfrm>
        </p:spPr>
        <p:txBody>
          <a:bodyPr>
            <a:normAutofit/>
          </a:bodyPr>
          <a:lstStyle/>
          <a:p>
            <a:r>
              <a:rPr lang="en-US" sz="4800" dirty="0">
                <a:effectLst>
                  <a:outerShdw blurRad="38100" dist="38100" dir="2700000" algn="tl">
                    <a:srgbClr val="000000">
                      <a:alpha val="43137"/>
                    </a:srgbClr>
                  </a:outerShdw>
                </a:effectLst>
                <a:latin typeface="Lato Light" panose="020F0302020204030203" pitchFamily="34" charset="0"/>
              </a:rPr>
              <a:t>Input/ Output of the language</a:t>
            </a:r>
            <a:endParaRPr lang="en-IN" sz="4800" dirty="0">
              <a:effectLst>
                <a:outerShdw blurRad="38100" dist="38100" dir="2700000" algn="tl">
                  <a:srgbClr val="000000">
                    <a:alpha val="43137"/>
                  </a:srgbClr>
                </a:outerShdw>
              </a:effectLst>
              <a:latin typeface="Lato Light" panose="020F0302020204030203" pitchFamily="34" charset="0"/>
            </a:endParaRP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1305" t="12475" r="11801" b="11985"/>
          <a:stretch/>
        </p:blipFill>
        <p:spPr>
          <a:xfrm>
            <a:off x="2389290" y="1526278"/>
            <a:ext cx="2841412" cy="2654645"/>
          </a:xfrm>
          <a:effectLst>
            <a:outerShdw blurRad="50800" dist="38100" dir="2700000" algn="tl" rotWithShape="0">
              <a:prstClr val="black">
                <a:alpha val="40000"/>
              </a:prstClr>
            </a:outerShdw>
          </a:effectLst>
        </p:spPr>
      </p:pic>
      <p:pic>
        <p:nvPicPr>
          <p:cNvPr id="8" name="Content Placeholder 7"/>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9976" t="14704" r="10474" b="13659"/>
          <a:stretch/>
        </p:blipFill>
        <p:spPr>
          <a:xfrm>
            <a:off x="7399126" y="4051502"/>
            <a:ext cx="3660554" cy="2654645"/>
          </a:xfrm>
          <a:effectLst>
            <a:outerShdw blurRad="50800" dist="38100" dir="2700000" algn="tl" rotWithShape="0">
              <a:prstClr val="black">
                <a:alpha val="40000"/>
              </a:prstClr>
            </a:outerShdw>
          </a:effectLst>
        </p:spPr>
      </p:pic>
      <p:sp>
        <p:nvSpPr>
          <p:cNvPr id="7" name="TextBox 6"/>
          <p:cNvSpPr txBox="1"/>
          <p:nvPr/>
        </p:nvSpPr>
        <p:spPr>
          <a:xfrm>
            <a:off x="1872339" y="1089730"/>
            <a:ext cx="3875315" cy="461665"/>
          </a:xfrm>
          <a:prstGeom prst="rect">
            <a:avLst/>
          </a:prstGeom>
          <a:noFill/>
        </p:spPr>
        <p:txBody>
          <a:bodyPr wrap="square" rtlCol="0">
            <a:spAutoFit/>
          </a:bodyPr>
          <a:lstStyle/>
          <a:p>
            <a:pPr algn="ctr"/>
            <a:r>
              <a:rPr lang="en-IN" sz="2400" dirty="0">
                <a:solidFill>
                  <a:schemeClr val="accent1">
                    <a:lumMod val="50000"/>
                  </a:schemeClr>
                </a:solidFill>
                <a:latin typeface="Lato Light" panose="020F0302020204030203" pitchFamily="34" charset="0"/>
              </a:rPr>
              <a:t>List of Available Games</a:t>
            </a:r>
            <a:endParaRPr lang="en-IN" dirty="0">
              <a:solidFill>
                <a:schemeClr val="accent1">
                  <a:lumMod val="50000"/>
                </a:schemeClr>
              </a:solidFill>
              <a:latin typeface="Lato Light" panose="020F0302020204030203" pitchFamily="34" charset="0"/>
            </a:endParaRPr>
          </a:p>
        </p:txBody>
      </p:sp>
      <p:sp>
        <p:nvSpPr>
          <p:cNvPr id="9" name="TextBox 8"/>
          <p:cNvSpPr txBox="1"/>
          <p:nvPr/>
        </p:nvSpPr>
        <p:spPr>
          <a:xfrm>
            <a:off x="6912923" y="3589837"/>
            <a:ext cx="4632960" cy="461665"/>
          </a:xfrm>
          <a:prstGeom prst="rect">
            <a:avLst/>
          </a:prstGeom>
          <a:noFill/>
        </p:spPr>
        <p:txBody>
          <a:bodyPr wrap="square" rtlCol="0">
            <a:spAutoFit/>
          </a:bodyPr>
          <a:lstStyle/>
          <a:p>
            <a:pPr algn="ctr"/>
            <a:r>
              <a:rPr lang="en-IN" sz="2400" dirty="0">
                <a:solidFill>
                  <a:schemeClr val="accent4">
                    <a:lumMod val="50000"/>
                  </a:schemeClr>
                </a:solidFill>
                <a:latin typeface="Lato Light" panose="020F0302020204030203" pitchFamily="34" charset="0"/>
              </a:rPr>
              <a:t>Installing Games</a:t>
            </a:r>
          </a:p>
        </p:txBody>
      </p:sp>
      <p:pic>
        <p:nvPicPr>
          <p:cNvPr id="3" name="Picture 2">
            <a:extLst>
              <a:ext uri="{FF2B5EF4-FFF2-40B4-BE49-F238E27FC236}">
                <a16:creationId xmlns:a16="http://schemas.microsoft.com/office/drawing/2014/main" id="{7AC9EA63-C3A4-4923-9309-3B110D1C994E}"/>
              </a:ext>
            </a:extLst>
          </p:cNvPr>
          <p:cNvPicPr>
            <a:picLocks noChangeAspect="1"/>
          </p:cNvPicPr>
          <p:nvPr/>
        </p:nvPicPr>
        <p:blipFill>
          <a:blip r:embed="rId4"/>
          <a:stretch>
            <a:fillRect/>
          </a:stretch>
        </p:blipFill>
        <p:spPr>
          <a:xfrm>
            <a:off x="2581366" y="4774710"/>
            <a:ext cx="2777322" cy="1931437"/>
          </a:xfrm>
          <a:prstGeom prst="rect">
            <a:avLst/>
          </a:prstGeom>
        </p:spPr>
      </p:pic>
      <p:sp>
        <p:nvSpPr>
          <p:cNvPr id="10" name="TextBox 9">
            <a:extLst>
              <a:ext uri="{FF2B5EF4-FFF2-40B4-BE49-F238E27FC236}">
                <a16:creationId xmlns:a16="http://schemas.microsoft.com/office/drawing/2014/main" id="{3BFBE21B-21A8-4416-91EC-57301C390B91}"/>
              </a:ext>
            </a:extLst>
          </p:cNvPr>
          <p:cNvSpPr txBox="1"/>
          <p:nvPr/>
        </p:nvSpPr>
        <p:spPr>
          <a:xfrm>
            <a:off x="2255848" y="4349322"/>
            <a:ext cx="3428358" cy="461665"/>
          </a:xfrm>
          <a:prstGeom prst="rect">
            <a:avLst/>
          </a:prstGeom>
          <a:noFill/>
        </p:spPr>
        <p:txBody>
          <a:bodyPr wrap="square" rtlCol="0">
            <a:spAutoFit/>
          </a:bodyPr>
          <a:lstStyle/>
          <a:p>
            <a:pPr algn="ctr"/>
            <a:r>
              <a:rPr lang="en-US" sz="2400" dirty="0">
                <a:solidFill>
                  <a:schemeClr val="accent1">
                    <a:lumMod val="50000"/>
                  </a:schemeClr>
                </a:solidFill>
                <a:latin typeface="Lato Light" panose="020F0302020204030203" pitchFamily="34" charset="0"/>
              </a:rPr>
              <a:t>List of Installed Games</a:t>
            </a:r>
          </a:p>
        </p:txBody>
      </p:sp>
      <p:pic>
        <p:nvPicPr>
          <p:cNvPr id="11" name="Picture 10">
            <a:extLst>
              <a:ext uri="{FF2B5EF4-FFF2-40B4-BE49-F238E27FC236}">
                <a16:creationId xmlns:a16="http://schemas.microsoft.com/office/drawing/2014/main" id="{32C0A1F9-AC8D-4F34-A528-E67CE911FD82}"/>
              </a:ext>
            </a:extLst>
          </p:cNvPr>
          <p:cNvPicPr>
            <a:picLocks noChangeAspect="1"/>
          </p:cNvPicPr>
          <p:nvPr/>
        </p:nvPicPr>
        <p:blipFill rotWithShape="1">
          <a:blip r:embed="rId5">
            <a:extLst>
              <a:ext uri="{28A0092B-C50C-407E-A947-70E740481C1C}">
                <a14:useLocalDpi xmlns:a14="http://schemas.microsoft.com/office/drawing/2010/main" val="0"/>
              </a:ext>
            </a:extLst>
          </a:blip>
          <a:srcRect l="9819" t="21627" r="10196" b="21864"/>
          <a:stretch/>
        </p:blipFill>
        <p:spPr>
          <a:xfrm>
            <a:off x="6682146" y="1934520"/>
            <a:ext cx="5094514" cy="1567543"/>
          </a:xfrm>
          <a:prstGeom prst="rect">
            <a:avLst/>
          </a:prstGeom>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97543263-3587-4CB9-AD31-4AFB08F42B75}"/>
              </a:ext>
            </a:extLst>
          </p:cNvPr>
          <p:cNvSpPr txBox="1"/>
          <p:nvPr/>
        </p:nvSpPr>
        <p:spPr>
          <a:xfrm>
            <a:off x="7039185" y="1385081"/>
            <a:ext cx="4380436" cy="461665"/>
          </a:xfrm>
          <a:prstGeom prst="rect">
            <a:avLst/>
          </a:prstGeom>
          <a:noFill/>
        </p:spPr>
        <p:txBody>
          <a:bodyPr wrap="square" rtlCol="0">
            <a:spAutoFit/>
          </a:bodyPr>
          <a:lstStyle/>
          <a:p>
            <a:r>
              <a:rPr lang="en-IN" sz="2400" dirty="0">
                <a:solidFill>
                  <a:schemeClr val="accent4">
                    <a:lumMod val="50000"/>
                  </a:schemeClr>
                </a:solidFill>
                <a:latin typeface="Lato Light" panose="020F0302020204030203" pitchFamily="34" charset="0"/>
              </a:rPr>
              <a:t>Detailed List of Installed Games</a:t>
            </a:r>
          </a:p>
        </p:txBody>
      </p:sp>
    </p:spTree>
    <p:extLst>
      <p:ext uri="{BB962C8B-B14F-4D97-AF65-F5344CB8AC3E}">
        <p14:creationId xmlns:p14="http://schemas.microsoft.com/office/powerpoint/2010/main" val="64907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086644" y="415833"/>
            <a:ext cx="10018712" cy="1282337"/>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effectLst>
                  <a:outerShdw blurRad="38100" dist="38100" dir="2700000" algn="tl">
                    <a:srgbClr val="000000">
                      <a:alpha val="43137"/>
                    </a:srgbClr>
                  </a:outerShdw>
                </a:effectLst>
                <a:latin typeface="Lato Light" panose="020F0302020204030203" pitchFamily="34" charset="0"/>
              </a:rPr>
              <a:t>Input/ Output of the language</a:t>
            </a:r>
            <a:endParaRPr lang="en-IN" sz="4800" dirty="0">
              <a:effectLst>
                <a:outerShdw blurRad="38100" dist="38100" dir="2700000" algn="tl">
                  <a:srgbClr val="000000">
                    <a:alpha val="43137"/>
                  </a:srgbClr>
                </a:outerShdw>
              </a:effectLst>
              <a:latin typeface="Lato Light" panose="020F0302020204030203" pitchFamily="34" charset="0"/>
            </a:endParaRPr>
          </a:p>
        </p:txBody>
      </p:sp>
      <p:pic>
        <p:nvPicPr>
          <p:cNvPr id="8" name="Picture 7">
            <a:extLst>
              <a:ext uri="{FF2B5EF4-FFF2-40B4-BE49-F238E27FC236}">
                <a16:creationId xmlns:a16="http://schemas.microsoft.com/office/drawing/2014/main" id="{D15B1FB9-2F0B-4C85-9A21-F700BFB70BCD}"/>
              </a:ext>
            </a:extLst>
          </p:cNvPr>
          <p:cNvPicPr>
            <a:picLocks noChangeAspect="1"/>
          </p:cNvPicPr>
          <p:nvPr/>
        </p:nvPicPr>
        <p:blipFill rotWithShape="1">
          <a:blip r:embed="rId2">
            <a:extLst>
              <a:ext uri="{28A0092B-C50C-407E-A947-70E740481C1C}">
                <a14:useLocalDpi xmlns:a14="http://schemas.microsoft.com/office/drawing/2010/main" val="0"/>
              </a:ext>
            </a:extLst>
          </a:blip>
          <a:srcRect l="9486" t="16349" r="9908" b="16899"/>
          <a:stretch/>
        </p:blipFill>
        <p:spPr>
          <a:xfrm>
            <a:off x="2061645" y="1929003"/>
            <a:ext cx="3574495" cy="1916777"/>
          </a:xfrm>
          <a:prstGeom prst="rect">
            <a:avLst/>
          </a:prstGeom>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83E5A2AE-2848-444D-93CC-894D1516B557}"/>
              </a:ext>
            </a:extLst>
          </p:cNvPr>
          <p:cNvSpPr txBox="1"/>
          <p:nvPr/>
        </p:nvSpPr>
        <p:spPr>
          <a:xfrm>
            <a:off x="2993620" y="1467338"/>
            <a:ext cx="1715534" cy="461665"/>
          </a:xfrm>
          <a:prstGeom prst="rect">
            <a:avLst/>
          </a:prstGeom>
          <a:noFill/>
        </p:spPr>
        <p:txBody>
          <a:bodyPr wrap="none" rtlCol="0">
            <a:spAutoFit/>
          </a:bodyPr>
          <a:lstStyle/>
          <a:p>
            <a:r>
              <a:rPr lang="en-US" sz="2400" dirty="0">
                <a:solidFill>
                  <a:schemeClr val="accent1">
                    <a:lumMod val="50000"/>
                  </a:schemeClr>
                </a:solidFill>
                <a:latin typeface="Lato Light" panose="020F0302020204030203" pitchFamily="34" charset="0"/>
              </a:rPr>
              <a:t>Play Games</a:t>
            </a:r>
          </a:p>
        </p:txBody>
      </p:sp>
      <p:pic>
        <p:nvPicPr>
          <p:cNvPr id="14" name="Picture 13">
            <a:extLst>
              <a:ext uri="{FF2B5EF4-FFF2-40B4-BE49-F238E27FC236}">
                <a16:creationId xmlns:a16="http://schemas.microsoft.com/office/drawing/2014/main" id="{6CC08DA7-4F33-469B-AD59-6B2CD5E333FD}"/>
              </a:ext>
            </a:extLst>
          </p:cNvPr>
          <p:cNvPicPr>
            <a:picLocks noChangeAspect="1"/>
          </p:cNvPicPr>
          <p:nvPr/>
        </p:nvPicPr>
        <p:blipFill rotWithShape="1">
          <a:blip r:embed="rId3">
            <a:extLst>
              <a:ext uri="{28A0092B-C50C-407E-A947-70E740481C1C}">
                <a14:useLocalDpi xmlns:a14="http://schemas.microsoft.com/office/drawing/2010/main" val="0"/>
              </a:ext>
            </a:extLst>
          </a:blip>
          <a:srcRect l="7532" t="14734" r="7879" b="13401"/>
          <a:stretch/>
        </p:blipFill>
        <p:spPr>
          <a:xfrm>
            <a:off x="6807869" y="4425344"/>
            <a:ext cx="5008701" cy="2214697"/>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BA4204C6-6E3E-4FD7-BE07-B5235493CDE9}"/>
              </a:ext>
            </a:extLst>
          </p:cNvPr>
          <p:cNvSpPr txBox="1"/>
          <p:nvPr/>
        </p:nvSpPr>
        <p:spPr>
          <a:xfrm>
            <a:off x="7743520" y="3948484"/>
            <a:ext cx="3137397" cy="461665"/>
          </a:xfrm>
          <a:prstGeom prst="rect">
            <a:avLst/>
          </a:prstGeom>
          <a:noFill/>
        </p:spPr>
        <p:txBody>
          <a:bodyPr wrap="none" rtlCol="0">
            <a:spAutoFit/>
          </a:bodyPr>
          <a:lstStyle/>
          <a:p>
            <a:r>
              <a:rPr lang="en-US" sz="2400" dirty="0">
                <a:solidFill>
                  <a:schemeClr val="accent4">
                    <a:lumMod val="50000"/>
                  </a:schemeClr>
                </a:solidFill>
                <a:latin typeface="Lato Light" panose="020F0302020204030203" pitchFamily="34" charset="0"/>
              </a:rPr>
              <a:t>Swap between Games</a:t>
            </a:r>
          </a:p>
        </p:txBody>
      </p:sp>
      <p:pic>
        <p:nvPicPr>
          <p:cNvPr id="15" name="Picture 14">
            <a:extLst>
              <a:ext uri="{FF2B5EF4-FFF2-40B4-BE49-F238E27FC236}">
                <a16:creationId xmlns:a16="http://schemas.microsoft.com/office/drawing/2014/main" id="{41746B9F-B089-4759-B127-4F7C86160151}"/>
              </a:ext>
            </a:extLst>
          </p:cNvPr>
          <p:cNvPicPr>
            <a:picLocks noChangeAspect="1"/>
          </p:cNvPicPr>
          <p:nvPr/>
        </p:nvPicPr>
        <p:blipFill rotWithShape="1">
          <a:blip r:embed="rId4">
            <a:extLst>
              <a:ext uri="{28A0092B-C50C-407E-A947-70E740481C1C}">
                <a14:useLocalDpi xmlns:a14="http://schemas.microsoft.com/office/drawing/2010/main" val="0"/>
              </a:ext>
            </a:extLst>
          </a:blip>
          <a:srcRect l="9611" t="16331" r="9788" b="15595"/>
          <a:stretch/>
        </p:blipFill>
        <p:spPr>
          <a:xfrm>
            <a:off x="7179825" y="1893469"/>
            <a:ext cx="4264782" cy="2064963"/>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289C7F73-12E3-4194-B723-64448EDEEACD}"/>
              </a:ext>
            </a:extLst>
          </p:cNvPr>
          <p:cNvSpPr txBox="1"/>
          <p:nvPr/>
        </p:nvSpPr>
        <p:spPr>
          <a:xfrm>
            <a:off x="7743520" y="1351921"/>
            <a:ext cx="3422732" cy="461665"/>
          </a:xfrm>
          <a:prstGeom prst="rect">
            <a:avLst/>
          </a:prstGeom>
          <a:noFill/>
        </p:spPr>
        <p:txBody>
          <a:bodyPr wrap="none" rtlCol="0">
            <a:spAutoFit/>
          </a:bodyPr>
          <a:lstStyle/>
          <a:p>
            <a:r>
              <a:rPr lang="en-US" sz="2400" dirty="0">
                <a:solidFill>
                  <a:schemeClr val="accent1">
                    <a:lumMod val="50000"/>
                  </a:schemeClr>
                </a:solidFill>
                <a:latin typeface="Lato Light" panose="020F0302020204030203" pitchFamily="34" charset="0"/>
              </a:rPr>
              <a:t>Total Storage And Cache</a:t>
            </a:r>
          </a:p>
        </p:txBody>
      </p:sp>
      <p:pic>
        <p:nvPicPr>
          <p:cNvPr id="17" name="Picture 16">
            <a:extLst>
              <a:ext uri="{FF2B5EF4-FFF2-40B4-BE49-F238E27FC236}">
                <a16:creationId xmlns:a16="http://schemas.microsoft.com/office/drawing/2014/main" id="{48DF4333-62A1-4CFA-8FF6-1DD5CEE08B2F}"/>
              </a:ext>
            </a:extLst>
          </p:cNvPr>
          <p:cNvPicPr>
            <a:picLocks noChangeAspect="1"/>
          </p:cNvPicPr>
          <p:nvPr/>
        </p:nvPicPr>
        <p:blipFill rotWithShape="1">
          <a:blip r:embed="rId5">
            <a:extLst>
              <a:ext uri="{28A0092B-C50C-407E-A947-70E740481C1C}">
                <a14:useLocalDpi xmlns:a14="http://schemas.microsoft.com/office/drawing/2010/main" val="0"/>
              </a:ext>
            </a:extLst>
          </a:blip>
          <a:srcRect l="9301" t="13178" r="10076" b="13172"/>
          <a:stretch/>
        </p:blipFill>
        <p:spPr>
          <a:xfrm>
            <a:off x="2376922" y="4487026"/>
            <a:ext cx="3259218" cy="2153015"/>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10E60FD2-7E2A-492A-83CB-8F67C2225D63}"/>
              </a:ext>
            </a:extLst>
          </p:cNvPr>
          <p:cNvSpPr txBox="1"/>
          <p:nvPr/>
        </p:nvSpPr>
        <p:spPr>
          <a:xfrm>
            <a:off x="3053385" y="4025361"/>
            <a:ext cx="1906291" cy="461665"/>
          </a:xfrm>
          <a:prstGeom prst="rect">
            <a:avLst/>
          </a:prstGeom>
          <a:noFill/>
        </p:spPr>
        <p:txBody>
          <a:bodyPr wrap="none" rtlCol="0">
            <a:spAutoFit/>
          </a:bodyPr>
          <a:lstStyle/>
          <a:p>
            <a:r>
              <a:rPr lang="en-IN" sz="2400" dirty="0">
                <a:solidFill>
                  <a:schemeClr val="accent4">
                    <a:lumMod val="50000"/>
                  </a:schemeClr>
                </a:solidFill>
                <a:latin typeface="Lato Light" panose="020F0302020204030203" pitchFamily="34" charset="0"/>
              </a:rPr>
              <a:t>Close Games</a:t>
            </a:r>
          </a:p>
        </p:txBody>
      </p:sp>
    </p:spTree>
    <p:extLst>
      <p:ext uri="{BB962C8B-B14F-4D97-AF65-F5344CB8AC3E}">
        <p14:creationId xmlns:p14="http://schemas.microsoft.com/office/powerpoint/2010/main" val="220961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0095" y="100730"/>
            <a:ext cx="9962491" cy="852120"/>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effectLst>
                  <a:outerShdw blurRad="38100" dist="38100" dir="2700000" algn="tl">
                    <a:srgbClr val="000000">
                      <a:alpha val="43137"/>
                    </a:srgbClr>
                  </a:outerShdw>
                </a:effectLst>
                <a:latin typeface="Lato Light" panose="020F0302020204030203" pitchFamily="34" charset="0"/>
              </a:rPr>
              <a:t>Input/ Output of the language</a:t>
            </a:r>
            <a:endParaRPr lang="en-IN" sz="4800" dirty="0">
              <a:effectLst>
                <a:outerShdw blurRad="38100" dist="38100" dir="2700000" algn="tl">
                  <a:srgbClr val="000000">
                    <a:alpha val="43137"/>
                  </a:srgbClr>
                </a:outerShdw>
              </a:effectLst>
              <a:latin typeface="Lato Light" panose="020F0302020204030203" pitchFamily="34" charset="0"/>
            </a:endParaRPr>
          </a:p>
        </p:txBody>
      </p:sp>
      <p:sp>
        <p:nvSpPr>
          <p:cNvPr id="3" name="TextBox 2"/>
          <p:cNvSpPr txBox="1"/>
          <p:nvPr/>
        </p:nvSpPr>
        <p:spPr>
          <a:xfrm>
            <a:off x="597380" y="1286387"/>
            <a:ext cx="3875315" cy="461665"/>
          </a:xfrm>
          <a:prstGeom prst="rect">
            <a:avLst/>
          </a:prstGeom>
          <a:noFill/>
        </p:spPr>
        <p:txBody>
          <a:bodyPr wrap="square" rtlCol="0">
            <a:spAutoFit/>
          </a:bodyPr>
          <a:lstStyle/>
          <a:p>
            <a:pPr algn="ctr"/>
            <a:r>
              <a:rPr lang="en-IN" sz="2400" dirty="0">
                <a:solidFill>
                  <a:schemeClr val="accent1">
                    <a:lumMod val="50000"/>
                  </a:schemeClr>
                </a:solidFill>
                <a:latin typeface="Lato Light" panose="020F0302020204030203" pitchFamily="34" charset="0"/>
              </a:rPr>
              <a:t>Running Games List</a:t>
            </a:r>
            <a:endParaRPr lang="en-IN" dirty="0">
              <a:solidFill>
                <a:schemeClr val="accent1">
                  <a:lumMod val="50000"/>
                </a:schemeClr>
              </a:solidFill>
              <a:latin typeface="Lato Light" panose="020F0302020204030203" pitchFamily="34" charset="0"/>
            </a:endParaRPr>
          </a:p>
        </p:txBody>
      </p:sp>
      <p:pic>
        <p:nvPicPr>
          <p:cNvPr id="9" name="Picture 8">
            <a:extLst>
              <a:ext uri="{FF2B5EF4-FFF2-40B4-BE49-F238E27FC236}">
                <a16:creationId xmlns:a16="http://schemas.microsoft.com/office/drawing/2014/main" id="{60A35ADE-9292-441D-9EBC-C6D0E16D3582}"/>
              </a:ext>
            </a:extLst>
          </p:cNvPr>
          <p:cNvPicPr>
            <a:picLocks noChangeAspect="1"/>
          </p:cNvPicPr>
          <p:nvPr/>
        </p:nvPicPr>
        <p:blipFill rotWithShape="1">
          <a:blip r:embed="rId2">
            <a:extLst>
              <a:ext uri="{28A0092B-C50C-407E-A947-70E740481C1C}">
                <a14:useLocalDpi xmlns:a14="http://schemas.microsoft.com/office/drawing/2010/main" val="0"/>
              </a:ext>
            </a:extLst>
          </a:blip>
          <a:srcRect l="11832" t="11048" r="11832" b="11746"/>
          <a:stretch/>
        </p:blipFill>
        <p:spPr>
          <a:xfrm>
            <a:off x="1202585" y="1678192"/>
            <a:ext cx="2664906" cy="2621784"/>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2D529F87-5750-4C0B-9921-ED5AE6458350}"/>
              </a:ext>
            </a:extLst>
          </p:cNvPr>
          <p:cNvPicPr>
            <a:picLocks noChangeAspect="1"/>
          </p:cNvPicPr>
          <p:nvPr/>
        </p:nvPicPr>
        <p:blipFill rotWithShape="1">
          <a:blip r:embed="rId3">
            <a:extLst>
              <a:ext uri="{28A0092B-C50C-407E-A947-70E740481C1C}">
                <a14:useLocalDpi xmlns:a14="http://schemas.microsoft.com/office/drawing/2010/main" val="0"/>
              </a:ext>
            </a:extLst>
          </a:blip>
          <a:srcRect l="13774" t="12825" r="13379" b="13270"/>
          <a:stretch/>
        </p:blipFill>
        <p:spPr>
          <a:xfrm>
            <a:off x="9797143" y="3818055"/>
            <a:ext cx="2394857" cy="2983657"/>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6D6A531C-D3A3-4EC1-AA9F-173DB06FA0CD}"/>
              </a:ext>
            </a:extLst>
          </p:cNvPr>
          <p:cNvPicPr>
            <a:picLocks noChangeAspect="1"/>
          </p:cNvPicPr>
          <p:nvPr/>
        </p:nvPicPr>
        <p:blipFill rotWithShape="1">
          <a:blip r:embed="rId4">
            <a:extLst>
              <a:ext uri="{28A0092B-C50C-407E-A947-70E740481C1C}">
                <a14:useLocalDpi xmlns:a14="http://schemas.microsoft.com/office/drawing/2010/main" val="0"/>
              </a:ext>
            </a:extLst>
          </a:blip>
          <a:srcRect l="10410" t="11556" r="10518" b="12000"/>
          <a:stretch/>
        </p:blipFill>
        <p:spPr>
          <a:xfrm>
            <a:off x="6974250" y="1678192"/>
            <a:ext cx="2822893" cy="2621784"/>
          </a:xfrm>
          <a:prstGeom prst="rect">
            <a:avLst/>
          </a:prstGeom>
        </p:spPr>
      </p:pic>
      <p:sp>
        <p:nvSpPr>
          <p:cNvPr id="5" name="TextBox 4">
            <a:extLst>
              <a:ext uri="{FF2B5EF4-FFF2-40B4-BE49-F238E27FC236}">
                <a16:creationId xmlns:a16="http://schemas.microsoft.com/office/drawing/2014/main" id="{5C5563DD-F85D-429A-8068-BBA398023565}"/>
              </a:ext>
            </a:extLst>
          </p:cNvPr>
          <p:cNvSpPr txBox="1"/>
          <p:nvPr/>
        </p:nvSpPr>
        <p:spPr>
          <a:xfrm>
            <a:off x="9951658" y="3264120"/>
            <a:ext cx="2085827" cy="461665"/>
          </a:xfrm>
          <a:prstGeom prst="rect">
            <a:avLst/>
          </a:prstGeom>
          <a:noFill/>
        </p:spPr>
        <p:txBody>
          <a:bodyPr wrap="none" rtlCol="0">
            <a:spAutoFit/>
          </a:bodyPr>
          <a:lstStyle/>
          <a:p>
            <a:pPr algn="ctr"/>
            <a:r>
              <a:rPr lang="en-US" sz="2400" dirty="0">
                <a:solidFill>
                  <a:schemeClr val="accent4">
                    <a:lumMod val="50000"/>
                  </a:schemeClr>
                </a:solidFill>
                <a:latin typeface="Lato Light" panose="020F0302020204030203" pitchFamily="34" charset="0"/>
              </a:rPr>
              <a:t>Current Game</a:t>
            </a:r>
          </a:p>
        </p:txBody>
      </p:sp>
      <p:pic>
        <p:nvPicPr>
          <p:cNvPr id="12" name="Picture 11">
            <a:extLst>
              <a:ext uri="{FF2B5EF4-FFF2-40B4-BE49-F238E27FC236}">
                <a16:creationId xmlns:a16="http://schemas.microsoft.com/office/drawing/2014/main" id="{2C11C403-AD0A-42C1-9855-439BA52FE6E2}"/>
              </a:ext>
            </a:extLst>
          </p:cNvPr>
          <p:cNvPicPr>
            <a:picLocks noChangeAspect="1"/>
          </p:cNvPicPr>
          <p:nvPr/>
        </p:nvPicPr>
        <p:blipFill rotWithShape="1">
          <a:blip r:embed="rId5">
            <a:extLst>
              <a:ext uri="{28A0092B-C50C-407E-A947-70E740481C1C}">
                <a14:useLocalDpi xmlns:a14="http://schemas.microsoft.com/office/drawing/2010/main" val="0"/>
              </a:ext>
            </a:extLst>
          </a:blip>
          <a:srcRect l="9569" t="9704" r="9275" b="10864"/>
          <a:stretch/>
        </p:blipFill>
        <p:spPr>
          <a:xfrm>
            <a:off x="3867492" y="3818055"/>
            <a:ext cx="3106758" cy="2847600"/>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22FF4A22-F2A8-42BC-A804-3E63F8A16DD5}"/>
              </a:ext>
            </a:extLst>
          </p:cNvPr>
          <p:cNvSpPr txBox="1"/>
          <p:nvPr/>
        </p:nvSpPr>
        <p:spPr>
          <a:xfrm>
            <a:off x="3867491" y="3264121"/>
            <a:ext cx="3203133" cy="461665"/>
          </a:xfrm>
          <a:prstGeom prst="rect">
            <a:avLst/>
          </a:prstGeom>
          <a:noFill/>
        </p:spPr>
        <p:txBody>
          <a:bodyPr wrap="square" rtlCol="0">
            <a:spAutoFit/>
          </a:bodyPr>
          <a:lstStyle/>
          <a:p>
            <a:r>
              <a:rPr lang="en-IN" sz="2400" dirty="0">
                <a:solidFill>
                  <a:schemeClr val="accent1">
                    <a:lumMod val="50000"/>
                  </a:schemeClr>
                </a:solidFill>
                <a:latin typeface="Lato Light" panose="020F0302020204030203" pitchFamily="34" charset="0"/>
              </a:rPr>
              <a:t>Clearing cache </a:t>
            </a:r>
            <a:r>
              <a:rPr lang="en-IN" sz="2400" dirty="0" smtClean="0">
                <a:solidFill>
                  <a:schemeClr val="accent1">
                    <a:lumMod val="50000"/>
                  </a:schemeClr>
                </a:solidFill>
                <a:latin typeface="Lato Light" panose="020F0302020204030203" pitchFamily="34" charset="0"/>
              </a:rPr>
              <a:t>and </a:t>
            </a:r>
            <a:r>
              <a:rPr lang="en-IN" sz="2400" dirty="0">
                <a:solidFill>
                  <a:schemeClr val="accent1">
                    <a:lumMod val="50000"/>
                  </a:schemeClr>
                </a:solidFill>
                <a:latin typeface="Lato Light" panose="020F0302020204030203" pitchFamily="34" charset="0"/>
              </a:rPr>
              <a:t>RAM</a:t>
            </a:r>
          </a:p>
        </p:txBody>
      </p:sp>
      <p:sp>
        <p:nvSpPr>
          <p:cNvPr id="13" name="TextBox 12">
            <a:extLst>
              <a:ext uri="{FF2B5EF4-FFF2-40B4-BE49-F238E27FC236}">
                <a16:creationId xmlns:a16="http://schemas.microsoft.com/office/drawing/2014/main" id="{B6842FF8-C663-4778-8F6C-9AB9921C5966}"/>
              </a:ext>
            </a:extLst>
          </p:cNvPr>
          <p:cNvSpPr txBox="1"/>
          <p:nvPr/>
        </p:nvSpPr>
        <p:spPr>
          <a:xfrm>
            <a:off x="6534701" y="1216527"/>
            <a:ext cx="3828292" cy="461665"/>
          </a:xfrm>
          <a:prstGeom prst="rect">
            <a:avLst/>
          </a:prstGeom>
          <a:noFill/>
        </p:spPr>
        <p:txBody>
          <a:bodyPr wrap="none" rtlCol="0">
            <a:spAutoFit/>
          </a:bodyPr>
          <a:lstStyle/>
          <a:p>
            <a:pPr algn="ctr"/>
            <a:r>
              <a:rPr lang="en-IN" sz="2400" dirty="0">
                <a:solidFill>
                  <a:schemeClr val="accent4">
                    <a:lumMod val="50000"/>
                  </a:schemeClr>
                </a:solidFill>
                <a:latin typeface="Lato Light" panose="020F0302020204030203" pitchFamily="34" charset="0"/>
              </a:rPr>
              <a:t>Deleting/uninstalling games</a:t>
            </a:r>
          </a:p>
        </p:txBody>
      </p:sp>
    </p:spTree>
    <p:extLst>
      <p:ext uri="{BB962C8B-B14F-4D97-AF65-F5344CB8AC3E}">
        <p14:creationId xmlns:p14="http://schemas.microsoft.com/office/powerpoint/2010/main" val="1041115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55366" y="317153"/>
            <a:ext cx="10481265" cy="1051505"/>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effectLst>
                  <a:outerShdw blurRad="38100" dist="38100" dir="2700000" algn="tl">
                    <a:srgbClr val="000000">
                      <a:alpha val="43137"/>
                    </a:srgbClr>
                  </a:outerShdw>
                </a:effectLst>
                <a:latin typeface="Lato Light" panose="020F0302020204030203" pitchFamily="34" charset="0"/>
              </a:rPr>
              <a:t>Input/ Output of the language</a:t>
            </a:r>
            <a:endParaRPr lang="en-IN" sz="4800" dirty="0">
              <a:effectLst>
                <a:outerShdw blurRad="38100" dist="38100" dir="2700000" algn="tl">
                  <a:srgbClr val="000000">
                    <a:alpha val="43137"/>
                  </a:srgbClr>
                </a:outerShdw>
              </a:effectLst>
              <a:latin typeface="Lato Light" panose="020F0302020204030203" pitchFamily="34" charset="0"/>
            </a:endParaRPr>
          </a:p>
        </p:txBody>
      </p:sp>
      <p:sp>
        <p:nvSpPr>
          <p:cNvPr id="3" name="TextBox 2"/>
          <p:cNvSpPr txBox="1"/>
          <p:nvPr/>
        </p:nvSpPr>
        <p:spPr>
          <a:xfrm>
            <a:off x="4051412" y="1529252"/>
            <a:ext cx="4089174" cy="461665"/>
          </a:xfrm>
          <a:prstGeom prst="rect">
            <a:avLst/>
          </a:prstGeom>
          <a:noFill/>
        </p:spPr>
        <p:txBody>
          <a:bodyPr wrap="square" rtlCol="0">
            <a:spAutoFit/>
          </a:bodyPr>
          <a:lstStyle/>
          <a:p>
            <a:pPr algn="ctr"/>
            <a:r>
              <a:rPr lang="en-IN" sz="2400" dirty="0">
                <a:solidFill>
                  <a:schemeClr val="accent1">
                    <a:lumMod val="50000"/>
                  </a:schemeClr>
                </a:solidFill>
                <a:latin typeface="Lato Light" panose="020F0302020204030203" pitchFamily="34" charset="0"/>
              </a:rPr>
              <a:t>Getting Help</a:t>
            </a:r>
            <a:endParaRPr lang="en-IN" dirty="0">
              <a:solidFill>
                <a:schemeClr val="accent1">
                  <a:lumMod val="50000"/>
                </a:schemeClr>
              </a:solidFill>
              <a:latin typeface="Lato Light" panose="020F0302020204030203" pitchFamily="34"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263" t="11751" r="7629" b="11653"/>
          <a:stretch/>
        </p:blipFill>
        <p:spPr>
          <a:xfrm>
            <a:off x="1812697" y="1990917"/>
            <a:ext cx="8566605" cy="4714683"/>
          </a:xfrm>
          <a:prstGeom prst="rect">
            <a:avLst/>
          </a:prstGeom>
        </p:spPr>
      </p:pic>
    </p:spTree>
    <p:extLst>
      <p:ext uri="{BB962C8B-B14F-4D97-AF65-F5344CB8AC3E}">
        <p14:creationId xmlns:p14="http://schemas.microsoft.com/office/powerpoint/2010/main" val="961111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135</TotalTime>
  <Words>302</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Bahnschrift SemiLight</vt:lpstr>
      <vt:lpstr>Corbel</vt:lpstr>
      <vt:lpstr>Lato Light</vt:lpstr>
      <vt:lpstr>Times New Roman</vt:lpstr>
      <vt:lpstr>Parallax</vt:lpstr>
      <vt:lpstr>GLANG (GAME LANGUAGE)</vt:lpstr>
      <vt:lpstr>Features of language</vt:lpstr>
      <vt:lpstr>Input/ Output of the language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LANGUAGE</dc:title>
  <dc:creator>Foram Trivedi</dc:creator>
  <cp:lastModifiedBy>Foram Trivedi</cp:lastModifiedBy>
  <cp:revision>24</cp:revision>
  <dcterms:created xsi:type="dcterms:W3CDTF">2020-05-27T01:49:00Z</dcterms:created>
  <dcterms:modified xsi:type="dcterms:W3CDTF">2020-05-30T12:33:10Z</dcterms:modified>
</cp:coreProperties>
</file>