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1/16/2022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1/16/2022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1/16/2022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Jaimon V</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AC1F3-DD9E-4F21-A964-76C9B9A01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66" y="1996440"/>
            <a:ext cx="8112034" cy="2804160"/>
          </a:xfrm>
          <a:prstGeom prst="rect">
            <a:avLst/>
          </a:prstGeom>
        </p:spPr>
      </p:pic>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12 GB</a:t>
            </a:r>
          </a:p>
          <a:p>
            <a:pPr marL="0" indent="0">
              <a:buNone/>
            </a:pPr>
            <a:r>
              <a:rPr lang="en-IN" dirty="0"/>
              <a:t>	CPU 	: intel core i5 11</a:t>
            </a:r>
            <a:r>
              <a:rPr lang="en-IN" baseline="30000" dirty="0"/>
              <a:t>th</a:t>
            </a:r>
            <a:r>
              <a:rPr lang="en-IN" dirty="0"/>
              <a:t> Generation 2.40Ghz</a:t>
            </a:r>
          </a:p>
          <a:p>
            <a:pPr marL="0" indent="0">
              <a:buNone/>
            </a:pPr>
            <a:r>
              <a:rPr lang="en-IN" dirty="0"/>
              <a:t>	GPU 	: intel iRISXe Graphics Card</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108</TotalTime>
  <Words>1483</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jaimon</cp:lastModifiedBy>
  <cp:revision>16</cp:revision>
  <dcterms:created xsi:type="dcterms:W3CDTF">2021-12-26T03:23:22Z</dcterms:created>
  <dcterms:modified xsi:type="dcterms:W3CDTF">2022-01-16T06:34:10Z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