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8" r:id="rId2"/>
    <p:sldId id="256" r:id="rId3"/>
    <p:sldId id="274" r:id="rId4"/>
    <p:sldId id="27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D917E49D-367B-6249-AAB0-54D616C31DCB}">
          <p14:sldIdLst>
            <p14:sldId id="278"/>
            <p14:sldId id="256"/>
            <p14:sldId id="274"/>
            <p14:sldId id="27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4"/>
    <p:restoredTop sz="94635"/>
  </p:normalViewPr>
  <p:slideViewPr>
    <p:cSldViewPr snapToGrid="0" snapToObjects="1">
      <p:cViewPr varScale="1">
        <p:scale>
          <a:sx n="146" d="100"/>
          <a:sy n="146" d="100"/>
        </p:scale>
        <p:origin x="5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9C036-F898-CA46-B63A-51F161BA00B8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A7E2F-5235-5849-A824-74D36AB639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97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3CD6F6-9C1A-454C-82CC-58357B80969D}" type="slidenum">
              <a:rPr lang="nl-NL" altLang="nl-NL"/>
              <a:pPr/>
              <a:t>1</a:t>
            </a:fld>
            <a:endParaRPr lang="nl-NL" altLang="nl-NL"/>
          </a:p>
        </p:txBody>
      </p:sp>
      <p:sp>
        <p:nvSpPr>
          <p:cNvPr id="2764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83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38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3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57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5119" cy="11406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3920" cy="468050"/>
          </a:xfrm>
        </p:spPr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idx="11"/>
          </p:nvPr>
        </p:nvSpPr>
        <p:spPr>
          <a:xfrm>
            <a:off x="4170241" y="6247376"/>
            <a:ext cx="3859200" cy="468050"/>
          </a:xfrm>
        </p:spPr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idx="12"/>
          </p:nvPr>
        </p:nvSpPr>
        <p:spPr>
          <a:xfrm>
            <a:off x="8739840" y="6247376"/>
            <a:ext cx="2833920" cy="468050"/>
          </a:xfrm>
        </p:spPr>
        <p:txBody>
          <a:bodyPr/>
          <a:lstStyle>
            <a:lvl1pPr>
              <a:defRPr/>
            </a:lvl1pPr>
          </a:lstStyle>
          <a:p>
            <a:fld id="{FA0C9574-D60A-A040-89F3-47C49C24F3CF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7795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7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86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5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132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231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0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17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B3A4-A51D-0749-8825-7FE0F35FB5B6}" type="datetimeFigureOut">
              <a:rPr lang="nl-NL" smtClean="0"/>
              <a:t>20-09-16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DA88-D5D5-4F4D-A7C8-015073CCAC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9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68858" y="0"/>
            <a:ext cx="3754475" cy="64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46" tIns="76094" rIns="81646" bIns="40823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nl-NL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</a:t>
            </a:r>
            <a:r>
              <a:rPr lang="en-GB" altLang="nl-NL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ser-stories</a:t>
            </a:r>
            <a:endParaRPr lang="en-GB" altLang="nl-NL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97750" y="1387677"/>
            <a:ext cx="2472739" cy="121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46" tIns="76094" rIns="81646" bIns="40823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nl-NL" altLang="nl-NL" sz="3200" dirty="0" err="1" smtClean="0"/>
              <a:t>use</a:t>
            </a:r>
            <a:r>
              <a:rPr lang="nl-NL" altLang="nl-NL" sz="3200" dirty="0" smtClean="0"/>
              <a:t> case </a:t>
            </a:r>
            <a:endParaRPr lang="nl-NL" altLang="nl-NL" sz="3200" dirty="0"/>
          </a:p>
          <a:p>
            <a:pPr>
              <a:buClrTx/>
              <a:buFontTx/>
              <a:buNone/>
            </a:pPr>
            <a:r>
              <a:rPr lang="nl-NL" altLang="nl-NL" sz="3200" dirty="0"/>
              <a:t>diagram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773474" y="3201417"/>
            <a:ext cx="2155906" cy="121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46" tIns="76094" rIns="81646" bIns="40823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nl-NL" altLang="nl-NL" sz="3200" dirty="0" smtClean="0"/>
              <a:t>klasse</a:t>
            </a:r>
            <a:endParaRPr lang="nl-NL" altLang="nl-NL" sz="3200" dirty="0"/>
          </a:p>
          <a:p>
            <a:pPr>
              <a:buClrTx/>
              <a:buFontTx/>
              <a:buNone/>
            </a:pPr>
            <a:r>
              <a:rPr lang="nl-NL" altLang="nl-NL" sz="3200" dirty="0"/>
              <a:t>diagram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531832" y="1201086"/>
            <a:ext cx="2744928" cy="121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46" tIns="76094" rIns="81646" bIns="40823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nl-NL" altLang="nl-NL" sz="3200" dirty="0" err="1" smtClean="0"/>
              <a:t>sequence</a:t>
            </a:r>
            <a:r>
              <a:rPr lang="nl-NL" altLang="nl-NL" sz="3200" dirty="0" smtClean="0"/>
              <a:t> </a:t>
            </a:r>
            <a:endParaRPr lang="nl-NL" altLang="nl-NL" sz="3200" dirty="0"/>
          </a:p>
          <a:p>
            <a:pPr>
              <a:buClrTx/>
              <a:buFontTx/>
              <a:buNone/>
            </a:pPr>
            <a:r>
              <a:rPr lang="nl-NL" altLang="nl-NL" sz="3200" dirty="0" smtClean="0"/>
              <a:t>diagram</a:t>
            </a:r>
            <a:endParaRPr lang="nl-NL" altLang="nl-NL" sz="3200" dirty="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39896" y="5197457"/>
            <a:ext cx="3853845" cy="121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46" tIns="76094" rIns="81646" bIns="40823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nl-NL" altLang="nl-NL" sz="3200" dirty="0" smtClean="0"/>
              <a:t>state </a:t>
            </a:r>
            <a:r>
              <a:rPr lang="nl-NL" altLang="nl-NL" sz="3200" dirty="0" err="1" smtClean="0"/>
              <a:t>transition</a:t>
            </a:r>
            <a:r>
              <a:rPr lang="nl-NL" altLang="nl-NL" sz="3200" dirty="0" smtClean="0"/>
              <a:t> </a:t>
            </a:r>
            <a:endParaRPr lang="nl-NL" altLang="nl-NL" sz="3200" dirty="0"/>
          </a:p>
          <a:p>
            <a:pPr>
              <a:buClrTx/>
              <a:buFontTx/>
              <a:buNone/>
            </a:pPr>
            <a:r>
              <a:rPr lang="nl-NL" altLang="nl-NL" sz="3200" dirty="0" smtClean="0"/>
              <a:t>diagram</a:t>
            </a:r>
            <a:endParaRPr lang="nl-NL" altLang="nl-NL" sz="3200" dirty="0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841966" y="2708367"/>
            <a:ext cx="740227" cy="734449"/>
          </a:xfrm>
          <a:prstGeom prst="line">
            <a:avLst/>
          </a:prstGeom>
          <a:noFill/>
          <a:ln w="10800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 sz="1633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836961" y="1819105"/>
            <a:ext cx="1232179" cy="0"/>
          </a:xfrm>
          <a:prstGeom prst="line">
            <a:avLst/>
          </a:prstGeom>
          <a:noFill/>
          <a:ln w="10800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 sz="1633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7320128" y="2499360"/>
            <a:ext cx="600543" cy="769094"/>
          </a:xfrm>
          <a:prstGeom prst="line">
            <a:avLst/>
          </a:prstGeom>
          <a:noFill/>
          <a:ln w="10800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 sz="1633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3772405" y="4431103"/>
            <a:ext cx="1260043" cy="766354"/>
          </a:xfrm>
          <a:prstGeom prst="line">
            <a:avLst/>
          </a:prstGeom>
          <a:noFill/>
          <a:ln w="10800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 sz="1633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611682" y="5397755"/>
            <a:ext cx="3526931" cy="133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46" tIns="106793" rIns="81646" bIns="40823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</a:pPr>
            <a:r>
              <a:rPr lang="nl-NL" altLang="nl-NL" sz="8709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charset="0"/>
              </a:rPr>
              <a:t>code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6987544" y="4431102"/>
            <a:ext cx="0" cy="1220759"/>
          </a:xfrm>
          <a:prstGeom prst="line">
            <a:avLst/>
          </a:prstGeom>
          <a:noFill/>
          <a:ln w="10800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 sz="1633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7750628" y="4528457"/>
            <a:ext cx="839521" cy="1015089"/>
          </a:xfrm>
          <a:prstGeom prst="line">
            <a:avLst/>
          </a:prstGeom>
          <a:noFill/>
          <a:ln w="10800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 sz="1633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2368098" y="649508"/>
            <a:ext cx="687977" cy="793177"/>
          </a:xfrm>
          <a:prstGeom prst="line">
            <a:avLst/>
          </a:prstGeom>
          <a:noFill/>
          <a:ln w="10800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 sz="1633"/>
          </a:p>
        </p:txBody>
      </p:sp>
    </p:spTree>
    <p:extLst>
      <p:ext uri="{BB962C8B-B14F-4D97-AF65-F5344CB8AC3E}">
        <p14:creationId xmlns:p14="http://schemas.microsoft.com/office/powerpoint/2010/main" val="12400963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-1"/>
            <a:ext cx="15376315" cy="89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-1"/>
            <a:ext cx="14759018" cy="85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-1"/>
            <a:ext cx="14366193" cy="8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0"/>
            <a:ext cx="15011549" cy="87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-1"/>
            <a:ext cx="15067667" cy="87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0"/>
            <a:ext cx="15011549" cy="87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0"/>
            <a:ext cx="14190317" cy="82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0"/>
            <a:ext cx="14190317" cy="82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0"/>
            <a:ext cx="14190317" cy="82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0"/>
            <a:ext cx="14190317" cy="82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27314" y="718457"/>
            <a:ext cx="10376430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State </a:t>
            </a:r>
            <a:r>
              <a:rPr lang="nl-NL" sz="3200" dirty="0" err="1" smtClean="0"/>
              <a:t>Transition</a:t>
            </a:r>
            <a:r>
              <a:rPr lang="nl-NL" sz="3200" dirty="0" smtClean="0"/>
              <a:t> Diagram</a:t>
            </a:r>
          </a:p>
          <a:p>
            <a:endParaRPr lang="nl-NL" sz="3200" dirty="0"/>
          </a:p>
          <a:p>
            <a:r>
              <a:rPr lang="nl-NL" sz="2400" dirty="0"/>
              <a:t>o</a:t>
            </a:r>
            <a:r>
              <a:rPr lang="nl-NL" sz="2400" dirty="0" smtClean="0"/>
              <a:t>ok: toestandsdiagram / state machine diagram / state diagram / state machine</a:t>
            </a:r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 smtClean="0"/>
              <a:t>Een STD beschrijft het gedrag van een een object, ding of systeem, </a:t>
            </a:r>
          </a:p>
          <a:p>
            <a:endParaRPr lang="nl-NL" sz="2400" dirty="0" smtClean="0"/>
          </a:p>
          <a:p>
            <a:r>
              <a:rPr lang="nl-NL" sz="2400" dirty="0" smtClean="0"/>
              <a:t>door exact aan te geven welke </a:t>
            </a:r>
            <a:r>
              <a:rPr lang="nl-NL" sz="2400" b="1" i="1" dirty="0" smtClean="0"/>
              <a:t>gebeurtenis</a:t>
            </a:r>
            <a:r>
              <a:rPr lang="nl-NL" sz="2400" dirty="0" smtClean="0"/>
              <a:t> een toestandsverandering veroorzaakt</a:t>
            </a:r>
          </a:p>
          <a:p>
            <a:endParaRPr lang="nl-NL" sz="2400" dirty="0" smtClean="0"/>
          </a:p>
          <a:p>
            <a:r>
              <a:rPr lang="nl-NL" sz="2400" dirty="0" smtClean="0"/>
              <a:t>onder welke </a:t>
            </a:r>
            <a:r>
              <a:rPr lang="nl-NL" sz="2400" b="1" i="1" dirty="0" smtClean="0"/>
              <a:t>voorwaarden</a:t>
            </a:r>
            <a:r>
              <a:rPr lang="nl-NL" sz="2400" dirty="0" smtClean="0"/>
              <a:t> dat gebeurt</a:t>
            </a:r>
          </a:p>
          <a:p>
            <a:endParaRPr lang="nl-NL" sz="2400" dirty="0" smtClean="0"/>
          </a:p>
          <a:p>
            <a:r>
              <a:rPr lang="nl-NL" sz="2400" dirty="0" smtClean="0"/>
              <a:t>en welke </a:t>
            </a:r>
            <a:r>
              <a:rPr lang="nl-NL" sz="2400" b="1" i="1" dirty="0" smtClean="0"/>
              <a:t>acties [methoden] </a:t>
            </a:r>
            <a:r>
              <a:rPr lang="nl-NL" sz="2400" dirty="0" smtClean="0"/>
              <a:t>moeten worden uitgevoerd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200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0"/>
            <a:ext cx="14190317" cy="82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8769" y="534390"/>
            <a:ext cx="392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De klasse </a:t>
            </a:r>
            <a:r>
              <a:rPr lang="nl-NL" sz="3200" dirty="0" err="1" smtClean="0"/>
              <a:t>OVChipkaart</a:t>
            </a:r>
            <a:endParaRPr lang="nl-NL" sz="32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19958" r="10237" b="39982"/>
          <a:stretch/>
        </p:blipFill>
        <p:spPr>
          <a:xfrm>
            <a:off x="688769" y="1119165"/>
            <a:ext cx="10934400" cy="447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-83127" y="0"/>
            <a:ext cx="990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code</a:t>
            </a:r>
            <a:endParaRPr lang="nl-NL" sz="32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0" y="0"/>
            <a:ext cx="11253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17178" y="160668"/>
            <a:ext cx="19850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e</a:t>
            </a:r>
            <a:r>
              <a:rPr lang="nl-NL" sz="3200" dirty="0" smtClean="0"/>
              <a:t>lementen</a:t>
            </a:r>
          </a:p>
          <a:p>
            <a:r>
              <a:rPr lang="nl-NL" sz="3200" dirty="0" smtClean="0"/>
              <a:t>           STD:</a:t>
            </a:r>
          </a:p>
          <a:p>
            <a:endParaRPr lang="nl-NL" sz="3200" dirty="0" smtClean="0"/>
          </a:p>
          <a:p>
            <a:r>
              <a:rPr lang="nl-NL" sz="3200" dirty="0" smtClean="0"/>
              <a:t>	</a:t>
            </a: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7" t="32154" r="46548" b="49034"/>
          <a:stretch/>
        </p:blipFill>
        <p:spPr>
          <a:xfrm>
            <a:off x="6244931" y="-206211"/>
            <a:ext cx="4170652" cy="208532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 t="36551" r="47081" b="53433"/>
          <a:stretch/>
        </p:blipFill>
        <p:spPr>
          <a:xfrm>
            <a:off x="6803757" y="1730328"/>
            <a:ext cx="3271032" cy="67713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0" t="33864" r="37673" b="53187"/>
          <a:stretch/>
        </p:blipFill>
        <p:spPr>
          <a:xfrm>
            <a:off x="6803756" y="2580632"/>
            <a:ext cx="4024227" cy="120499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4" t="34109" r="37303" b="54164"/>
          <a:stretch/>
        </p:blipFill>
        <p:spPr>
          <a:xfrm>
            <a:off x="6803756" y="3965563"/>
            <a:ext cx="4024226" cy="1085183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0" t="32643" r="36009" b="54653"/>
          <a:stretch/>
        </p:blipFill>
        <p:spPr>
          <a:xfrm>
            <a:off x="6803756" y="5359223"/>
            <a:ext cx="4024226" cy="1125052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3558558" y="836452"/>
            <a:ext cx="268637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dirty="0" smtClean="0"/>
              <a:t>toestand</a:t>
            </a:r>
            <a:endParaRPr lang="nl-NL" sz="3200" dirty="0"/>
          </a:p>
          <a:p>
            <a:endParaRPr lang="nl-NL" sz="3200" dirty="0"/>
          </a:p>
          <a:p>
            <a:r>
              <a:rPr lang="nl-NL" sz="3200" dirty="0"/>
              <a:t>transitie</a:t>
            </a:r>
          </a:p>
          <a:p>
            <a:endParaRPr lang="nl-NL" sz="3200" dirty="0"/>
          </a:p>
          <a:p>
            <a:r>
              <a:rPr lang="nl-NL" sz="3200" dirty="0" smtClean="0"/>
              <a:t>+</a:t>
            </a:r>
            <a:r>
              <a:rPr lang="nl-NL" sz="3200" dirty="0"/>
              <a:t>gebeurtenis</a:t>
            </a:r>
          </a:p>
          <a:p>
            <a:endParaRPr lang="nl-NL" sz="3200" dirty="0" smtClean="0"/>
          </a:p>
          <a:p>
            <a:endParaRPr lang="nl-NL" sz="3200" dirty="0"/>
          </a:p>
          <a:p>
            <a:r>
              <a:rPr lang="nl-NL" sz="3200" dirty="0" smtClean="0"/>
              <a:t>+</a:t>
            </a:r>
            <a:r>
              <a:rPr lang="nl-NL" sz="3200" dirty="0"/>
              <a:t>voorwaarde</a:t>
            </a:r>
          </a:p>
          <a:p>
            <a:endParaRPr lang="nl-NL" sz="3200" dirty="0"/>
          </a:p>
          <a:p>
            <a:endParaRPr lang="nl-NL" sz="3200" dirty="0" smtClean="0"/>
          </a:p>
          <a:p>
            <a:r>
              <a:rPr lang="nl-NL" sz="3200" dirty="0" smtClean="0"/>
              <a:t>+</a:t>
            </a:r>
            <a:r>
              <a:rPr lang="nl-NL" sz="3200" dirty="0"/>
              <a:t>actie</a:t>
            </a:r>
          </a:p>
        </p:txBody>
      </p:sp>
    </p:spTree>
    <p:extLst>
      <p:ext uri="{BB962C8B-B14F-4D97-AF65-F5344CB8AC3E}">
        <p14:creationId xmlns:p14="http://schemas.microsoft.com/office/powerpoint/2010/main" val="2278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17178" y="160668"/>
            <a:ext cx="19850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e</a:t>
            </a:r>
            <a:r>
              <a:rPr lang="nl-NL" sz="3200" dirty="0" smtClean="0"/>
              <a:t>xtra</a:t>
            </a:r>
          </a:p>
          <a:p>
            <a:r>
              <a:rPr lang="nl-NL" sz="3200" dirty="0" smtClean="0"/>
              <a:t>elementen</a:t>
            </a:r>
          </a:p>
          <a:p>
            <a:endParaRPr lang="nl-NL" sz="3200" dirty="0" smtClean="0"/>
          </a:p>
          <a:p>
            <a:r>
              <a:rPr lang="nl-NL" sz="3200" dirty="0" smtClean="0"/>
              <a:t>	</a:t>
            </a:r>
            <a:endParaRPr lang="nl-NL" sz="2400" dirty="0"/>
          </a:p>
        </p:txBody>
      </p:sp>
      <p:sp>
        <p:nvSpPr>
          <p:cNvPr id="16" name="Rechthoek 15"/>
          <p:cNvSpPr/>
          <p:nvPr/>
        </p:nvSpPr>
        <p:spPr>
          <a:xfrm>
            <a:off x="3558558" y="836452"/>
            <a:ext cx="26863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dirty="0" smtClean="0"/>
              <a:t>begintoestand</a:t>
            </a:r>
            <a:endParaRPr lang="nl-NL" sz="3200" dirty="0"/>
          </a:p>
          <a:p>
            <a:endParaRPr lang="nl-NL" sz="3200" dirty="0"/>
          </a:p>
          <a:p>
            <a:r>
              <a:rPr lang="nl-NL" sz="3200" dirty="0" smtClean="0"/>
              <a:t>eindtoestand</a:t>
            </a:r>
            <a:endParaRPr lang="nl-NL" sz="3200" dirty="0"/>
          </a:p>
          <a:p>
            <a:endParaRPr lang="nl-NL" sz="3200" dirty="0"/>
          </a:p>
          <a:p>
            <a:endParaRPr lang="nl-NL" sz="3200" dirty="0" smtClean="0"/>
          </a:p>
          <a:p>
            <a:endParaRPr lang="nl-NL" sz="3200" dirty="0" smtClean="0"/>
          </a:p>
          <a:p>
            <a:r>
              <a:rPr lang="nl-NL" sz="3200" dirty="0" smtClean="0"/>
              <a:t>acties in</a:t>
            </a:r>
          </a:p>
          <a:p>
            <a:r>
              <a:rPr lang="nl-NL" sz="3200" dirty="0"/>
              <a:t>e</a:t>
            </a:r>
            <a:r>
              <a:rPr lang="nl-NL" sz="3200" dirty="0" smtClean="0"/>
              <a:t>en toestand</a:t>
            </a:r>
            <a:endParaRPr lang="nl-NL" sz="32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1" t="23272" r="57643" b="66053"/>
          <a:stretch/>
        </p:blipFill>
        <p:spPr>
          <a:xfrm>
            <a:off x="6586780" y="615763"/>
            <a:ext cx="2293748" cy="1151911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 t="36677" r="69106" b="54408"/>
          <a:stretch/>
        </p:blipFill>
        <p:spPr>
          <a:xfrm>
            <a:off x="6307810" y="1655087"/>
            <a:ext cx="2572718" cy="118831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0" t="31035" r="45624" b="47568"/>
          <a:stretch/>
        </p:blipFill>
        <p:spPr>
          <a:xfrm>
            <a:off x="5872971" y="2814017"/>
            <a:ext cx="5086803" cy="31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614597" y="584616"/>
            <a:ext cx="6878871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Voorbeeld OV chipkaart  </a:t>
            </a:r>
            <a:r>
              <a:rPr lang="nl-NL" sz="2400" dirty="0" smtClean="0"/>
              <a:t>( &lt;&gt; studentenkaart)</a:t>
            </a:r>
          </a:p>
          <a:p>
            <a:endParaRPr lang="nl-NL" sz="2400" dirty="0"/>
          </a:p>
          <a:p>
            <a:r>
              <a:rPr lang="nl-NL" sz="2400" dirty="0" smtClean="0"/>
              <a:t>In welke toestanden kan een </a:t>
            </a:r>
            <a:r>
              <a:rPr lang="nl-NL" sz="2400" dirty="0" err="1" smtClean="0"/>
              <a:t>Ovchipkaart</a:t>
            </a:r>
            <a:r>
              <a:rPr lang="nl-NL" sz="2400" dirty="0" smtClean="0"/>
              <a:t> zijn?</a:t>
            </a:r>
          </a:p>
          <a:p>
            <a:endParaRPr lang="nl-NL" sz="2400" dirty="0"/>
          </a:p>
          <a:p>
            <a:pPr marL="457200" indent="-457200">
              <a:buFontTx/>
              <a:buChar char="-"/>
            </a:pPr>
            <a:r>
              <a:rPr lang="nl-NL" sz="2800" dirty="0" smtClean="0"/>
              <a:t>ongebruikt (nieuw)</a:t>
            </a:r>
          </a:p>
          <a:p>
            <a:pPr marL="457200" indent="-457200">
              <a:buFontTx/>
              <a:buChar char="-"/>
            </a:pPr>
            <a:endParaRPr lang="nl-NL" sz="2800" dirty="0"/>
          </a:p>
          <a:p>
            <a:pPr marL="457200" indent="-457200">
              <a:buFontTx/>
              <a:buChar char="-"/>
            </a:pPr>
            <a:r>
              <a:rPr lang="nl-NL" sz="2800" dirty="0"/>
              <a:t>o</a:t>
            </a:r>
            <a:r>
              <a:rPr lang="nl-NL" sz="2800" dirty="0" smtClean="0"/>
              <a:t>p rekening (automatische afschrijving)</a:t>
            </a:r>
          </a:p>
          <a:p>
            <a:pPr marL="457200" indent="-457200">
              <a:buFontTx/>
              <a:buChar char="-"/>
            </a:pPr>
            <a:endParaRPr lang="nl-NL" sz="2800" dirty="0"/>
          </a:p>
          <a:p>
            <a:pPr marL="457200" indent="-457200">
              <a:buFontTx/>
              <a:buChar char="-"/>
            </a:pPr>
            <a:r>
              <a:rPr lang="nl-NL" sz="2800" dirty="0"/>
              <a:t>o</a:t>
            </a:r>
            <a:r>
              <a:rPr lang="nl-NL" sz="2800" dirty="0" smtClean="0"/>
              <a:t>p saldo (vooraf geld storten)</a:t>
            </a:r>
          </a:p>
          <a:p>
            <a:pPr marL="457200" indent="-457200">
              <a:buFontTx/>
              <a:buChar char="-"/>
            </a:pPr>
            <a:endParaRPr lang="nl-NL" sz="2800" dirty="0"/>
          </a:p>
          <a:p>
            <a:pPr marL="457200" indent="-457200">
              <a:buFontTx/>
              <a:buChar char="-"/>
            </a:pPr>
            <a:r>
              <a:rPr lang="nl-NL" sz="2800" dirty="0" smtClean="0"/>
              <a:t>ingecheckt (reizen)</a:t>
            </a:r>
          </a:p>
          <a:p>
            <a:pPr marL="457200" indent="-457200">
              <a:buFontTx/>
              <a:buChar char="-"/>
            </a:pPr>
            <a:endParaRPr lang="nl-NL" sz="2800" dirty="0"/>
          </a:p>
          <a:p>
            <a:pPr marL="457200" indent="-457200">
              <a:buFontTx/>
              <a:buChar char="-"/>
            </a:pPr>
            <a:r>
              <a:rPr lang="nl-NL" sz="2800" dirty="0"/>
              <a:t>o</a:t>
            </a:r>
            <a:r>
              <a:rPr lang="nl-NL" sz="2800" dirty="0" smtClean="0"/>
              <a:t>ngeldig (als &gt;= 4 keer niet uitgecheckt)</a:t>
            </a:r>
          </a:p>
          <a:p>
            <a:pPr marL="457200" indent="-457200">
              <a:buFontTx/>
              <a:buChar char="-"/>
            </a:pPr>
            <a:endParaRPr lang="nl-NL" sz="2800" dirty="0"/>
          </a:p>
          <a:p>
            <a:pPr marL="457200" indent="-457200">
              <a:buFontTx/>
              <a:buChar char="-"/>
            </a:pPr>
            <a:endParaRPr lang="nl-NL" sz="2800" dirty="0" smtClean="0"/>
          </a:p>
          <a:p>
            <a:endParaRPr lang="nl-NL" sz="2400" dirty="0"/>
          </a:p>
          <a:p>
            <a:endParaRPr lang="nl-NL" sz="3200" dirty="0"/>
          </a:p>
          <a:p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650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-1"/>
            <a:ext cx="13861131" cy="80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-1"/>
            <a:ext cx="15179902" cy="88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946"/>
            <a:ext cx="13550584" cy="788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47" y="-60961"/>
            <a:ext cx="13459522" cy="783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136</Words>
  <Application>Microsoft Macintosh PowerPoint</Application>
  <PresentationFormat>Breedbeeld</PresentationFormat>
  <Paragraphs>68</Paragraphs>
  <Slides>22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Arial</vt:lpstr>
      <vt:lpstr>Courier New</vt:lpstr>
      <vt:lpstr>WenQuanYi Micro Hei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Microsoft Office-gebruiker</dc:creator>
  <cp:lastModifiedBy>Microsoft Office-gebruiker</cp:lastModifiedBy>
  <cp:revision>17</cp:revision>
  <dcterms:created xsi:type="dcterms:W3CDTF">2016-09-19T08:15:31Z</dcterms:created>
  <dcterms:modified xsi:type="dcterms:W3CDTF">2016-09-20T07:22:14Z</dcterms:modified>
</cp:coreProperties>
</file>