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636104"/>
            <a:ext cx="8184808" cy="3003208"/>
          </a:xfrm>
        </p:spPr>
        <p:txBody>
          <a:bodyPr/>
          <a:lstStyle/>
          <a:p>
            <a:pPr algn="ctr"/>
            <a:r>
              <a:rPr lang="en-US" sz="4000" dirty="0" smtClean="0"/>
              <a:t>ESFP-1 PROJECT</a:t>
            </a:r>
            <a:br>
              <a:rPr lang="en-US" sz="4000" dirty="0" smtClean="0"/>
            </a:br>
            <a:r>
              <a:rPr lang="en-US" sz="4000" dirty="0" smtClean="0"/>
              <a:t>PID-012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SEM-1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dirty="0" smtClean="0"/>
              <a:t>NAME : DEVANSHI JAIN</a:t>
            </a:r>
          </a:p>
          <a:p>
            <a:pPr marL="0" indent="0">
              <a:buNone/>
            </a:pPr>
            <a:r>
              <a:rPr lang="en-US" sz="6400" dirty="0" smtClean="0"/>
              <a:t>CBA 20</a:t>
            </a:r>
          </a:p>
          <a:p>
            <a:pPr marL="0" indent="0">
              <a:buNone/>
            </a:pPr>
            <a:r>
              <a:rPr lang="en-US" sz="6400" dirty="0" smtClean="0"/>
              <a:t>BATCH-11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03583"/>
            <a:ext cx="7450759" cy="530086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PID STATEMENT: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Innovative agricultural input products to promote natural farming and improve soil health.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08174"/>
            <a:ext cx="6629124" cy="12191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DEPARTMENT</a:t>
            </a:r>
            <a:r>
              <a:rPr lang="en-US" dirty="0"/>
              <a:t>: </a:t>
            </a:r>
          </a:p>
          <a:p>
            <a:r>
              <a:rPr lang="en-US" dirty="0"/>
              <a:t>Agriculture and </a:t>
            </a:r>
            <a:r>
              <a:rPr lang="en-US" dirty="0" smtClean="0"/>
              <a:t>co-operation   department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76" y="830030"/>
            <a:ext cx="7781544" cy="5301847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Seven modules are created: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1.Login Module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2.Menu for selection of choices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3.Ph value Table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4.Types Of Farmland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5.Crops according to vegetation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6.Insecticides and Pesticides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7.Display of Farm input products and cost according to quantity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76" y="613187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Topics are covered: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Tokens in c program</a:t>
            </a:r>
          </a:p>
          <a:p>
            <a:r>
              <a:rPr lang="en-US" sz="1800" dirty="0" smtClean="0"/>
              <a:t>Variables in c program</a:t>
            </a:r>
          </a:p>
          <a:p>
            <a:r>
              <a:rPr lang="en-US" sz="1800" dirty="0" smtClean="0"/>
              <a:t>Datatypes</a:t>
            </a:r>
          </a:p>
          <a:p>
            <a:r>
              <a:rPr lang="en-US" sz="1800" dirty="0" smtClean="0"/>
              <a:t>O</a:t>
            </a:r>
            <a:r>
              <a:rPr lang="en-US" sz="1800" dirty="0" smtClean="0"/>
              <a:t>perators</a:t>
            </a:r>
          </a:p>
          <a:p>
            <a:r>
              <a:rPr lang="en-US" sz="1800" dirty="0" smtClean="0"/>
              <a:t>Control Structure</a:t>
            </a:r>
          </a:p>
          <a:p>
            <a:r>
              <a:rPr lang="en-US" sz="1800" dirty="0" smtClean="0"/>
              <a:t>L</a:t>
            </a:r>
            <a:r>
              <a:rPr lang="en-US" sz="1800" dirty="0" smtClean="0"/>
              <a:t>oops</a:t>
            </a:r>
          </a:p>
          <a:p>
            <a:r>
              <a:rPr lang="en-US" sz="1800" dirty="0" smtClean="0"/>
              <a:t>Array</a:t>
            </a:r>
          </a:p>
          <a:p>
            <a:r>
              <a:rPr lang="en-US" sz="1800" dirty="0" smtClean="0"/>
              <a:t>Functions</a:t>
            </a:r>
          </a:p>
          <a:p>
            <a:r>
              <a:rPr lang="en-US" sz="1800" dirty="0" smtClean="0"/>
              <a:t>Structures</a:t>
            </a:r>
          </a:p>
          <a:p>
            <a:r>
              <a:rPr lang="en-US" sz="1800" dirty="0" smtClean="0"/>
              <a:t>File Handling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Trade Gothic LT Pro</vt:lpstr>
      <vt:lpstr>Trebuchet MS</vt:lpstr>
      <vt:lpstr>Office Theme</vt:lpstr>
      <vt:lpstr>ESFP-1 PROJECT PID-012 SEM-1</vt:lpstr>
      <vt:lpstr>           PID STATEMENT:  Innovative agricultural input products to promote natural farming and improve soil health.    </vt:lpstr>
      <vt:lpstr>Seven modules are created:  1.Login Module  2.Menu for selection of choices   3.Ph value Table  4.Types Of Farmland  5.Crops according to vegetation  6.Insecticides and Pesticides  7.Display of Farm input products and cost according to quantity </vt:lpstr>
      <vt:lpstr>Following Topics are covered: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2022-12-27T16:26:17Z</dcterms:created>
  <dcterms:modified xsi:type="dcterms:W3CDTF">2022-12-27T17:30:29Z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