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Chapter 6:Servlet</a:t>
            </a:r>
            <a:endParaRPr b="1"/>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1" lang="en-US"/>
              <a:t>Session Tracking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52400" y="0"/>
            <a:ext cx="8991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Advantage &amp; Disadvantage of Hidden Form Field</a:t>
            </a:r>
            <a:endParaRPr b="1" sz="3200"/>
          </a:p>
        </p:txBody>
      </p:sp>
      <p:sp>
        <p:nvSpPr>
          <p:cNvPr id="141" name="Google Shape;141;p22"/>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Advantage</a:t>
            </a:r>
            <a:endParaRPr/>
          </a:p>
          <a:p>
            <a:pPr indent="-514350" lvl="0" marL="514350" rtl="0" algn="l">
              <a:spcBef>
                <a:spcPts val="560"/>
              </a:spcBef>
              <a:spcAft>
                <a:spcPts val="0"/>
              </a:spcAft>
              <a:buClr>
                <a:schemeClr val="dk1"/>
              </a:buClr>
              <a:buSzPts val="2800"/>
              <a:buFont typeface="Calibri"/>
              <a:buAutoNum type="arabicPeriod"/>
            </a:pPr>
            <a:r>
              <a:rPr lang="en-US" sz="2800"/>
              <a:t>It will always work whether cookie is disabled or not.</a:t>
            </a:r>
            <a:endParaRPr/>
          </a:p>
          <a:p>
            <a:pPr indent="-342900" lvl="0" marL="342900" rtl="0" algn="l">
              <a:spcBef>
                <a:spcPts val="560"/>
              </a:spcBef>
              <a:spcAft>
                <a:spcPts val="0"/>
              </a:spcAft>
              <a:buClr>
                <a:schemeClr val="dk1"/>
              </a:buClr>
              <a:buSzPts val="2800"/>
              <a:buChar char="•"/>
            </a:pPr>
            <a:r>
              <a:rPr b="1" lang="en-US" sz="2800"/>
              <a:t>Disadvantage</a:t>
            </a:r>
            <a:endParaRPr/>
          </a:p>
          <a:p>
            <a:pPr indent="-514350" lvl="0" marL="514350" rtl="0" algn="l">
              <a:spcBef>
                <a:spcPts val="560"/>
              </a:spcBef>
              <a:spcAft>
                <a:spcPts val="0"/>
              </a:spcAft>
              <a:buClr>
                <a:schemeClr val="dk1"/>
              </a:buClr>
              <a:buSzPts val="2800"/>
              <a:buFont typeface="Calibri"/>
              <a:buAutoNum type="arabicPeriod"/>
            </a:pPr>
            <a:r>
              <a:rPr lang="en-US" sz="2800"/>
              <a:t>It is maintained at server side.</a:t>
            </a:r>
            <a:endParaRPr/>
          </a:p>
          <a:p>
            <a:pPr indent="-514350" lvl="0" marL="514350" rtl="0" algn="l">
              <a:spcBef>
                <a:spcPts val="560"/>
              </a:spcBef>
              <a:spcAft>
                <a:spcPts val="0"/>
              </a:spcAft>
              <a:buClr>
                <a:schemeClr val="dk1"/>
              </a:buClr>
              <a:buSzPts val="2800"/>
              <a:buFont typeface="Calibri"/>
              <a:buAutoNum type="arabicPeriod"/>
            </a:pPr>
            <a:r>
              <a:rPr lang="en-US" sz="2800"/>
              <a:t>Extra form submission is required on each pages.</a:t>
            </a:r>
            <a:endParaRPr/>
          </a:p>
          <a:p>
            <a:pPr indent="-514350" lvl="0" marL="514350" rtl="0" algn="l">
              <a:spcBef>
                <a:spcPts val="560"/>
              </a:spcBef>
              <a:spcAft>
                <a:spcPts val="0"/>
              </a:spcAft>
              <a:buClr>
                <a:schemeClr val="dk1"/>
              </a:buClr>
              <a:buSzPts val="2800"/>
              <a:buFont typeface="Calibri"/>
              <a:buAutoNum type="arabicPeriod"/>
            </a:pPr>
            <a:r>
              <a:rPr lang="en-US" sz="2800"/>
              <a:t>Only textual information can be used.</a:t>
            </a:r>
            <a:endParaRPr/>
          </a:p>
          <a:p>
            <a:pPr indent="0" lvl="0" marL="0" rtl="0" algn="l">
              <a:spcBef>
                <a:spcPts val="640"/>
              </a:spcBef>
              <a:spcAft>
                <a:spcPts val="0"/>
              </a:spcAft>
              <a:buClr>
                <a:schemeClr val="dk1"/>
              </a:buClr>
              <a:buSzPts val="3200"/>
              <a:buNone/>
            </a:pP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 of Hidden form field</a:t>
            </a:r>
            <a:endParaRPr b="1"/>
          </a:p>
        </p:txBody>
      </p:sp>
      <p:sp>
        <p:nvSpPr>
          <p:cNvPr id="147" name="Google Shape;147;p23"/>
          <p:cNvSpPr txBox="1"/>
          <p:nvPr>
            <p:ph idx="1" type="body"/>
          </p:nvPr>
        </p:nvSpPr>
        <p:spPr>
          <a:xfrm>
            <a:off x="457200" y="914400"/>
            <a:ext cx="8229600" cy="5943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hidden.html</a:t>
            </a:r>
            <a:endParaRPr/>
          </a:p>
          <a:p>
            <a:pPr indent="0" lvl="0" marL="0" rtl="0" algn="l">
              <a:spcBef>
                <a:spcPts val="350"/>
              </a:spcBef>
              <a:spcAft>
                <a:spcPts val="0"/>
              </a:spcAft>
              <a:buClr>
                <a:schemeClr val="dk1"/>
              </a:buClr>
              <a:buSzPct val="100000"/>
              <a:buNone/>
            </a:pPr>
            <a:r>
              <a:rPr lang="en-US" sz="2800"/>
              <a:t>&lt;html&gt;</a:t>
            </a:r>
            <a:endParaRPr/>
          </a:p>
          <a:p>
            <a:pPr indent="0" lvl="0" marL="0" rtl="0" algn="l">
              <a:spcBef>
                <a:spcPts val="350"/>
              </a:spcBef>
              <a:spcAft>
                <a:spcPts val="0"/>
              </a:spcAft>
              <a:buClr>
                <a:schemeClr val="dk1"/>
              </a:buClr>
              <a:buSzPct val="100000"/>
              <a:buNone/>
            </a:pPr>
            <a:r>
              <a:rPr lang="en-US" sz="2800"/>
              <a:t>&lt;form name="Hidden" method="post" action="/servletpgm/Session1"&gt;</a:t>
            </a:r>
            <a:endParaRPr/>
          </a:p>
          <a:p>
            <a:pPr indent="0" lvl="0" marL="0" rtl="0" algn="l">
              <a:spcBef>
                <a:spcPts val="350"/>
              </a:spcBef>
              <a:spcAft>
                <a:spcPts val="0"/>
              </a:spcAft>
              <a:buClr>
                <a:schemeClr val="dk1"/>
              </a:buClr>
              <a:buSzPct val="100000"/>
              <a:buNone/>
            </a:pPr>
            <a:r>
              <a:rPr lang="en-US" sz="2800"/>
              <a:t>&lt;input type="text" name="userName" value=""&gt;</a:t>
            </a:r>
            <a:endParaRPr/>
          </a:p>
          <a:p>
            <a:pPr indent="0" lvl="0" marL="0" rtl="0" algn="l">
              <a:spcBef>
                <a:spcPts val="350"/>
              </a:spcBef>
              <a:spcAft>
                <a:spcPts val="0"/>
              </a:spcAft>
              <a:buClr>
                <a:schemeClr val="dk1"/>
              </a:buClr>
              <a:buSzPct val="100000"/>
              <a:buNone/>
            </a:pPr>
            <a:r>
              <a:rPr lang="en-US" sz="2800"/>
              <a:t>&lt;input type="submit" value="Click here"&gt;</a:t>
            </a:r>
            <a:endParaRPr/>
          </a:p>
          <a:p>
            <a:pPr indent="0" lvl="0" marL="0" rtl="0" algn="l">
              <a:spcBef>
                <a:spcPts val="350"/>
              </a:spcBef>
              <a:spcAft>
                <a:spcPts val="0"/>
              </a:spcAft>
              <a:buClr>
                <a:schemeClr val="dk1"/>
              </a:buClr>
              <a:buSzPct val="100000"/>
              <a:buNone/>
            </a:pPr>
            <a:r>
              <a:rPr lang="en-US" sz="2800"/>
              <a:t>&lt;/html&gt;</a:t>
            </a:r>
            <a:endParaRPr/>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t/>
            </a:r>
            <a:endParaRPr sz="2800"/>
          </a:p>
          <a:p>
            <a:pPr indent="0" lvl="0" marL="0" rtl="0" algn="l">
              <a:spcBef>
                <a:spcPts val="350"/>
              </a:spcBef>
              <a:spcAft>
                <a:spcPts val="0"/>
              </a:spcAft>
              <a:buClr>
                <a:schemeClr val="dk1"/>
              </a:buClr>
              <a:buSzPct val="100000"/>
              <a:buNone/>
            </a:pPr>
            <a:r>
              <a:rPr b="1" lang="en-US" sz="2800"/>
              <a:t>web.xml</a:t>
            </a:r>
            <a:endParaRPr/>
          </a:p>
          <a:p>
            <a:pPr indent="0" lvl="0" marL="0" rtl="0" algn="l">
              <a:spcBef>
                <a:spcPts val="350"/>
              </a:spcBef>
              <a:spcAft>
                <a:spcPts val="0"/>
              </a:spcAft>
              <a:buClr>
                <a:schemeClr val="dk1"/>
              </a:buClr>
              <a:buSzPct val="100000"/>
              <a:buNone/>
            </a:pPr>
            <a:r>
              <a:rPr lang="en-US" sz="2800"/>
              <a:t>&lt;servlet&gt;</a:t>
            </a:r>
            <a:endParaRPr/>
          </a:p>
          <a:p>
            <a:pPr indent="0" lvl="0" marL="0" rtl="0" algn="l">
              <a:spcBef>
                <a:spcPts val="350"/>
              </a:spcBef>
              <a:spcAft>
                <a:spcPts val="0"/>
              </a:spcAft>
              <a:buClr>
                <a:schemeClr val="dk1"/>
              </a:buClr>
              <a:buSzPct val="100000"/>
              <a:buNone/>
            </a:pPr>
            <a:r>
              <a:rPr lang="en-US" sz="2800"/>
              <a:t>&lt;servlet-name&gt;Ninenth&lt;/servlet-name&gt;</a:t>
            </a:r>
            <a:endParaRPr/>
          </a:p>
          <a:p>
            <a:pPr indent="0" lvl="0" marL="0" rtl="0" algn="l">
              <a:spcBef>
                <a:spcPts val="350"/>
              </a:spcBef>
              <a:spcAft>
                <a:spcPts val="0"/>
              </a:spcAft>
              <a:buClr>
                <a:schemeClr val="dk1"/>
              </a:buClr>
              <a:buSzPct val="100000"/>
              <a:buNone/>
            </a:pPr>
            <a:r>
              <a:rPr lang="en-US" sz="2800"/>
              <a:t>&lt;servlet-class&gt;Session1&lt;/servlet-class&gt;</a:t>
            </a:r>
            <a:endParaRPr/>
          </a:p>
          <a:p>
            <a:pPr indent="0" lvl="0" marL="0" rtl="0" algn="l">
              <a:spcBef>
                <a:spcPts val="350"/>
              </a:spcBef>
              <a:spcAft>
                <a:spcPts val="0"/>
              </a:spcAft>
              <a:buClr>
                <a:schemeClr val="dk1"/>
              </a:buClr>
              <a:buSzPct val="100000"/>
              <a:buNone/>
            </a:pPr>
            <a:r>
              <a:rPr lang="en-US" sz="2800"/>
              <a:t>&lt;/servlet&gt;</a:t>
            </a:r>
            <a:endParaRPr/>
          </a:p>
          <a:p>
            <a:pPr indent="0" lvl="0" marL="0" rtl="0" algn="l">
              <a:spcBef>
                <a:spcPts val="350"/>
              </a:spcBef>
              <a:spcAft>
                <a:spcPts val="0"/>
              </a:spcAft>
              <a:buClr>
                <a:schemeClr val="dk1"/>
              </a:buClr>
              <a:buSzPct val="100000"/>
              <a:buNone/>
            </a:pPr>
            <a:r>
              <a:rPr lang="en-US" sz="2800"/>
              <a:t>&lt;servlet-mapping&gt;</a:t>
            </a:r>
            <a:endParaRPr/>
          </a:p>
          <a:p>
            <a:pPr indent="0" lvl="0" marL="0" rtl="0" algn="l">
              <a:spcBef>
                <a:spcPts val="350"/>
              </a:spcBef>
              <a:spcAft>
                <a:spcPts val="0"/>
              </a:spcAft>
              <a:buClr>
                <a:schemeClr val="dk1"/>
              </a:buClr>
              <a:buSzPct val="100000"/>
              <a:buNone/>
            </a:pPr>
            <a:r>
              <a:rPr lang="en-US" sz="2800"/>
              <a:t>&lt;servlet-name&gt;Ninenth&lt;/servlet-name&gt;</a:t>
            </a:r>
            <a:endParaRPr/>
          </a:p>
          <a:p>
            <a:pPr indent="0" lvl="0" marL="0" rtl="0" algn="l">
              <a:spcBef>
                <a:spcPts val="350"/>
              </a:spcBef>
              <a:spcAft>
                <a:spcPts val="0"/>
              </a:spcAft>
              <a:buClr>
                <a:schemeClr val="dk1"/>
              </a:buClr>
              <a:buSzPct val="100000"/>
              <a:buNone/>
            </a:pPr>
            <a:r>
              <a:rPr lang="en-US" sz="2800"/>
              <a:t>&lt;url-pattern&gt;/Session1&lt;/url-pattern&gt;</a:t>
            </a:r>
            <a:endParaRPr/>
          </a:p>
          <a:p>
            <a:pPr indent="0" lvl="0" marL="0" rtl="0" algn="l">
              <a:spcBef>
                <a:spcPts val="350"/>
              </a:spcBef>
              <a:spcAft>
                <a:spcPts val="0"/>
              </a:spcAft>
              <a:buClr>
                <a:schemeClr val="dk1"/>
              </a:buClr>
              <a:buSzPct val="100000"/>
              <a:buNone/>
            </a:pPr>
            <a:r>
              <a:rPr lang="en-US" sz="2800"/>
              <a:t>&lt;/servlet-mapping&gt;</a:t>
            </a:r>
            <a:endParaRPr/>
          </a:p>
          <a:p>
            <a:pPr indent="0" lvl="0" marL="0" rtl="0" algn="l">
              <a:spcBef>
                <a:spcPts val="350"/>
              </a:spcBef>
              <a:spcAft>
                <a:spcPts val="0"/>
              </a:spcAft>
              <a:buClr>
                <a:schemeClr val="dk1"/>
              </a:buClr>
              <a:buSzPct val="100000"/>
              <a:buNone/>
            </a:pPr>
            <a:r>
              <a:rPr lang="en-US" sz="2800"/>
              <a:t>&lt;servlet&gt;</a:t>
            </a:r>
            <a:endParaRPr/>
          </a:p>
          <a:p>
            <a:pPr indent="0" lvl="0" marL="0" rtl="0" algn="l">
              <a:spcBef>
                <a:spcPts val="350"/>
              </a:spcBef>
              <a:spcAft>
                <a:spcPts val="0"/>
              </a:spcAft>
              <a:buClr>
                <a:schemeClr val="dk1"/>
              </a:buClr>
              <a:buSzPct val="100000"/>
              <a:buNone/>
            </a:pPr>
            <a:r>
              <a:rPr lang="en-US" sz="2800"/>
              <a:t>&lt;servlet-name&gt;Tenth&lt;/servlet-name&gt;</a:t>
            </a:r>
            <a:endParaRPr/>
          </a:p>
          <a:p>
            <a:pPr indent="0" lvl="0" marL="0" rtl="0" algn="l">
              <a:spcBef>
                <a:spcPts val="350"/>
              </a:spcBef>
              <a:spcAft>
                <a:spcPts val="0"/>
              </a:spcAft>
              <a:buClr>
                <a:schemeClr val="dk1"/>
              </a:buClr>
              <a:buSzPct val="100000"/>
              <a:buNone/>
            </a:pPr>
            <a:r>
              <a:rPr lang="en-US" sz="2800"/>
              <a:t>&lt;servlet-class&gt;Session2&lt;/servlet-class&gt;</a:t>
            </a:r>
            <a:endParaRPr/>
          </a:p>
          <a:p>
            <a:pPr indent="0" lvl="0" marL="0" rtl="0" algn="l">
              <a:spcBef>
                <a:spcPts val="350"/>
              </a:spcBef>
              <a:spcAft>
                <a:spcPts val="0"/>
              </a:spcAft>
              <a:buClr>
                <a:schemeClr val="dk1"/>
              </a:buClr>
              <a:buSzPct val="100000"/>
              <a:buNone/>
            </a:pPr>
            <a:r>
              <a:rPr lang="en-US" sz="2800"/>
              <a:t>&lt;/servlet&gt;</a:t>
            </a:r>
            <a:endParaRPr/>
          </a:p>
          <a:p>
            <a:pPr indent="0" lvl="0" marL="0" rtl="0" algn="l">
              <a:spcBef>
                <a:spcPts val="350"/>
              </a:spcBef>
              <a:spcAft>
                <a:spcPts val="0"/>
              </a:spcAft>
              <a:buClr>
                <a:schemeClr val="dk1"/>
              </a:buClr>
              <a:buSzPct val="100000"/>
              <a:buNone/>
            </a:pPr>
            <a:r>
              <a:rPr lang="en-US" sz="2800"/>
              <a:t>&lt;servlet-mapping&gt;</a:t>
            </a:r>
            <a:endParaRPr/>
          </a:p>
          <a:p>
            <a:pPr indent="0" lvl="0" marL="0" rtl="0" algn="l">
              <a:spcBef>
                <a:spcPts val="350"/>
              </a:spcBef>
              <a:spcAft>
                <a:spcPts val="0"/>
              </a:spcAft>
              <a:buClr>
                <a:schemeClr val="dk1"/>
              </a:buClr>
              <a:buSzPct val="100000"/>
              <a:buNone/>
            </a:pPr>
            <a:r>
              <a:rPr lang="en-US" sz="2800"/>
              <a:t>&lt;servlet-name&gt;Tenth&lt;/servlet-name&gt;</a:t>
            </a:r>
            <a:endParaRPr/>
          </a:p>
          <a:p>
            <a:pPr indent="0" lvl="0" marL="0" rtl="0" algn="l">
              <a:spcBef>
                <a:spcPts val="350"/>
              </a:spcBef>
              <a:spcAft>
                <a:spcPts val="0"/>
              </a:spcAft>
              <a:buClr>
                <a:schemeClr val="dk1"/>
              </a:buClr>
              <a:buSzPct val="100000"/>
              <a:buNone/>
            </a:pPr>
            <a:r>
              <a:rPr lang="en-US" sz="2800"/>
              <a:t>&lt;url-pattern&gt;/Session2&lt;/url-pattern&gt;</a:t>
            </a:r>
            <a:endParaRPr/>
          </a:p>
          <a:p>
            <a:pPr indent="0" lvl="0" marL="0" rtl="0" algn="l">
              <a:spcBef>
                <a:spcPts val="350"/>
              </a:spcBef>
              <a:spcAft>
                <a:spcPts val="0"/>
              </a:spcAft>
              <a:buClr>
                <a:schemeClr val="dk1"/>
              </a:buClr>
              <a:buSzPct val="100000"/>
              <a:buNone/>
            </a:pPr>
            <a:r>
              <a:rPr lang="en-US" sz="2800"/>
              <a:t>&lt;/servlet-mapping&gt;</a:t>
            </a:r>
            <a:endParaRPr/>
          </a:p>
        </p:txBody>
      </p:sp>
      <p:cxnSp>
        <p:nvCxnSpPr>
          <p:cNvPr id="148" name="Google Shape;148;p23"/>
          <p:cNvCxnSpPr/>
          <p:nvPr/>
        </p:nvCxnSpPr>
        <p:spPr>
          <a:xfrm>
            <a:off x="4495800" y="914400"/>
            <a:ext cx="0" cy="59436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154" name="Google Shape;154;p24"/>
          <p:cNvSpPr txBox="1"/>
          <p:nvPr>
            <p:ph idx="1" type="body"/>
          </p:nvPr>
        </p:nvSpPr>
        <p:spPr>
          <a:xfrm>
            <a:off x="609600" y="527619"/>
            <a:ext cx="8229600" cy="5562601"/>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b="1" lang="en-US"/>
              <a:t>Session1.java</a:t>
            </a:r>
            <a:endParaRPr/>
          </a:p>
          <a:p>
            <a:pPr indent="0" lvl="0" marL="0" rtl="0" algn="l">
              <a:spcBef>
                <a:spcPts val="352"/>
              </a:spcBef>
              <a:spcAft>
                <a:spcPts val="0"/>
              </a:spcAft>
              <a:buClr>
                <a:schemeClr val="dk1"/>
              </a:buClr>
              <a:buSzPct val="100000"/>
              <a:buNone/>
            </a:pPr>
            <a:r>
              <a:rPr lang="en-US"/>
              <a:t>import java.io.*;</a:t>
            </a:r>
            <a:endParaRPr/>
          </a:p>
          <a:p>
            <a:pPr indent="0" lvl="0" marL="0" rtl="0" algn="l">
              <a:spcBef>
                <a:spcPts val="352"/>
              </a:spcBef>
              <a:spcAft>
                <a:spcPts val="0"/>
              </a:spcAft>
              <a:buClr>
                <a:schemeClr val="dk1"/>
              </a:buClr>
              <a:buSzPct val="100000"/>
              <a:buNone/>
            </a:pPr>
            <a:r>
              <a:rPr lang="en-US"/>
              <a:t>import javax.servlet.*;</a:t>
            </a:r>
            <a:endParaRPr/>
          </a:p>
          <a:p>
            <a:pPr indent="0" lvl="0" marL="0" rtl="0" algn="l">
              <a:spcBef>
                <a:spcPts val="352"/>
              </a:spcBef>
              <a:spcAft>
                <a:spcPts val="0"/>
              </a:spcAft>
              <a:buClr>
                <a:schemeClr val="dk1"/>
              </a:buClr>
              <a:buSzPct val="100000"/>
              <a:buNone/>
            </a:pPr>
            <a:r>
              <a:rPr lang="en-US"/>
              <a:t>import javax.servlet.http.*;</a:t>
            </a:r>
            <a:endParaRPr/>
          </a:p>
          <a:p>
            <a:pPr indent="0" lvl="0" marL="0" rtl="0" algn="l">
              <a:spcBef>
                <a:spcPts val="352"/>
              </a:spcBef>
              <a:spcAft>
                <a:spcPts val="0"/>
              </a:spcAft>
              <a:buClr>
                <a:schemeClr val="dk1"/>
              </a:buClr>
              <a:buSzPct val="100000"/>
              <a:buNone/>
            </a:pPr>
            <a:r>
              <a:rPr lang="en-US"/>
              <a:t>public class Session1 extends HttpServlet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public void doPost(HttpServletRequest req,HttpServletResponse res)throws ServletException,IOException</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res.setContentType("text/html");</a:t>
            </a:r>
            <a:endParaRPr/>
          </a:p>
          <a:p>
            <a:pPr indent="0" lvl="0" marL="0" rtl="0" algn="l">
              <a:spcBef>
                <a:spcPts val="352"/>
              </a:spcBef>
              <a:spcAft>
                <a:spcPts val="0"/>
              </a:spcAft>
              <a:buClr>
                <a:schemeClr val="dk1"/>
              </a:buClr>
              <a:buSzPct val="100000"/>
              <a:buNone/>
            </a:pPr>
            <a:r>
              <a:rPr lang="en-US"/>
              <a:t>PrintWriter w=res.getWriter();</a:t>
            </a:r>
            <a:endParaRPr/>
          </a:p>
          <a:p>
            <a:pPr indent="0" lvl="0" marL="0" rtl="0" algn="l">
              <a:spcBef>
                <a:spcPts val="352"/>
              </a:spcBef>
              <a:spcAft>
                <a:spcPts val="0"/>
              </a:spcAft>
              <a:buClr>
                <a:schemeClr val="dk1"/>
              </a:buClr>
              <a:buSzPct val="100000"/>
              <a:buNone/>
            </a:pPr>
            <a:r>
              <a:rPr lang="en-US"/>
              <a:t>String uName=req.getParameter("userName");</a:t>
            </a:r>
            <a:endParaRPr/>
          </a:p>
          <a:p>
            <a:pPr indent="0" lvl="0" marL="0" rtl="0" algn="l">
              <a:spcBef>
                <a:spcPts val="352"/>
              </a:spcBef>
              <a:spcAft>
                <a:spcPts val="0"/>
              </a:spcAft>
              <a:buClr>
                <a:schemeClr val="dk1"/>
              </a:buClr>
              <a:buSzPct val="100000"/>
              <a:buNone/>
            </a:pPr>
            <a:r>
              <a:rPr lang="en-US"/>
              <a:t>w.println("Welcome "+uName);</a:t>
            </a:r>
            <a:endParaRPr/>
          </a:p>
          <a:p>
            <a:pPr indent="0" lvl="0" marL="0" rtl="0" algn="l">
              <a:spcBef>
                <a:spcPts val="352"/>
              </a:spcBef>
              <a:spcAft>
                <a:spcPts val="0"/>
              </a:spcAft>
              <a:buClr>
                <a:schemeClr val="dk1"/>
              </a:buClr>
              <a:buSzPct val="100000"/>
              <a:buNone/>
            </a:pPr>
            <a:r>
              <a:rPr lang="en-US"/>
              <a:t>w.println("&lt;form method='get' action='Session2'&gt;");</a:t>
            </a:r>
            <a:endParaRPr/>
          </a:p>
          <a:p>
            <a:pPr indent="0" lvl="0" marL="0" rtl="0" algn="l">
              <a:spcBef>
                <a:spcPts val="352"/>
              </a:spcBef>
              <a:spcAft>
                <a:spcPts val="0"/>
              </a:spcAft>
              <a:buClr>
                <a:schemeClr val="dk1"/>
              </a:buClr>
              <a:buSzPct val="100000"/>
              <a:buNone/>
            </a:pPr>
            <a:r>
              <a:rPr lang="en-US"/>
              <a:t>w.println("&lt;input type='hidden' name='uname' value='"+uName+"'&gt;");</a:t>
            </a:r>
            <a:endParaRPr/>
          </a:p>
          <a:p>
            <a:pPr indent="0" lvl="0" marL="0" rtl="0" algn="l">
              <a:spcBef>
                <a:spcPts val="352"/>
              </a:spcBef>
              <a:spcAft>
                <a:spcPts val="0"/>
              </a:spcAft>
              <a:buClr>
                <a:schemeClr val="dk1"/>
              </a:buClr>
              <a:buSzPct val="100000"/>
              <a:buNone/>
            </a:pPr>
            <a:r>
              <a:rPr lang="en-US"/>
              <a:t>w.println("&lt;input type='submit' value='Goto Session2'&gt;");</a:t>
            </a:r>
            <a:endParaRPr/>
          </a:p>
          <a:p>
            <a:pPr indent="0" lvl="0" marL="0" rtl="0" algn="l">
              <a:spcBef>
                <a:spcPts val="352"/>
              </a:spcBef>
              <a:spcAft>
                <a:spcPts val="0"/>
              </a:spcAft>
              <a:buClr>
                <a:schemeClr val="dk1"/>
              </a:buClr>
              <a:buSzPct val="100000"/>
              <a:buNone/>
            </a:pPr>
            <a:r>
              <a:rPr lang="en-US"/>
              <a:t>w.println("&lt;/form&gt;");</a:t>
            </a:r>
            <a:endParaRPr/>
          </a:p>
          <a:p>
            <a:pPr indent="0" lvl="0" marL="0" rtl="0" algn="l">
              <a:spcBef>
                <a:spcPts val="352"/>
              </a:spcBef>
              <a:spcAft>
                <a:spcPts val="0"/>
              </a:spcAft>
              <a:buClr>
                <a:schemeClr val="dk1"/>
              </a:buClr>
              <a:buSzPct val="100000"/>
              <a:buNone/>
            </a:pPr>
            <a:r>
              <a:rPr lang="en-US"/>
              <a:t>w.close();</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160" name="Google Shape;160;p25"/>
          <p:cNvSpPr txBox="1"/>
          <p:nvPr>
            <p:ph idx="1" type="body"/>
          </p:nvPr>
        </p:nvSpPr>
        <p:spPr>
          <a:xfrm>
            <a:off x="457200" y="685800"/>
            <a:ext cx="8229600" cy="6172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b="1" lang="en-US"/>
              <a:t>Session2.java</a:t>
            </a:r>
            <a:endParaRPr/>
          </a:p>
          <a:p>
            <a:pPr indent="0" lvl="0" marL="0" rtl="0" algn="l">
              <a:spcBef>
                <a:spcPts val="448"/>
              </a:spcBef>
              <a:spcAft>
                <a:spcPts val="0"/>
              </a:spcAft>
              <a:buClr>
                <a:schemeClr val="dk1"/>
              </a:buClr>
              <a:buSzPct val="100000"/>
              <a:buNone/>
            </a:pPr>
            <a:r>
              <a:rPr lang="en-US"/>
              <a:t>import java.io.*;</a:t>
            </a:r>
            <a:endParaRPr/>
          </a:p>
          <a:p>
            <a:pPr indent="0" lvl="0" marL="0" rtl="0" algn="l">
              <a:spcBef>
                <a:spcPts val="448"/>
              </a:spcBef>
              <a:spcAft>
                <a:spcPts val="0"/>
              </a:spcAft>
              <a:buClr>
                <a:schemeClr val="dk1"/>
              </a:buClr>
              <a:buSzPct val="100000"/>
              <a:buNone/>
            </a:pPr>
            <a:r>
              <a:rPr lang="en-US"/>
              <a:t>import javax.servlet.*;</a:t>
            </a:r>
            <a:endParaRPr/>
          </a:p>
          <a:p>
            <a:pPr indent="0" lvl="0" marL="0" rtl="0" algn="l">
              <a:spcBef>
                <a:spcPts val="448"/>
              </a:spcBef>
              <a:spcAft>
                <a:spcPts val="0"/>
              </a:spcAft>
              <a:buClr>
                <a:schemeClr val="dk1"/>
              </a:buClr>
              <a:buSzPct val="100000"/>
              <a:buNone/>
            </a:pPr>
            <a:r>
              <a:rPr lang="en-US"/>
              <a:t>import javax.servlet.http.*;</a:t>
            </a:r>
            <a:endParaRPr/>
          </a:p>
          <a:p>
            <a:pPr indent="0" lvl="0" marL="0" rtl="0" algn="l">
              <a:spcBef>
                <a:spcPts val="448"/>
              </a:spcBef>
              <a:spcAft>
                <a:spcPts val="0"/>
              </a:spcAft>
              <a:buClr>
                <a:schemeClr val="dk1"/>
              </a:buClr>
              <a:buSzPct val="100000"/>
              <a:buNone/>
            </a:pPr>
            <a:r>
              <a:rPr lang="en-US"/>
              <a:t>public class Session2 extends HttpServlet</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public void doGet(HttpServletRequest req,HttpServletResponse res)throws </a:t>
            </a:r>
            <a:endParaRPr/>
          </a:p>
          <a:p>
            <a:pPr indent="0" lvl="0" marL="0" rtl="0" algn="l">
              <a:spcBef>
                <a:spcPts val="448"/>
              </a:spcBef>
              <a:spcAft>
                <a:spcPts val="0"/>
              </a:spcAft>
              <a:buClr>
                <a:schemeClr val="dk1"/>
              </a:buClr>
              <a:buSzPct val="100000"/>
              <a:buNone/>
            </a:pPr>
            <a:r>
              <a:rPr lang="en-US"/>
              <a:t>ServletException,IOException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res.setContentType("text/html");</a:t>
            </a:r>
            <a:endParaRPr/>
          </a:p>
          <a:p>
            <a:pPr indent="0" lvl="0" marL="0" rtl="0" algn="l">
              <a:spcBef>
                <a:spcPts val="448"/>
              </a:spcBef>
              <a:spcAft>
                <a:spcPts val="0"/>
              </a:spcAft>
              <a:buClr>
                <a:schemeClr val="dk1"/>
              </a:buClr>
              <a:buSzPct val="100000"/>
              <a:buNone/>
            </a:pPr>
            <a:r>
              <a:rPr lang="en-US"/>
              <a:t>PrintWriter w=res.getWriter();</a:t>
            </a:r>
            <a:endParaRPr/>
          </a:p>
          <a:p>
            <a:pPr indent="0" lvl="0" marL="0" rtl="0" algn="l">
              <a:spcBef>
                <a:spcPts val="448"/>
              </a:spcBef>
              <a:spcAft>
                <a:spcPts val="0"/>
              </a:spcAft>
              <a:buClr>
                <a:schemeClr val="dk1"/>
              </a:buClr>
              <a:buSzPct val="100000"/>
              <a:buNone/>
            </a:pPr>
            <a:r>
              <a:rPr lang="en-US"/>
              <a:t>String uName=req.getParameter("uname");</a:t>
            </a:r>
            <a:endParaRPr/>
          </a:p>
          <a:p>
            <a:pPr indent="0" lvl="0" marL="0" rtl="0" algn="l">
              <a:spcBef>
                <a:spcPts val="448"/>
              </a:spcBef>
              <a:spcAft>
                <a:spcPts val="0"/>
              </a:spcAft>
              <a:buClr>
                <a:schemeClr val="dk1"/>
              </a:buClr>
              <a:buSzPct val="100000"/>
              <a:buNone/>
            </a:pPr>
            <a:r>
              <a:rPr lang="en-US"/>
              <a:t>w.println("Hello "+uName);</a:t>
            </a:r>
            <a:endParaRPr/>
          </a:p>
          <a:p>
            <a:pPr indent="0" lvl="0" marL="0" rtl="0" algn="l">
              <a:spcBef>
                <a:spcPts val="448"/>
              </a:spcBef>
              <a:spcAft>
                <a:spcPts val="0"/>
              </a:spcAft>
              <a:buClr>
                <a:schemeClr val="dk1"/>
              </a:buClr>
              <a:buSzPct val="100000"/>
              <a:buNone/>
            </a:pPr>
            <a:r>
              <a:rPr lang="en-US"/>
              <a:t>w.println("You came here using hidden form field");</a:t>
            </a:r>
            <a:endParaRPr/>
          </a:p>
          <a:p>
            <a:pPr indent="0" lvl="0" marL="0" rtl="0" algn="l">
              <a:spcBef>
                <a:spcPts val="448"/>
              </a:spcBef>
              <a:spcAft>
                <a:spcPts val="0"/>
              </a:spcAft>
              <a:buClr>
                <a:schemeClr val="dk1"/>
              </a:buClr>
              <a:buSzPct val="100000"/>
              <a:buNone/>
            </a:pPr>
            <a:r>
              <a:rPr lang="en-US"/>
              <a:t>w.close();</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76200"/>
            <a:ext cx="8229600" cy="381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166" name="Google Shape;166;p26"/>
          <p:cNvPicPr preferRelativeResize="0"/>
          <p:nvPr>
            <p:ph idx="1" type="body"/>
          </p:nvPr>
        </p:nvPicPr>
        <p:blipFill rotWithShape="1">
          <a:blip r:embed="rId3">
            <a:alphaModFix/>
          </a:blip>
          <a:srcRect b="0" l="0" r="0" t="0"/>
          <a:stretch/>
        </p:blipFill>
        <p:spPr>
          <a:xfrm>
            <a:off x="457200" y="1054436"/>
            <a:ext cx="8229600" cy="46268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76200"/>
            <a:ext cx="8229600" cy="381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sp>
        <p:nvSpPr>
          <p:cNvPr id="172" name="Google Shape;17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73" name="Google Shape;173;p27"/>
          <p:cNvPicPr preferRelativeResize="0"/>
          <p:nvPr/>
        </p:nvPicPr>
        <p:blipFill rotWithShape="1">
          <a:blip r:embed="rId3">
            <a:alphaModFix/>
          </a:blip>
          <a:srcRect b="0" l="0" r="0" t="0"/>
          <a:stretch/>
        </p:blipFill>
        <p:spPr>
          <a:xfrm>
            <a:off x="426750" y="1541181"/>
            <a:ext cx="8260050" cy="464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76200"/>
            <a:ext cx="8229600" cy="381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179" name="Google Shape;179;p28"/>
          <p:cNvPicPr preferRelativeResize="0"/>
          <p:nvPr>
            <p:ph idx="1" type="body"/>
          </p:nvPr>
        </p:nvPicPr>
        <p:blipFill rotWithShape="1">
          <a:blip r:embed="rId3">
            <a:alphaModFix/>
          </a:blip>
          <a:srcRect b="0" l="0" r="0" t="0"/>
          <a:stretch/>
        </p:blipFill>
        <p:spPr>
          <a:xfrm>
            <a:off x="546957" y="1219200"/>
            <a:ext cx="8050085"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3810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URL Rewriting</a:t>
            </a:r>
            <a:br>
              <a:rPr lang="en-US"/>
            </a:br>
            <a:endParaRPr/>
          </a:p>
        </p:txBody>
      </p:sp>
      <p:sp>
        <p:nvSpPr>
          <p:cNvPr id="185" name="Google Shape;185;p29"/>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In URL rewriting, we append a token or identifier to the URL of the next Servlet or the next resource.</a:t>
            </a:r>
            <a:endParaRPr/>
          </a:p>
          <a:p>
            <a:pPr indent="-342900" lvl="0" marL="342900" rtl="0" algn="l">
              <a:spcBef>
                <a:spcPts val="544"/>
              </a:spcBef>
              <a:spcAft>
                <a:spcPts val="0"/>
              </a:spcAft>
              <a:buClr>
                <a:schemeClr val="dk1"/>
              </a:buClr>
              <a:buSzPct val="100000"/>
              <a:buChar char="•"/>
            </a:pPr>
            <a:r>
              <a:rPr lang="en-US"/>
              <a:t> We can send parameter name/value pairs using the following format:</a:t>
            </a:r>
            <a:endParaRPr/>
          </a:p>
          <a:p>
            <a:pPr indent="0" lvl="0" marL="0" rtl="0" algn="l">
              <a:spcBef>
                <a:spcPts val="544"/>
              </a:spcBef>
              <a:spcAft>
                <a:spcPts val="0"/>
              </a:spcAft>
              <a:buClr>
                <a:schemeClr val="dk1"/>
              </a:buClr>
              <a:buSzPct val="100000"/>
              <a:buNone/>
            </a:pPr>
            <a:r>
              <a:rPr lang="en-US"/>
              <a:t>	</a:t>
            </a:r>
            <a:r>
              <a:rPr i="1" lang="en-US"/>
              <a:t>url?name1=value1&amp;name2=value2&amp;??</a:t>
            </a:r>
            <a:endParaRPr/>
          </a:p>
          <a:p>
            <a:pPr indent="-342900" lvl="0" marL="342900" rtl="0" algn="l">
              <a:spcBef>
                <a:spcPts val="544"/>
              </a:spcBef>
              <a:spcAft>
                <a:spcPts val="0"/>
              </a:spcAft>
              <a:buClr>
                <a:schemeClr val="dk1"/>
              </a:buClr>
              <a:buSzPct val="100000"/>
              <a:buChar char="•"/>
            </a:pPr>
            <a:r>
              <a:rPr lang="en-US"/>
              <a:t>Use &lt;a href=‘</a:t>
            </a:r>
            <a:r>
              <a:rPr i="1" lang="en-US"/>
              <a:t>url?name1=value1&amp;name2=value2’&gt; tag.</a:t>
            </a:r>
            <a:endParaRPr i="1"/>
          </a:p>
          <a:p>
            <a:pPr indent="-342900" lvl="0" marL="342900" rtl="0" algn="l">
              <a:spcBef>
                <a:spcPts val="544"/>
              </a:spcBef>
              <a:spcAft>
                <a:spcPts val="0"/>
              </a:spcAft>
              <a:buClr>
                <a:schemeClr val="dk1"/>
              </a:buClr>
              <a:buSzPct val="100000"/>
              <a:buChar char="•"/>
            </a:pPr>
            <a:r>
              <a:rPr lang="en-US"/>
              <a:t>When the user clicks the hyperlink, the parameter name/value pairs will be passed to the server.</a:t>
            </a:r>
            <a:endParaRPr/>
          </a:p>
          <a:p>
            <a:pPr indent="-342900" lvl="0" marL="342900" rtl="0" algn="l">
              <a:spcBef>
                <a:spcPts val="544"/>
              </a:spcBef>
              <a:spcAft>
                <a:spcPts val="0"/>
              </a:spcAft>
              <a:buClr>
                <a:schemeClr val="dk1"/>
              </a:buClr>
              <a:buSzPct val="100000"/>
              <a:buChar char="•"/>
            </a:pPr>
            <a:r>
              <a:rPr lang="en-US"/>
              <a:t> From a Servlet, we can use getParameter() method to obtain a parameter value.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Advantage &amp; Disadvantage of URL Rewriting</a:t>
            </a:r>
            <a:endParaRPr sz="3200"/>
          </a:p>
        </p:txBody>
      </p:sp>
      <p:sp>
        <p:nvSpPr>
          <p:cNvPr id="191" name="Google Shape;191;p30"/>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Advantage</a:t>
            </a:r>
            <a:endParaRPr/>
          </a:p>
          <a:p>
            <a:pPr indent="-514350" lvl="0" marL="514350" rtl="0" algn="l">
              <a:spcBef>
                <a:spcPts val="560"/>
              </a:spcBef>
              <a:spcAft>
                <a:spcPts val="0"/>
              </a:spcAft>
              <a:buClr>
                <a:schemeClr val="dk1"/>
              </a:buClr>
              <a:buSzPts val="2800"/>
              <a:buFont typeface="Calibri"/>
              <a:buAutoNum type="arabicPeriod"/>
            </a:pPr>
            <a:r>
              <a:rPr lang="en-US" sz="2800"/>
              <a:t>It will always work whether cookie is disabled or not (browser independent).</a:t>
            </a:r>
            <a:endParaRPr/>
          </a:p>
          <a:p>
            <a:pPr indent="-514350" lvl="0" marL="514350" rtl="0" algn="l">
              <a:spcBef>
                <a:spcPts val="560"/>
              </a:spcBef>
              <a:spcAft>
                <a:spcPts val="0"/>
              </a:spcAft>
              <a:buClr>
                <a:schemeClr val="dk1"/>
              </a:buClr>
              <a:buSzPts val="2800"/>
              <a:buFont typeface="Calibri"/>
              <a:buAutoNum type="arabicPeriod"/>
            </a:pPr>
            <a:r>
              <a:rPr lang="en-US" sz="2800"/>
              <a:t>Extra form submission is not required on each pages.</a:t>
            </a:r>
            <a:endParaRPr/>
          </a:p>
          <a:p>
            <a:pPr indent="-342900" lvl="0" marL="342900" rtl="0" algn="l">
              <a:spcBef>
                <a:spcPts val="560"/>
              </a:spcBef>
              <a:spcAft>
                <a:spcPts val="0"/>
              </a:spcAft>
              <a:buClr>
                <a:schemeClr val="dk1"/>
              </a:buClr>
              <a:buSzPts val="2800"/>
              <a:buChar char="•"/>
            </a:pPr>
            <a:r>
              <a:rPr b="1" lang="en-US" sz="2800"/>
              <a:t>Disadvantage</a:t>
            </a:r>
            <a:endParaRPr/>
          </a:p>
          <a:p>
            <a:pPr indent="-514350" lvl="0" marL="514350" rtl="0" algn="l">
              <a:spcBef>
                <a:spcPts val="560"/>
              </a:spcBef>
              <a:spcAft>
                <a:spcPts val="0"/>
              </a:spcAft>
              <a:buClr>
                <a:schemeClr val="dk1"/>
              </a:buClr>
              <a:buSzPts val="2800"/>
              <a:buFont typeface="Calibri"/>
              <a:buAutoNum type="arabicPeriod"/>
            </a:pPr>
            <a:r>
              <a:rPr lang="en-US" sz="2800"/>
              <a:t>It will work only with links.</a:t>
            </a:r>
            <a:endParaRPr/>
          </a:p>
          <a:p>
            <a:pPr indent="-514350" lvl="0" marL="514350" rtl="0" algn="l">
              <a:spcBef>
                <a:spcPts val="560"/>
              </a:spcBef>
              <a:spcAft>
                <a:spcPts val="0"/>
              </a:spcAft>
              <a:buClr>
                <a:schemeClr val="dk1"/>
              </a:buClr>
              <a:buSzPts val="2800"/>
              <a:buFont typeface="Calibri"/>
              <a:buAutoNum type="arabicPeriod"/>
            </a:pPr>
            <a:r>
              <a:rPr lang="en-US" sz="2800"/>
              <a:t>It can send Only textual information.</a:t>
            </a:r>
            <a:endParaRPr/>
          </a:p>
          <a:p>
            <a:pPr indent="0" lvl="0" marL="0" rtl="0" algn="l">
              <a:spcBef>
                <a:spcPts val="640"/>
              </a:spcBef>
              <a:spcAft>
                <a:spcPts val="0"/>
              </a:spcAft>
              <a:buClr>
                <a:schemeClr val="dk1"/>
              </a:buClr>
              <a:buSzPts val="3200"/>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94731" y="762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197" name="Google Shape;197;p31"/>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urlrewrite.html</a:t>
            </a:r>
            <a:endParaRPr/>
          </a:p>
          <a:p>
            <a:pPr indent="0" lvl="0" marL="0" rtl="0" algn="l">
              <a:spcBef>
                <a:spcPts val="544"/>
              </a:spcBef>
              <a:spcAft>
                <a:spcPts val="0"/>
              </a:spcAft>
              <a:buClr>
                <a:schemeClr val="dk1"/>
              </a:buClr>
              <a:buSzPct val="100000"/>
              <a:buNone/>
            </a:pPr>
            <a:r>
              <a:rPr lang="en-US"/>
              <a:t>&lt;html&gt;</a:t>
            </a:r>
            <a:endParaRPr/>
          </a:p>
          <a:p>
            <a:pPr indent="0" lvl="0" marL="0" rtl="0" algn="l">
              <a:spcBef>
                <a:spcPts val="544"/>
              </a:spcBef>
              <a:spcAft>
                <a:spcPts val="0"/>
              </a:spcAft>
              <a:buClr>
                <a:schemeClr val="dk1"/>
              </a:buClr>
              <a:buSzPct val="100000"/>
              <a:buNone/>
            </a:pPr>
            <a:r>
              <a:rPr lang="en-US"/>
              <a:t>&lt;form name="url Rewrite" method="post" </a:t>
            </a:r>
            <a:endParaRPr/>
          </a:p>
          <a:p>
            <a:pPr indent="0" lvl="0" marL="0" rtl="0" algn="l">
              <a:spcBef>
                <a:spcPts val="544"/>
              </a:spcBef>
              <a:spcAft>
                <a:spcPts val="0"/>
              </a:spcAft>
              <a:buClr>
                <a:schemeClr val="dk1"/>
              </a:buClr>
              <a:buSzPct val="100000"/>
              <a:buNone/>
            </a:pPr>
            <a:r>
              <a:rPr lang="en-US"/>
              <a:t>action="/servletpgm/Url1"&gt;</a:t>
            </a:r>
            <a:endParaRPr/>
          </a:p>
          <a:p>
            <a:pPr indent="0" lvl="0" marL="0" rtl="0" algn="l">
              <a:spcBef>
                <a:spcPts val="544"/>
              </a:spcBef>
              <a:spcAft>
                <a:spcPts val="0"/>
              </a:spcAft>
              <a:buClr>
                <a:schemeClr val="dk1"/>
              </a:buClr>
              <a:buSzPct val="100000"/>
              <a:buNone/>
            </a:pPr>
            <a:r>
              <a:rPr lang="en-US"/>
              <a:t>First Name:</a:t>
            </a:r>
            <a:endParaRPr/>
          </a:p>
          <a:p>
            <a:pPr indent="0" lvl="0" marL="0" rtl="0" algn="l">
              <a:spcBef>
                <a:spcPts val="544"/>
              </a:spcBef>
              <a:spcAft>
                <a:spcPts val="0"/>
              </a:spcAft>
              <a:buClr>
                <a:schemeClr val="dk1"/>
              </a:buClr>
              <a:buSzPct val="100000"/>
              <a:buNone/>
            </a:pPr>
            <a:r>
              <a:rPr lang="en-US"/>
              <a:t>&lt;input type="text" name="firstName" value=""&gt;</a:t>
            </a:r>
            <a:endParaRPr/>
          </a:p>
          <a:p>
            <a:pPr indent="0" lvl="0" marL="0" rtl="0" algn="l">
              <a:spcBef>
                <a:spcPts val="544"/>
              </a:spcBef>
              <a:spcAft>
                <a:spcPts val="0"/>
              </a:spcAft>
              <a:buClr>
                <a:schemeClr val="dk1"/>
              </a:buClr>
              <a:buSzPct val="100000"/>
              <a:buNone/>
            </a:pPr>
            <a:r>
              <a:rPr lang="en-US"/>
              <a:t>&lt;/br&gt;</a:t>
            </a:r>
            <a:endParaRPr/>
          </a:p>
          <a:p>
            <a:pPr indent="0" lvl="0" marL="0" rtl="0" algn="l">
              <a:spcBef>
                <a:spcPts val="544"/>
              </a:spcBef>
              <a:spcAft>
                <a:spcPts val="0"/>
              </a:spcAft>
              <a:buClr>
                <a:schemeClr val="dk1"/>
              </a:buClr>
              <a:buSzPct val="100000"/>
              <a:buNone/>
            </a:pPr>
            <a:r>
              <a:rPr lang="en-US"/>
              <a:t>Last Name:</a:t>
            </a:r>
            <a:endParaRPr/>
          </a:p>
          <a:p>
            <a:pPr indent="0" lvl="0" marL="0" rtl="0" algn="l">
              <a:spcBef>
                <a:spcPts val="544"/>
              </a:spcBef>
              <a:spcAft>
                <a:spcPts val="0"/>
              </a:spcAft>
              <a:buClr>
                <a:schemeClr val="dk1"/>
              </a:buClr>
              <a:buSzPct val="100000"/>
              <a:buNone/>
            </a:pPr>
            <a:r>
              <a:rPr lang="en-US"/>
              <a:t>&lt;input type="text" name="lastName" value=""&gt;</a:t>
            </a:r>
            <a:endParaRPr/>
          </a:p>
          <a:p>
            <a:pPr indent="0" lvl="0" marL="0" rtl="0" algn="l">
              <a:spcBef>
                <a:spcPts val="544"/>
              </a:spcBef>
              <a:spcAft>
                <a:spcPts val="0"/>
              </a:spcAft>
              <a:buClr>
                <a:schemeClr val="dk1"/>
              </a:buClr>
              <a:buSzPct val="100000"/>
              <a:buNone/>
            </a:pPr>
            <a:r>
              <a:rPr lang="en-US"/>
              <a:t>&lt;/br&gt;</a:t>
            </a:r>
            <a:endParaRPr/>
          </a:p>
          <a:p>
            <a:pPr indent="0" lvl="0" marL="0" rtl="0" algn="l">
              <a:spcBef>
                <a:spcPts val="544"/>
              </a:spcBef>
              <a:spcAft>
                <a:spcPts val="0"/>
              </a:spcAft>
              <a:buClr>
                <a:schemeClr val="dk1"/>
              </a:buClr>
              <a:buSzPct val="100000"/>
              <a:buNone/>
            </a:pPr>
            <a:r>
              <a:rPr lang="en-US"/>
              <a:t>&lt;input type="submit" value="Click here"&gt;</a:t>
            </a:r>
            <a:endParaRPr/>
          </a:p>
          <a:p>
            <a:pPr indent="0" lvl="0" marL="0" rtl="0" algn="l">
              <a:spcBef>
                <a:spcPts val="544"/>
              </a:spcBef>
              <a:spcAft>
                <a:spcPts val="0"/>
              </a:spcAft>
              <a:buClr>
                <a:schemeClr val="dk1"/>
              </a:buClr>
              <a:buSzPct val="100000"/>
              <a:buNone/>
            </a:pPr>
            <a:r>
              <a:rPr lang="en-US"/>
              <a:t>&lt;/html&gt;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b="0" l="0" r="0" t="0"/>
          <a:stretch/>
        </p:blipFill>
        <p:spPr>
          <a:xfrm>
            <a:off x="5044461" y="5066270"/>
            <a:ext cx="4099539" cy="1676400"/>
          </a:xfrm>
          <a:prstGeom prst="rect">
            <a:avLst/>
          </a:prstGeom>
          <a:noFill/>
          <a:ln>
            <a:noFill/>
          </a:ln>
        </p:spPr>
      </p:pic>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Session Tracking</a:t>
            </a:r>
            <a:endParaRPr b="1"/>
          </a:p>
        </p:txBody>
      </p:sp>
      <p:sp>
        <p:nvSpPr>
          <p:cNvPr id="92" name="Google Shape;92;p14"/>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Session means a particular interval of time.</a:t>
            </a:r>
            <a:endParaRPr/>
          </a:p>
          <a:p>
            <a:pPr indent="-342900" lvl="0" marL="342900" rtl="0" algn="l">
              <a:spcBef>
                <a:spcPts val="592"/>
              </a:spcBef>
              <a:spcAft>
                <a:spcPts val="0"/>
              </a:spcAft>
              <a:buClr>
                <a:schemeClr val="dk1"/>
              </a:buClr>
              <a:buSzPct val="100000"/>
              <a:buChar char="•"/>
            </a:pPr>
            <a:r>
              <a:rPr lang="en-US"/>
              <a:t>Session tracking is a way to maintain state data of an user.It is also known as Session management.</a:t>
            </a:r>
            <a:endParaRPr/>
          </a:p>
          <a:p>
            <a:pPr indent="-342900" lvl="0" marL="342900" rtl="0" algn="l">
              <a:spcBef>
                <a:spcPts val="592"/>
              </a:spcBef>
              <a:spcAft>
                <a:spcPts val="0"/>
              </a:spcAft>
              <a:buClr>
                <a:schemeClr val="dk1"/>
              </a:buClr>
              <a:buSzPct val="100000"/>
              <a:buChar char="•"/>
            </a:pPr>
            <a:r>
              <a:rPr lang="en-US"/>
              <a:t>Http is a stateless protocol. So we need to maintain state using session tracking technique.</a:t>
            </a:r>
            <a:endParaRPr/>
          </a:p>
          <a:p>
            <a:pPr indent="-342900" lvl="0" marL="342900" rtl="0" algn="l">
              <a:spcBef>
                <a:spcPts val="592"/>
              </a:spcBef>
              <a:spcAft>
                <a:spcPts val="0"/>
              </a:spcAft>
              <a:buClr>
                <a:schemeClr val="dk1"/>
              </a:buClr>
              <a:buSzPct val="100000"/>
              <a:buChar char="•"/>
            </a:pPr>
            <a:r>
              <a:rPr lang="en-US"/>
              <a:t>Each time user requests to the server, server treats the request as the new request. </a:t>
            </a:r>
            <a:endParaRPr/>
          </a:p>
          <a:p>
            <a:pPr indent="-342900" lvl="0" marL="342900" rtl="0" algn="l">
              <a:spcBef>
                <a:spcPts val="592"/>
              </a:spcBef>
              <a:spcAft>
                <a:spcPts val="0"/>
              </a:spcAft>
              <a:buClr>
                <a:schemeClr val="dk1"/>
              </a:buClr>
              <a:buSzPct val="100000"/>
              <a:buChar char="•"/>
            </a:pPr>
            <a:r>
              <a:rPr lang="en-US"/>
              <a:t>So we need to maintain the state of an user to recognize to particular user.</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94731" y="762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203" name="Google Shape;203;p32"/>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web.xml</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&lt;servlet-name&gt;UrlRewrite&lt;/servlet-name&gt;</a:t>
            </a:r>
            <a:endParaRPr/>
          </a:p>
          <a:p>
            <a:pPr indent="0" lvl="0" marL="0" rtl="0" algn="l">
              <a:spcBef>
                <a:spcPts val="400"/>
              </a:spcBef>
              <a:spcAft>
                <a:spcPts val="0"/>
              </a:spcAft>
              <a:buClr>
                <a:schemeClr val="dk1"/>
              </a:buClr>
              <a:buSzPct val="100000"/>
              <a:buNone/>
            </a:pPr>
            <a:r>
              <a:rPr lang="en-US"/>
              <a:t>&lt;servlet-class&gt;Url1&lt;/servlet-class&gt;</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&lt;servlet-mapping&gt;</a:t>
            </a:r>
            <a:endParaRPr/>
          </a:p>
          <a:p>
            <a:pPr indent="0" lvl="0" marL="0" rtl="0" algn="l">
              <a:spcBef>
                <a:spcPts val="400"/>
              </a:spcBef>
              <a:spcAft>
                <a:spcPts val="0"/>
              </a:spcAft>
              <a:buClr>
                <a:schemeClr val="dk1"/>
              </a:buClr>
              <a:buSzPct val="100000"/>
              <a:buNone/>
            </a:pPr>
            <a:r>
              <a:rPr lang="en-US"/>
              <a:t>&lt;servlet-name&gt;UrlRewrite&lt;/servlet-name&gt;</a:t>
            </a:r>
            <a:endParaRPr/>
          </a:p>
          <a:p>
            <a:pPr indent="0" lvl="0" marL="0" rtl="0" algn="l">
              <a:spcBef>
                <a:spcPts val="400"/>
              </a:spcBef>
              <a:spcAft>
                <a:spcPts val="0"/>
              </a:spcAft>
              <a:buClr>
                <a:schemeClr val="dk1"/>
              </a:buClr>
              <a:buSzPct val="100000"/>
              <a:buNone/>
            </a:pPr>
            <a:r>
              <a:rPr lang="en-US"/>
              <a:t>&lt;url-pattern&gt;/Url1&lt;/url-pattern&gt;</a:t>
            </a:r>
            <a:endParaRPr/>
          </a:p>
          <a:p>
            <a:pPr indent="0" lvl="0" marL="0" rtl="0" algn="l">
              <a:spcBef>
                <a:spcPts val="400"/>
              </a:spcBef>
              <a:spcAft>
                <a:spcPts val="0"/>
              </a:spcAft>
              <a:buClr>
                <a:schemeClr val="dk1"/>
              </a:buClr>
              <a:buSzPct val="100000"/>
              <a:buNone/>
            </a:pPr>
            <a:r>
              <a:rPr lang="en-US"/>
              <a:t>&lt;/servlet-mapping&gt;</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&lt;servlet-name&gt;UrlRewrite2&lt;/servlet-name&gt;</a:t>
            </a:r>
            <a:endParaRPr/>
          </a:p>
          <a:p>
            <a:pPr indent="0" lvl="0" marL="0" rtl="0" algn="l">
              <a:spcBef>
                <a:spcPts val="400"/>
              </a:spcBef>
              <a:spcAft>
                <a:spcPts val="0"/>
              </a:spcAft>
              <a:buClr>
                <a:schemeClr val="dk1"/>
              </a:buClr>
              <a:buSzPct val="100000"/>
              <a:buNone/>
            </a:pPr>
            <a:r>
              <a:rPr lang="en-US"/>
              <a:t>&lt;servlet-class&gt;Url2&lt;/servlet-class&gt;</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&lt;servlet-mapping&gt;</a:t>
            </a:r>
            <a:endParaRPr/>
          </a:p>
          <a:p>
            <a:pPr indent="0" lvl="0" marL="0" rtl="0" algn="l">
              <a:spcBef>
                <a:spcPts val="400"/>
              </a:spcBef>
              <a:spcAft>
                <a:spcPts val="0"/>
              </a:spcAft>
              <a:buClr>
                <a:schemeClr val="dk1"/>
              </a:buClr>
              <a:buSzPct val="100000"/>
              <a:buNone/>
            </a:pPr>
            <a:r>
              <a:rPr lang="en-US"/>
              <a:t>&lt;servlet-name&gt;UrlRewrite2&lt;/servlet-name&gt;</a:t>
            </a:r>
            <a:endParaRPr/>
          </a:p>
          <a:p>
            <a:pPr indent="0" lvl="0" marL="0" rtl="0" algn="l">
              <a:spcBef>
                <a:spcPts val="400"/>
              </a:spcBef>
              <a:spcAft>
                <a:spcPts val="0"/>
              </a:spcAft>
              <a:buClr>
                <a:schemeClr val="dk1"/>
              </a:buClr>
              <a:buSzPct val="100000"/>
              <a:buNone/>
            </a:pPr>
            <a:r>
              <a:rPr lang="en-US"/>
              <a:t>&lt;url-pattern&gt;/Url2&lt;/url-pattern&gt;</a:t>
            </a:r>
            <a:endParaRPr/>
          </a:p>
          <a:p>
            <a:pPr indent="0" lvl="0" marL="0" rtl="0" algn="l">
              <a:spcBef>
                <a:spcPts val="400"/>
              </a:spcBef>
              <a:spcAft>
                <a:spcPts val="0"/>
              </a:spcAft>
              <a:buClr>
                <a:schemeClr val="dk1"/>
              </a:buClr>
              <a:buSzPct val="100000"/>
              <a:buNone/>
            </a:pPr>
            <a:r>
              <a:rPr lang="en-US"/>
              <a:t>&lt;/servlet-mapping&gt;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94731" y="762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209" name="Google Shape;209;p33"/>
          <p:cNvSpPr txBox="1"/>
          <p:nvPr>
            <p:ph idx="1" type="body"/>
          </p:nvPr>
        </p:nvSpPr>
        <p:spPr>
          <a:xfrm>
            <a:off x="494731" y="685800"/>
            <a:ext cx="8229600" cy="6172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Url1.java</a:t>
            </a:r>
            <a:endParaRPr/>
          </a:p>
          <a:p>
            <a:pPr indent="0" lvl="0" marL="0" rtl="0" algn="l">
              <a:spcBef>
                <a:spcPts val="400"/>
              </a:spcBef>
              <a:spcAft>
                <a:spcPts val="0"/>
              </a:spcAft>
              <a:buClr>
                <a:schemeClr val="dk1"/>
              </a:buClr>
              <a:buSzPct val="100000"/>
              <a:buNone/>
            </a:pPr>
            <a:r>
              <a:rPr lang="en-US"/>
              <a:t>import java.io.*;</a:t>
            </a:r>
            <a:endParaRPr/>
          </a:p>
          <a:p>
            <a:pPr indent="0" lvl="0" marL="0" rtl="0" algn="l">
              <a:spcBef>
                <a:spcPts val="400"/>
              </a:spcBef>
              <a:spcAft>
                <a:spcPts val="0"/>
              </a:spcAft>
              <a:buClr>
                <a:schemeClr val="dk1"/>
              </a:buClr>
              <a:buSzPct val="100000"/>
              <a:buNone/>
            </a:pPr>
            <a:r>
              <a:rPr lang="en-US"/>
              <a:t>import javax.servlet.*;</a:t>
            </a:r>
            <a:endParaRPr/>
          </a:p>
          <a:p>
            <a:pPr indent="0" lvl="0" marL="0" rtl="0" algn="l">
              <a:spcBef>
                <a:spcPts val="400"/>
              </a:spcBef>
              <a:spcAft>
                <a:spcPts val="0"/>
              </a:spcAft>
              <a:buClr>
                <a:schemeClr val="dk1"/>
              </a:buClr>
              <a:buSzPct val="100000"/>
              <a:buNone/>
            </a:pPr>
            <a:r>
              <a:rPr lang="en-US"/>
              <a:t>import javax.servlet.http.*;</a:t>
            </a:r>
            <a:endParaRPr/>
          </a:p>
          <a:p>
            <a:pPr indent="0" lvl="0" marL="0" rtl="0" algn="l">
              <a:spcBef>
                <a:spcPts val="400"/>
              </a:spcBef>
              <a:spcAft>
                <a:spcPts val="0"/>
              </a:spcAft>
              <a:buClr>
                <a:schemeClr val="dk1"/>
              </a:buClr>
              <a:buSzPct val="100000"/>
              <a:buNone/>
            </a:pPr>
            <a:r>
              <a:rPr lang="en-US"/>
              <a:t>public class Url1 extends HttpServlet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public void doPost(HttpServletRequest req,HttpServletResponse </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res)throws ServletException,IOException</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res.setContentType("text/html");</a:t>
            </a:r>
            <a:endParaRPr/>
          </a:p>
          <a:p>
            <a:pPr indent="0" lvl="0" marL="0" rtl="0" algn="l">
              <a:spcBef>
                <a:spcPts val="400"/>
              </a:spcBef>
              <a:spcAft>
                <a:spcPts val="0"/>
              </a:spcAft>
              <a:buClr>
                <a:schemeClr val="dk1"/>
              </a:buClr>
              <a:buSzPct val="100000"/>
              <a:buNone/>
            </a:pPr>
            <a:r>
              <a:rPr lang="en-US"/>
              <a:t>PrintWriter w=res.getWriter();</a:t>
            </a:r>
            <a:endParaRPr/>
          </a:p>
          <a:p>
            <a:pPr indent="0" lvl="0" marL="0" rtl="0" algn="l">
              <a:spcBef>
                <a:spcPts val="400"/>
              </a:spcBef>
              <a:spcAft>
                <a:spcPts val="0"/>
              </a:spcAft>
              <a:buClr>
                <a:schemeClr val="dk1"/>
              </a:buClr>
              <a:buSzPct val="100000"/>
              <a:buNone/>
            </a:pPr>
            <a:r>
              <a:rPr lang="en-US"/>
              <a:t>String firstName=req.getParameter("firstName");</a:t>
            </a:r>
            <a:endParaRPr/>
          </a:p>
          <a:p>
            <a:pPr indent="0" lvl="0" marL="0" rtl="0" algn="l">
              <a:spcBef>
                <a:spcPts val="400"/>
              </a:spcBef>
              <a:spcAft>
                <a:spcPts val="0"/>
              </a:spcAft>
              <a:buClr>
                <a:schemeClr val="dk1"/>
              </a:buClr>
              <a:buSzPct val="100000"/>
              <a:buNone/>
            </a:pPr>
            <a:r>
              <a:rPr lang="en-US"/>
              <a:t>String lastName=req.getParameter("lastName");</a:t>
            </a:r>
            <a:endParaRPr/>
          </a:p>
          <a:p>
            <a:pPr indent="0" lvl="0" marL="0" rtl="0" algn="l">
              <a:spcBef>
                <a:spcPts val="400"/>
              </a:spcBef>
              <a:spcAft>
                <a:spcPts val="0"/>
              </a:spcAft>
              <a:buClr>
                <a:schemeClr val="dk1"/>
              </a:buClr>
              <a:buSzPct val="100000"/>
              <a:buNone/>
            </a:pPr>
            <a:r>
              <a:rPr lang="en-US"/>
              <a:t>w.println("Welcome "+firstName);</a:t>
            </a:r>
            <a:endParaRPr/>
          </a:p>
          <a:p>
            <a:pPr indent="0" lvl="0" marL="0" rtl="0" algn="l">
              <a:spcBef>
                <a:spcPts val="400"/>
              </a:spcBef>
              <a:spcAft>
                <a:spcPts val="0"/>
              </a:spcAft>
              <a:buClr>
                <a:schemeClr val="dk1"/>
              </a:buClr>
              <a:buSzPct val="100000"/>
              <a:buNone/>
            </a:pPr>
            <a:r>
              <a:rPr lang="en-US"/>
              <a:t>w.println("&lt;a href='Url2?firstName="+firstName+"&amp;lastName="+lastName+"'&gt;Visit&lt;/a&gt;");</a:t>
            </a:r>
            <a:endParaRPr/>
          </a:p>
          <a:p>
            <a:pPr indent="0" lvl="0" marL="0" rtl="0" algn="l">
              <a:spcBef>
                <a:spcPts val="400"/>
              </a:spcBef>
              <a:spcAft>
                <a:spcPts val="0"/>
              </a:spcAft>
              <a:buClr>
                <a:schemeClr val="dk1"/>
              </a:buClr>
              <a:buSzPct val="100000"/>
              <a:buNone/>
            </a:pPr>
            <a:r>
              <a:rPr lang="en-US"/>
              <a:t>w.close();</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609600" y="1524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215" name="Google Shape;215;p34"/>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b="1" lang="en-US"/>
              <a:t>Url2.java</a:t>
            </a:r>
            <a:endParaRPr/>
          </a:p>
          <a:p>
            <a:pPr indent="0" lvl="0" marL="0" rtl="0" algn="l">
              <a:spcBef>
                <a:spcPts val="352"/>
              </a:spcBef>
              <a:spcAft>
                <a:spcPts val="0"/>
              </a:spcAft>
              <a:buClr>
                <a:schemeClr val="dk1"/>
              </a:buClr>
              <a:buSzPct val="100000"/>
              <a:buNone/>
            </a:pPr>
            <a:r>
              <a:rPr lang="en-US"/>
              <a:t>import java.io.*;</a:t>
            </a:r>
            <a:endParaRPr/>
          </a:p>
          <a:p>
            <a:pPr indent="0" lvl="0" marL="0" rtl="0" algn="l">
              <a:spcBef>
                <a:spcPts val="352"/>
              </a:spcBef>
              <a:spcAft>
                <a:spcPts val="0"/>
              </a:spcAft>
              <a:buClr>
                <a:schemeClr val="dk1"/>
              </a:buClr>
              <a:buSzPct val="100000"/>
              <a:buNone/>
            </a:pPr>
            <a:r>
              <a:rPr lang="en-US"/>
              <a:t>import javax.servlet.*;</a:t>
            </a:r>
            <a:endParaRPr/>
          </a:p>
          <a:p>
            <a:pPr indent="0" lvl="0" marL="0" rtl="0" algn="l">
              <a:spcBef>
                <a:spcPts val="352"/>
              </a:spcBef>
              <a:spcAft>
                <a:spcPts val="0"/>
              </a:spcAft>
              <a:buClr>
                <a:schemeClr val="dk1"/>
              </a:buClr>
              <a:buSzPct val="100000"/>
              <a:buNone/>
            </a:pPr>
            <a:r>
              <a:rPr lang="en-US"/>
              <a:t>import javax.servlet.http.*;</a:t>
            </a:r>
            <a:endParaRPr/>
          </a:p>
          <a:p>
            <a:pPr indent="0" lvl="0" marL="0" rtl="0" algn="l">
              <a:spcBef>
                <a:spcPts val="352"/>
              </a:spcBef>
              <a:spcAft>
                <a:spcPts val="0"/>
              </a:spcAft>
              <a:buClr>
                <a:schemeClr val="dk1"/>
              </a:buClr>
              <a:buSzPct val="100000"/>
              <a:buNone/>
            </a:pPr>
            <a:r>
              <a:rPr lang="en-US"/>
              <a:t>public class Url2 extends HttpServlet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public void doGet(HttpServletRequest req,HttpServletResponse res)throws ServletException,IOException</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res.setContentType("text/html");</a:t>
            </a:r>
            <a:endParaRPr/>
          </a:p>
          <a:p>
            <a:pPr indent="0" lvl="0" marL="0" rtl="0" algn="l">
              <a:spcBef>
                <a:spcPts val="352"/>
              </a:spcBef>
              <a:spcAft>
                <a:spcPts val="0"/>
              </a:spcAft>
              <a:buClr>
                <a:schemeClr val="dk1"/>
              </a:buClr>
              <a:buSzPct val="100000"/>
              <a:buNone/>
            </a:pPr>
            <a:r>
              <a:rPr lang="en-US"/>
              <a:t>PrintWriter w=res.getWriter();</a:t>
            </a:r>
            <a:endParaRPr/>
          </a:p>
          <a:p>
            <a:pPr indent="0" lvl="0" marL="0" rtl="0" algn="l">
              <a:spcBef>
                <a:spcPts val="352"/>
              </a:spcBef>
              <a:spcAft>
                <a:spcPts val="0"/>
              </a:spcAft>
              <a:buClr>
                <a:schemeClr val="dk1"/>
              </a:buClr>
              <a:buSzPct val="100000"/>
              <a:buNone/>
            </a:pPr>
            <a:r>
              <a:rPr lang="en-US"/>
              <a:t>String firstName=req.getParameter("firstName");</a:t>
            </a:r>
            <a:endParaRPr/>
          </a:p>
          <a:p>
            <a:pPr indent="0" lvl="0" marL="0" rtl="0" algn="l">
              <a:spcBef>
                <a:spcPts val="352"/>
              </a:spcBef>
              <a:spcAft>
                <a:spcPts val="0"/>
              </a:spcAft>
              <a:buClr>
                <a:schemeClr val="dk1"/>
              </a:buClr>
              <a:buSzPct val="100000"/>
              <a:buNone/>
            </a:pPr>
            <a:r>
              <a:rPr lang="en-US"/>
              <a:t>String lastName=req.getParameter("lastName");</a:t>
            </a:r>
            <a:endParaRPr/>
          </a:p>
          <a:p>
            <a:pPr indent="0" lvl="0" marL="0" rtl="0" algn="l">
              <a:spcBef>
                <a:spcPts val="352"/>
              </a:spcBef>
              <a:spcAft>
                <a:spcPts val="0"/>
              </a:spcAft>
              <a:buClr>
                <a:schemeClr val="dk1"/>
              </a:buClr>
              <a:buSzPct val="100000"/>
              <a:buNone/>
            </a:pPr>
            <a:r>
              <a:rPr lang="en-US"/>
              <a:t>w.println("Your first name is"+firstName);</a:t>
            </a:r>
            <a:endParaRPr/>
          </a:p>
          <a:p>
            <a:pPr indent="0" lvl="0" marL="0" rtl="0" algn="l">
              <a:spcBef>
                <a:spcPts val="352"/>
              </a:spcBef>
              <a:spcAft>
                <a:spcPts val="0"/>
              </a:spcAft>
              <a:buClr>
                <a:schemeClr val="dk1"/>
              </a:buClr>
              <a:buSzPct val="100000"/>
              <a:buNone/>
            </a:pPr>
            <a:r>
              <a:rPr lang="en-US"/>
              <a:t>w.println("Your last name is"+lastName);</a:t>
            </a:r>
            <a:endParaRPr/>
          </a:p>
          <a:p>
            <a:pPr indent="0" lvl="0" marL="0" rtl="0" algn="l">
              <a:spcBef>
                <a:spcPts val="352"/>
              </a:spcBef>
              <a:spcAft>
                <a:spcPts val="0"/>
              </a:spcAft>
              <a:buClr>
                <a:schemeClr val="dk1"/>
              </a:buClr>
              <a:buSzPct val="100000"/>
              <a:buNone/>
            </a:pPr>
            <a:r>
              <a:rPr lang="en-US"/>
              <a:t>w.close();</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221" name="Google Shape;221;p35"/>
          <p:cNvPicPr preferRelativeResize="0"/>
          <p:nvPr>
            <p:ph idx="1" type="body"/>
          </p:nvPr>
        </p:nvPicPr>
        <p:blipFill rotWithShape="1">
          <a:blip r:embed="rId3">
            <a:alphaModFix/>
          </a:blip>
          <a:srcRect b="0" l="0" r="0" t="0"/>
          <a:stretch/>
        </p:blipFill>
        <p:spPr>
          <a:xfrm>
            <a:off x="457200" y="1244936"/>
            <a:ext cx="8229600" cy="46268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227" name="Google Shape;227;p36"/>
          <p:cNvPicPr preferRelativeResize="0"/>
          <p:nvPr>
            <p:ph idx="1" type="body"/>
          </p:nvPr>
        </p:nvPicPr>
        <p:blipFill rotWithShape="1">
          <a:blip r:embed="rId3">
            <a:alphaModFix/>
          </a:blip>
          <a:srcRect b="0" l="0" r="0" t="0"/>
          <a:stretch/>
        </p:blipFill>
        <p:spPr>
          <a:xfrm>
            <a:off x="546957" y="1600200"/>
            <a:ext cx="8050085" cy="4525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Output</a:t>
            </a:r>
            <a:endParaRPr b="1"/>
          </a:p>
        </p:txBody>
      </p:sp>
      <p:pic>
        <p:nvPicPr>
          <p:cNvPr id="233" name="Google Shape;233;p37"/>
          <p:cNvPicPr preferRelativeResize="0"/>
          <p:nvPr>
            <p:ph idx="1" type="body"/>
          </p:nvPr>
        </p:nvPicPr>
        <p:blipFill rotWithShape="1">
          <a:blip r:embed="rId3">
            <a:alphaModFix/>
          </a:blip>
          <a:srcRect b="0" l="0" r="0" t="0"/>
          <a:stretch/>
        </p:blipFill>
        <p:spPr>
          <a:xfrm>
            <a:off x="546957" y="1600200"/>
            <a:ext cx="8050085" cy="45259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HttpSession</a:t>
            </a:r>
            <a:br>
              <a:rPr lang="en-US"/>
            </a:br>
            <a:endParaRPr/>
          </a:p>
        </p:txBody>
      </p:sp>
      <p:sp>
        <p:nvSpPr>
          <p:cNvPr id="239" name="Google Shape;239;p38"/>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this technique container creates a session id for each user . The container uses this id to identify the particular user.</a:t>
            </a:r>
            <a:endParaRPr/>
          </a:p>
          <a:p>
            <a:pPr indent="-139700" lvl="0" marL="342900" rtl="0" algn="l">
              <a:spcBef>
                <a:spcPts val="640"/>
              </a:spcBef>
              <a:spcAft>
                <a:spcPts val="0"/>
              </a:spcAft>
              <a:buClr>
                <a:schemeClr val="dk1"/>
              </a:buClr>
              <a:buSzPts val="3200"/>
              <a:buNone/>
            </a:pPr>
            <a:r>
              <a:t/>
            </a:r>
            <a:endParaRPr/>
          </a:p>
        </p:txBody>
      </p:sp>
      <p:pic>
        <p:nvPicPr>
          <p:cNvPr id="240" name="Google Shape;240;p38"/>
          <p:cNvPicPr preferRelativeResize="0"/>
          <p:nvPr/>
        </p:nvPicPr>
        <p:blipFill rotWithShape="1">
          <a:blip r:embed="rId3">
            <a:alphaModFix/>
          </a:blip>
          <a:srcRect b="0" l="0" r="0" t="0"/>
          <a:stretch/>
        </p:blipFill>
        <p:spPr>
          <a:xfrm>
            <a:off x="1206842" y="2971800"/>
            <a:ext cx="6565557" cy="28360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246" name="Google Shape;246;p39"/>
          <p:cNvSpPr txBox="1"/>
          <p:nvPr>
            <p:ph idx="1" type="body"/>
          </p:nvPr>
        </p:nvSpPr>
        <p:spPr>
          <a:xfrm>
            <a:off x="457200" y="914400"/>
            <a:ext cx="84582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A session can be created via the </a:t>
            </a:r>
            <a:r>
              <a:rPr b="1" lang="en-US"/>
              <a:t>getSession( ) </a:t>
            </a:r>
            <a:r>
              <a:rPr lang="en-US"/>
              <a:t>method of </a:t>
            </a:r>
            <a:r>
              <a:rPr b="1" lang="en-US"/>
              <a:t>HttpServletRequest</a:t>
            </a:r>
            <a:r>
              <a:rPr lang="en-US"/>
              <a:t> . An </a:t>
            </a:r>
            <a:r>
              <a:rPr b="1" lang="en-US"/>
              <a:t>HttpSession </a:t>
            </a:r>
            <a:r>
              <a:rPr lang="en-US"/>
              <a:t>object is returned. </a:t>
            </a:r>
            <a:endParaRPr/>
          </a:p>
          <a:p>
            <a:pPr indent="-342900" lvl="0" marL="342900" rtl="0" algn="l">
              <a:spcBef>
                <a:spcPts val="640"/>
              </a:spcBef>
              <a:spcAft>
                <a:spcPts val="0"/>
              </a:spcAft>
              <a:buClr>
                <a:schemeClr val="dk1"/>
              </a:buClr>
              <a:buSzPts val="3200"/>
              <a:buChar char="•"/>
            </a:pPr>
            <a:r>
              <a:rPr lang="en-US"/>
              <a:t>This object can store a set of bindings that associate names with objects. The putValue( ), getValue( ), getValueNames( ), and removeValue( )methods of HttpSession manage these bindings. </a:t>
            </a:r>
            <a:endParaRPr/>
          </a:p>
          <a:p>
            <a:pPr indent="-342900" lvl="0" marL="342900" rtl="0" algn="l">
              <a:spcBef>
                <a:spcPts val="640"/>
              </a:spcBef>
              <a:spcAft>
                <a:spcPts val="0"/>
              </a:spcAft>
              <a:buClr>
                <a:schemeClr val="dk1"/>
              </a:buClr>
              <a:buSzPts val="3200"/>
              <a:buChar char="•"/>
            </a:pPr>
            <a:r>
              <a:rPr lang="en-US"/>
              <a:t>It is important to note that session state is shared among all the servlets that are associated with a particular client.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152400" y="304800"/>
            <a:ext cx="8991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Advantage &amp; Disadvantage of HttpSession</a:t>
            </a:r>
            <a:endParaRPr b="1" sz="3600"/>
          </a:p>
        </p:txBody>
      </p:sp>
      <p:sp>
        <p:nvSpPr>
          <p:cNvPr id="252" name="Google Shape;25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Advantage</a:t>
            </a:r>
            <a:endParaRPr/>
          </a:p>
          <a:p>
            <a:pPr indent="-514350" lvl="0" marL="514350" rtl="0" algn="l">
              <a:spcBef>
                <a:spcPts val="640"/>
              </a:spcBef>
              <a:spcAft>
                <a:spcPts val="0"/>
              </a:spcAft>
              <a:buClr>
                <a:schemeClr val="dk1"/>
              </a:buClr>
              <a:buSzPts val="3200"/>
              <a:buFont typeface="Calibri"/>
              <a:buAutoNum type="arabicPeriod"/>
            </a:pPr>
            <a:r>
              <a:rPr lang="en-US"/>
              <a:t>Can store any kind of information such as text,integers,datasets,etc.</a:t>
            </a:r>
            <a:endParaRPr/>
          </a:p>
          <a:p>
            <a:pPr indent="-514350" lvl="0" marL="514350" rtl="0" algn="l">
              <a:spcBef>
                <a:spcPts val="640"/>
              </a:spcBef>
              <a:spcAft>
                <a:spcPts val="0"/>
              </a:spcAft>
              <a:buClr>
                <a:schemeClr val="dk1"/>
              </a:buClr>
              <a:buSzPts val="3200"/>
              <a:buFont typeface="Calibri"/>
              <a:buAutoNum type="arabicPeriod"/>
            </a:pPr>
            <a:r>
              <a:rPr lang="en-US"/>
              <a:t>Not dependent on clients browser.</a:t>
            </a:r>
            <a:endParaRPr/>
          </a:p>
          <a:p>
            <a:pPr indent="-514350" lvl="0" marL="514350" rtl="0" algn="l">
              <a:spcBef>
                <a:spcPts val="640"/>
              </a:spcBef>
              <a:spcAft>
                <a:spcPts val="0"/>
              </a:spcAft>
              <a:buClr>
                <a:schemeClr val="dk1"/>
              </a:buClr>
              <a:buSzPts val="3200"/>
              <a:buFont typeface="Calibri"/>
              <a:buAutoNum type="arabicPeriod"/>
            </a:pPr>
            <a:r>
              <a:rPr lang="en-US"/>
              <a:t>Secure.</a:t>
            </a:r>
            <a:endParaRPr/>
          </a:p>
          <a:p>
            <a:pPr indent="-342900" lvl="0" marL="342900" rtl="0" algn="l">
              <a:spcBef>
                <a:spcPts val="640"/>
              </a:spcBef>
              <a:spcAft>
                <a:spcPts val="0"/>
              </a:spcAft>
              <a:buClr>
                <a:schemeClr val="dk1"/>
              </a:buClr>
              <a:buSzPts val="3200"/>
              <a:buChar char="•"/>
            </a:pPr>
            <a:r>
              <a:rPr b="1" lang="en-US"/>
              <a:t>Disadvantage</a:t>
            </a:r>
            <a:endParaRPr/>
          </a:p>
          <a:p>
            <a:pPr indent="-514350" lvl="0" marL="514350" rtl="0" algn="l">
              <a:spcBef>
                <a:spcPts val="640"/>
              </a:spcBef>
              <a:spcAft>
                <a:spcPts val="0"/>
              </a:spcAft>
              <a:buClr>
                <a:schemeClr val="dk1"/>
              </a:buClr>
              <a:buSzPts val="3200"/>
              <a:buFont typeface="Calibri"/>
              <a:buAutoNum type="arabicPeriod"/>
            </a:pPr>
            <a:r>
              <a:rPr lang="en-US"/>
              <a:t>Stored on Server.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57200" y="152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258" name="Google Shape;258;p41"/>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t>web.xml</a:t>
            </a:r>
            <a:endParaRPr/>
          </a:p>
          <a:p>
            <a:pPr indent="0" lvl="0" marL="0" rtl="0" algn="l">
              <a:spcBef>
                <a:spcPts val="592"/>
              </a:spcBef>
              <a:spcAft>
                <a:spcPts val="0"/>
              </a:spcAft>
              <a:buClr>
                <a:schemeClr val="dk1"/>
              </a:buClr>
              <a:buSzPct val="100000"/>
              <a:buNone/>
            </a:pPr>
            <a:r>
              <a:rPr lang="en-US"/>
              <a:t>&lt;web-app&gt;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&lt;servlet-name&gt;HttpSession&lt;/servlet-name&gt;</a:t>
            </a:r>
            <a:endParaRPr/>
          </a:p>
          <a:p>
            <a:pPr indent="0" lvl="0" marL="0" rtl="0" algn="l">
              <a:spcBef>
                <a:spcPts val="592"/>
              </a:spcBef>
              <a:spcAft>
                <a:spcPts val="0"/>
              </a:spcAft>
              <a:buClr>
                <a:schemeClr val="dk1"/>
              </a:buClr>
              <a:buSzPct val="100000"/>
              <a:buNone/>
            </a:pPr>
            <a:r>
              <a:rPr lang="en-US"/>
              <a:t>&lt;servlet-class&gt;DateServlet&lt;/servlet-class&gt;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&lt;servlet-name&gt;HttpSession&lt;/servlet-name&gt;</a:t>
            </a:r>
            <a:endParaRPr/>
          </a:p>
          <a:p>
            <a:pPr indent="0" lvl="0" marL="0" rtl="0" algn="l">
              <a:spcBef>
                <a:spcPts val="592"/>
              </a:spcBef>
              <a:spcAft>
                <a:spcPts val="0"/>
              </a:spcAft>
              <a:buClr>
                <a:schemeClr val="dk1"/>
              </a:buClr>
              <a:buSzPct val="100000"/>
              <a:buNone/>
            </a:pPr>
            <a:r>
              <a:rPr lang="en-US"/>
              <a:t>&lt;url-pattern&gt;/Session&lt;/url-pattern&gt;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&lt;/web-app&gt;</a:t>
            </a:r>
            <a:endParaRPr/>
          </a:p>
          <a:p>
            <a:pPr indent="0" lvl="0" marL="0" rtl="0" algn="l">
              <a:spcBef>
                <a:spcPts val="592"/>
              </a:spcBef>
              <a:spcAft>
                <a:spcPts val="0"/>
              </a:spcAft>
              <a:buClr>
                <a:schemeClr val="dk1"/>
              </a:buClr>
              <a:buSzPct val="100000"/>
              <a:buNone/>
            </a:pPr>
            <a:r>
              <a:t/>
            </a:r>
            <a:endParaRPr b="1"/>
          </a:p>
          <a:p>
            <a:pPr indent="0" lvl="0" marL="0" rtl="0" algn="l">
              <a:spcBef>
                <a:spcPts val="592"/>
              </a:spcBef>
              <a:spcAft>
                <a:spcPts val="0"/>
              </a:spcAft>
              <a:buClr>
                <a:schemeClr val="dk1"/>
              </a:buClr>
              <a:buSzPct val="1000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What is Session Tracking</a:t>
            </a:r>
            <a:endParaRPr b="1"/>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a technique to identify a particular user throughout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09600" y="10236"/>
            <a:ext cx="8229600" cy="44696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 </a:t>
            </a:r>
            <a:endParaRPr b="1"/>
          </a:p>
        </p:txBody>
      </p:sp>
      <p:sp>
        <p:nvSpPr>
          <p:cNvPr id="264" name="Google Shape;264;p42"/>
          <p:cNvSpPr txBox="1"/>
          <p:nvPr>
            <p:ph idx="1" type="body"/>
          </p:nvPr>
        </p:nvSpPr>
        <p:spPr>
          <a:xfrm>
            <a:off x="0" y="417394"/>
            <a:ext cx="9144000" cy="64770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spcBef>
                <a:spcPts val="0"/>
              </a:spcBef>
              <a:spcAft>
                <a:spcPts val="0"/>
              </a:spcAft>
              <a:buClr>
                <a:schemeClr val="dk1"/>
              </a:buClr>
              <a:buSzPct val="100000"/>
              <a:buNone/>
            </a:pPr>
            <a:r>
              <a:rPr b="1" lang="en-US" sz="5500"/>
              <a:t>DateServlet.java</a:t>
            </a:r>
            <a:endParaRPr/>
          </a:p>
          <a:p>
            <a:pPr indent="0" lvl="0" marL="0" rtl="0" algn="l">
              <a:spcBef>
                <a:spcPts val="318"/>
              </a:spcBef>
              <a:spcAft>
                <a:spcPts val="0"/>
              </a:spcAft>
              <a:buClr>
                <a:schemeClr val="dk1"/>
              </a:buClr>
              <a:buSzPct val="100000"/>
              <a:buNone/>
            </a:pPr>
            <a:r>
              <a:rPr lang="en-US" sz="4900"/>
              <a:t>import java.io.*; </a:t>
            </a:r>
            <a:endParaRPr/>
          </a:p>
          <a:p>
            <a:pPr indent="0" lvl="0" marL="0" rtl="0" algn="l">
              <a:spcBef>
                <a:spcPts val="318"/>
              </a:spcBef>
              <a:spcAft>
                <a:spcPts val="0"/>
              </a:spcAft>
              <a:buClr>
                <a:schemeClr val="dk1"/>
              </a:buClr>
              <a:buSzPct val="100000"/>
              <a:buNone/>
            </a:pPr>
            <a:r>
              <a:rPr lang="en-US" sz="4900"/>
              <a:t>import java.util.*; </a:t>
            </a:r>
            <a:endParaRPr/>
          </a:p>
          <a:p>
            <a:pPr indent="0" lvl="0" marL="0" rtl="0" algn="l">
              <a:spcBef>
                <a:spcPts val="318"/>
              </a:spcBef>
              <a:spcAft>
                <a:spcPts val="0"/>
              </a:spcAft>
              <a:buClr>
                <a:schemeClr val="dk1"/>
              </a:buClr>
              <a:buSzPct val="100000"/>
              <a:buNone/>
            </a:pPr>
            <a:r>
              <a:rPr lang="en-US" sz="4900"/>
              <a:t>import javax.servlet.*; </a:t>
            </a:r>
            <a:endParaRPr/>
          </a:p>
          <a:p>
            <a:pPr indent="0" lvl="0" marL="0" rtl="0" algn="l">
              <a:spcBef>
                <a:spcPts val="318"/>
              </a:spcBef>
              <a:spcAft>
                <a:spcPts val="0"/>
              </a:spcAft>
              <a:buClr>
                <a:schemeClr val="dk1"/>
              </a:buClr>
              <a:buSzPct val="100000"/>
              <a:buNone/>
            </a:pPr>
            <a:r>
              <a:rPr lang="en-US" sz="4900"/>
              <a:t>import javax.servlet.http.*; </a:t>
            </a:r>
            <a:endParaRPr/>
          </a:p>
          <a:p>
            <a:pPr indent="0" lvl="0" marL="0" rtl="0" algn="l">
              <a:spcBef>
                <a:spcPts val="318"/>
              </a:spcBef>
              <a:spcAft>
                <a:spcPts val="0"/>
              </a:spcAft>
              <a:buClr>
                <a:schemeClr val="dk1"/>
              </a:buClr>
              <a:buSzPct val="100000"/>
              <a:buNone/>
            </a:pPr>
            <a:r>
              <a:rPr lang="en-US" sz="4900"/>
              <a:t>public class DateServlet extends HttpServlet { </a:t>
            </a:r>
            <a:endParaRPr/>
          </a:p>
          <a:p>
            <a:pPr indent="0" lvl="0" marL="0" rtl="0" algn="l">
              <a:spcBef>
                <a:spcPts val="318"/>
              </a:spcBef>
              <a:spcAft>
                <a:spcPts val="0"/>
              </a:spcAft>
              <a:buClr>
                <a:schemeClr val="dk1"/>
              </a:buClr>
              <a:buSzPct val="100000"/>
              <a:buNone/>
            </a:pPr>
            <a:r>
              <a:rPr lang="en-US" sz="4900"/>
              <a:t>public void doGet(HttpServletRequest request, </a:t>
            </a:r>
            <a:endParaRPr/>
          </a:p>
          <a:p>
            <a:pPr indent="0" lvl="0" marL="0" rtl="0" algn="l">
              <a:spcBef>
                <a:spcPts val="318"/>
              </a:spcBef>
              <a:spcAft>
                <a:spcPts val="0"/>
              </a:spcAft>
              <a:buClr>
                <a:schemeClr val="dk1"/>
              </a:buClr>
              <a:buSzPct val="100000"/>
              <a:buNone/>
            </a:pPr>
            <a:r>
              <a:rPr lang="en-US" sz="4900"/>
              <a:t>HttpServletResponse response) </a:t>
            </a:r>
            <a:endParaRPr/>
          </a:p>
          <a:p>
            <a:pPr indent="0" lvl="0" marL="0" rtl="0" algn="l">
              <a:spcBef>
                <a:spcPts val="318"/>
              </a:spcBef>
              <a:spcAft>
                <a:spcPts val="0"/>
              </a:spcAft>
              <a:buClr>
                <a:schemeClr val="dk1"/>
              </a:buClr>
              <a:buSzPct val="100000"/>
              <a:buNone/>
            </a:pPr>
            <a:r>
              <a:rPr lang="en-US" sz="4900"/>
              <a:t>throws ServletException, IOException { </a:t>
            </a:r>
            <a:endParaRPr/>
          </a:p>
          <a:p>
            <a:pPr indent="0" lvl="0" marL="0" rtl="0" algn="l">
              <a:spcBef>
                <a:spcPts val="318"/>
              </a:spcBef>
              <a:spcAft>
                <a:spcPts val="0"/>
              </a:spcAft>
              <a:buClr>
                <a:schemeClr val="dk1"/>
              </a:buClr>
              <a:buSzPct val="100000"/>
              <a:buNone/>
            </a:pPr>
            <a:r>
              <a:rPr lang="en-US" sz="4900"/>
              <a:t>HttpSession hs = request.getSession(true); </a:t>
            </a:r>
            <a:endParaRPr/>
          </a:p>
          <a:p>
            <a:pPr indent="0" lvl="0" marL="0" rtl="0" algn="l">
              <a:spcBef>
                <a:spcPts val="318"/>
              </a:spcBef>
              <a:spcAft>
                <a:spcPts val="0"/>
              </a:spcAft>
              <a:buClr>
                <a:schemeClr val="dk1"/>
              </a:buClr>
              <a:buSzPct val="100000"/>
              <a:buNone/>
            </a:pPr>
            <a:r>
              <a:rPr lang="en-US" sz="4900"/>
              <a:t>response.setContentType("text/html"); </a:t>
            </a:r>
            <a:endParaRPr/>
          </a:p>
          <a:p>
            <a:pPr indent="0" lvl="0" marL="0" rtl="0" algn="l">
              <a:spcBef>
                <a:spcPts val="318"/>
              </a:spcBef>
              <a:spcAft>
                <a:spcPts val="0"/>
              </a:spcAft>
              <a:buClr>
                <a:schemeClr val="dk1"/>
              </a:buClr>
              <a:buSzPct val="100000"/>
              <a:buNone/>
            </a:pPr>
            <a:r>
              <a:rPr lang="en-US" sz="4900"/>
              <a:t>PrintWriter pw = response.getWriter(); </a:t>
            </a:r>
            <a:endParaRPr/>
          </a:p>
          <a:p>
            <a:pPr indent="0" lvl="0" marL="0" rtl="0" algn="l">
              <a:spcBef>
                <a:spcPts val="318"/>
              </a:spcBef>
              <a:spcAft>
                <a:spcPts val="0"/>
              </a:spcAft>
              <a:buClr>
                <a:schemeClr val="dk1"/>
              </a:buClr>
              <a:buSzPct val="100000"/>
              <a:buNone/>
            </a:pPr>
            <a:r>
              <a:rPr lang="en-US" sz="4900"/>
              <a:t>pw.print("&lt;B&gt;"); </a:t>
            </a:r>
            <a:endParaRPr/>
          </a:p>
          <a:p>
            <a:pPr indent="0" lvl="0" marL="0" rtl="0" algn="l">
              <a:spcBef>
                <a:spcPts val="318"/>
              </a:spcBef>
              <a:spcAft>
                <a:spcPts val="0"/>
              </a:spcAft>
              <a:buClr>
                <a:schemeClr val="dk1"/>
              </a:buClr>
              <a:buSzPct val="100000"/>
              <a:buNone/>
            </a:pPr>
            <a:r>
              <a:rPr lang="en-US" sz="4900"/>
              <a:t>Date date = (Date)hs.getValue("date"); </a:t>
            </a:r>
            <a:endParaRPr/>
          </a:p>
          <a:p>
            <a:pPr indent="0" lvl="0" marL="0" rtl="0" algn="l">
              <a:spcBef>
                <a:spcPts val="318"/>
              </a:spcBef>
              <a:spcAft>
                <a:spcPts val="0"/>
              </a:spcAft>
              <a:buClr>
                <a:schemeClr val="dk1"/>
              </a:buClr>
              <a:buSzPct val="100000"/>
              <a:buNone/>
            </a:pPr>
            <a:r>
              <a:rPr lang="en-US" sz="4900"/>
              <a:t>if(date != null) { </a:t>
            </a:r>
            <a:endParaRPr/>
          </a:p>
          <a:p>
            <a:pPr indent="0" lvl="0" marL="0" rtl="0" algn="l">
              <a:spcBef>
                <a:spcPts val="318"/>
              </a:spcBef>
              <a:spcAft>
                <a:spcPts val="0"/>
              </a:spcAft>
              <a:buClr>
                <a:schemeClr val="dk1"/>
              </a:buClr>
              <a:buSzPct val="100000"/>
              <a:buNone/>
            </a:pPr>
            <a:r>
              <a:rPr lang="en-US" sz="4900"/>
              <a:t>pw.print("Last access: " + date + "&lt;br&gt;"); </a:t>
            </a:r>
            <a:endParaRPr/>
          </a:p>
          <a:p>
            <a:pPr indent="0" lvl="0" marL="0" rtl="0" algn="l">
              <a:spcBef>
                <a:spcPts val="318"/>
              </a:spcBef>
              <a:spcAft>
                <a:spcPts val="0"/>
              </a:spcAft>
              <a:buClr>
                <a:schemeClr val="dk1"/>
              </a:buClr>
              <a:buSzPct val="100000"/>
              <a:buNone/>
            </a:pPr>
            <a:r>
              <a:rPr lang="en-US" sz="4900"/>
              <a:t>}</a:t>
            </a:r>
            <a:endParaRPr/>
          </a:p>
          <a:p>
            <a:pPr indent="0" lvl="0" marL="0" rtl="0" algn="l">
              <a:spcBef>
                <a:spcPts val="318"/>
              </a:spcBef>
              <a:spcAft>
                <a:spcPts val="0"/>
              </a:spcAft>
              <a:buClr>
                <a:schemeClr val="dk1"/>
              </a:buClr>
              <a:buSzPct val="100000"/>
              <a:buNone/>
            </a:pPr>
            <a:r>
              <a:rPr lang="en-US" sz="4900"/>
              <a:t>date = new Date(); </a:t>
            </a:r>
            <a:endParaRPr/>
          </a:p>
          <a:p>
            <a:pPr indent="0" lvl="0" marL="0" rtl="0" algn="l">
              <a:spcBef>
                <a:spcPts val="318"/>
              </a:spcBef>
              <a:spcAft>
                <a:spcPts val="0"/>
              </a:spcAft>
              <a:buClr>
                <a:schemeClr val="dk1"/>
              </a:buClr>
              <a:buSzPct val="100000"/>
              <a:buNone/>
            </a:pPr>
            <a:r>
              <a:rPr lang="en-US" sz="4900"/>
              <a:t>hs.putValue("date", date); </a:t>
            </a:r>
            <a:endParaRPr/>
          </a:p>
          <a:p>
            <a:pPr indent="0" lvl="0" marL="0" rtl="0" algn="l">
              <a:spcBef>
                <a:spcPts val="318"/>
              </a:spcBef>
              <a:spcAft>
                <a:spcPts val="0"/>
              </a:spcAft>
              <a:buClr>
                <a:schemeClr val="dk1"/>
              </a:buClr>
              <a:buSzPct val="100000"/>
              <a:buNone/>
            </a:pPr>
            <a:r>
              <a:rPr lang="en-US" sz="4900"/>
              <a:t>pw.println("Current date: " + date+ "&lt;br&gt;"); </a:t>
            </a:r>
            <a:endParaRPr/>
          </a:p>
          <a:p>
            <a:pPr indent="0" lvl="0" marL="0" rtl="0" algn="l">
              <a:spcBef>
                <a:spcPts val="318"/>
              </a:spcBef>
              <a:spcAft>
                <a:spcPts val="0"/>
              </a:spcAft>
              <a:buClr>
                <a:schemeClr val="dk1"/>
              </a:buClr>
              <a:buSzPct val="100000"/>
              <a:buNone/>
            </a:pPr>
            <a:r>
              <a:rPr lang="en-US" sz="4900"/>
              <a:t>pw.println("&lt;b&gt;"+"Session ID is"+ hs.getId()+ "&lt;br&gt;");</a:t>
            </a:r>
            <a:endParaRPr/>
          </a:p>
          <a:p>
            <a:pPr indent="0" lvl="0" marL="0" rtl="0" algn="l">
              <a:spcBef>
                <a:spcPts val="318"/>
              </a:spcBef>
              <a:spcAft>
                <a:spcPts val="0"/>
              </a:spcAft>
              <a:buClr>
                <a:schemeClr val="dk1"/>
              </a:buClr>
              <a:buSzPct val="100000"/>
              <a:buNone/>
            </a:pPr>
            <a:r>
              <a:rPr lang="en-US" sz="4900"/>
              <a:t>pw.println("&lt;b&gt;"+"Creation time"+new Date(hs.getCreationTime())+ "&lt;br&gt;");</a:t>
            </a:r>
            <a:endParaRPr/>
          </a:p>
          <a:p>
            <a:pPr indent="0" lvl="0" marL="0" rtl="0" algn="l">
              <a:spcBef>
                <a:spcPts val="318"/>
              </a:spcBef>
              <a:spcAft>
                <a:spcPts val="0"/>
              </a:spcAft>
              <a:buClr>
                <a:schemeClr val="dk1"/>
              </a:buClr>
              <a:buSzPct val="100000"/>
              <a:buNone/>
            </a:pPr>
            <a:r>
              <a:rPr lang="en-US" sz="4900"/>
              <a:t>} </a:t>
            </a:r>
            <a:endParaRPr sz="4900"/>
          </a:p>
          <a:p>
            <a:pPr indent="0" lvl="0" marL="0" rtl="0" algn="l">
              <a:spcBef>
                <a:spcPts val="318"/>
              </a:spcBef>
              <a:spcAft>
                <a:spcPts val="0"/>
              </a:spcAft>
              <a:buClr>
                <a:schemeClr val="dk1"/>
              </a:buClr>
              <a:buSzPct val="100000"/>
              <a:buNone/>
            </a:pPr>
            <a:r>
              <a:rPr lang="en-US" sz="4900"/>
              <a:t>}</a:t>
            </a:r>
            <a:endParaRPr/>
          </a:p>
          <a:p>
            <a:pPr indent="0" lvl="0" marL="0" rtl="0" algn="l">
              <a:spcBef>
                <a:spcPts val="318"/>
              </a:spcBef>
              <a:spcAft>
                <a:spcPts val="0"/>
              </a:spcAft>
              <a:buClr>
                <a:schemeClr val="dk1"/>
              </a:buClr>
              <a:buSzPct val="100000"/>
              <a:buNone/>
            </a:pPr>
            <a:r>
              <a:t/>
            </a:r>
            <a:endParaRPr sz="4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57200" y="1524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270" name="Google Shape;270;p43"/>
          <p:cNvPicPr preferRelativeResize="0"/>
          <p:nvPr>
            <p:ph idx="1" type="body"/>
          </p:nvPr>
        </p:nvPicPr>
        <p:blipFill rotWithShape="1">
          <a:blip r:embed="rId3">
            <a:alphaModFix/>
          </a:blip>
          <a:srcRect b="0" l="0" r="0" t="0"/>
          <a:stretch/>
        </p:blipFill>
        <p:spPr>
          <a:xfrm>
            <a:off x="457200" y="1054436"/>
            <a:ext cx="8229600" cy="46268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Session Tracking Techniques</a:t>
            </a:r>
            <a:endParaRPr b="1"/>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four techniques used in Session tracking:</a:t>
            </a:r>
            <a:endParaRPr/>
          </a:p>
          <a:p>
            <a:pPr indent="-514350" lvl="0" marL="514350" rtl="0" algn="l">
              <a:spcBef>
                <a:spcPts val="640"/>
              </a:spcBef>
              <a:spcAft>
                <a:spcPts val="0"/>
              </a:spcAft>
              <a:buClr>
                <a:schemeClr val="dk1"/>
              </a:buClr>
              <a:buSzPts val="3200"/>
              <a:buFont typeface="Calibri"/>
              <a:buAutoNum type="arabicPeriod"/>
            </a:pPr>
            <a:r>
              <a:rPr b="1" lang="en-US"/>
              <a:t>Cookies</a:t>
            </a:r>
            <a:endParaRPr/>
          </a:p>
          <a:p>
            <a:pPr indent="-514350" lvl="0" marL="514350" rtl="0" algn="l">
              <a:spcBef>
                <a:spcPts val="640"/>
              </a:spcBef>
              <a:spcAft>
                <a:spcPts val="0"/>
              </a:spcAft>
              <a:buClr>
                <a:schemeClr val="dk1"/>
              </a:buClr>
              <a:buSzPts val="3200"/>
              <a:buFont typeface="Calibri"/>
              <a:buAutoNum type="arabicPeriod"/>
            </a:pPr>
            <a:r>
              <a:rPr b="1" lang="en-US"/>
              <a:t>Hidden Form Field</a:t>
            </a:r>
            <a:endParaRPr/>
          </a:p>
          <a:p>
            <a:pPr indent="-514350" lvl="0" marL="514350" rtl="0" algn="l">
              <a:spcBef>
                <a:spcPts val="640"/>
              </a:spcBef>
              <a:spcAft>
                <a:spcPts val="0"/>
              </a:spcAft>
              <a:buClr>
                <a:schemeClr val="dk1"/>
              </a:buClr>
              <a:buSzPts val="3200"/>
              <a:buFont typeface="Calibri"/>
              <a:buAutoNum type="arabicPeriod"/>
            </a:pPr>
            <a:r>
              <a:rPr b="1" lang="en-US"/>
              <a:t>URL Rewriting</a:t>
            </a:r>
            <a:endParaRPr/>
          </a:p>
          <a:p>
            <a:pPr indent="-514350" lvl="0" marL="514350" rtl="0" algn="l">
              <a:spcBef>
                <a:spcPts val="640"/>
              </a:spcBef>
              <a:spcAft>
                <a:spcPts val="0"/>
              </a:spcAft>
              <a:buClr>
                <a:schemeClr val="dk1"/>
              </a:buClr>
              <a:buSzPts val="3200"/>
              <a:buFont typeface="Calibri"/>
              <a:buAutoNum type="arabicPeriod"/>
            </a:pPr>
            <a:r>
              <a:rPr b="1" lang="en-US"/>
              <a:t>HttpSession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Cookies</a:t>
            </a:r>
            <a:endParaRPr b="1"/>
          </a:p>
        </p:txBody>
      </p:sp>
      <p:sp>
        <p:nvSpPr>
          <p:cNvPr id="110" name="Google Shape;11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b="1" lang="en-US"/>
              <a:t>cookie</a:t>
            </a:r>
            <a:r>
              <a:rPr lang="en-US"/>
              <a:t> is a small piece of information that is persisted between the multiple client requests.</a:t>
            </a:r>
            <a:endParaRPr/>
          </a:p>
          <a:p>
            <a:pPr indent="-342900" lvl="0" marL="342900" rtl="0" algn="l">
              <a:spcBef>
                <a:spcPts val="640"/>
              </a:spcBef>
              <a:spcAft>
                <a:spcPts val="0"/>
              </a:spcAft>
              <a:buClr>
                <a:schemeClr val="dk1"/>
              </a:buClr>
              <a:buSzPts val="3200"/>
              <a:buChar char="•"/>
            </a:pPr>
            <a:r>
              <a:rPr lang="en-US"/>
              <a:t>A cookie has a name, a single value, and optional attributes such as a comment, path and domain qualifiers, a maximum age, and a version number.</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How Cookie works</a:t>
            </a:r>
            <a:br>
              <a:rPr lang="en-US"/>
            </a:br>
            <a:endParaRPr/>
          </a:p>
        </p:txBody>
      </p:sp>
      <p:sp>
        <p:nvSpPr>
          <p:cNvPr id="116" name="Google Shape;116;p18"/>
          <p:cNvSpPr txBox="1"/>
          <p:nvPr>
            <p:ph idx="1" type="body"/>
          </p:nvPr>
        </p:nvSpPr>
        <p:spPr>
          <a:xfrm>
            <a:off x="533400" y="10668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By default, each request is considered as a new request.</a:t>
            </a:r>
            <a:endParaRPr/>
          </a:p>
          <a:p>
            <a:pPr indent="-342900" lvl="0" marL="342900" rtl="0" algn="l">
              <a:spcBef>
                <a:spcPts val="560"/>
              </a:spcBef>
              <a:spcAft>
                <a:spcPts val="0"/>
              </a:spcAft>
              <a:buClr>
                <a:schemeClr val="dk1"/>
              </a:buClr>
              <a:buSzPts val="2800"/>
              <a:buChar char="•"/>
            </a:pPr>
            <a:r>
              <a:rPr lang="en-US" sz="2800"/>
              <a:t> In cookies technique, we add cookie with response from the servlet. So cookie is stored in the cache of the browser. After that if request is sent by the user, cookie is added with request by default. Thus, we recognize the user as the old user.</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descr="cookies in servlet" id="117" name="Google Shape;117;p18"/>
          <p:cNvPicPr preferRelativeResize="0"/>
          <p:nvPr/>
        </p:nvPicPr>
        <p:blipFill rotWithShape="1">
          <a:blip r:embed="rId3">
            <a:alphaModFix/>
          </a:blip>
          <a:srcRect b="0" l="0" r="0" t="0"/>
          <a:stretch/>
        </p:blipFill>
        <p:spPr>
          <a:xfrm>
            <a:off x="2209799" y="4800600"/>
            <a:ext cx="5723903"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Types of Cookie</a:t>
            </a:r>
            <a:br>
              <a:rPr lang="en-US"/>
            </a:br>
            <a:endParaRPr/>
          </a:p>
        </p:txBody>
      </p:sp>
      <p:sp>
        <p:nvSpPr>
          <p:cNvPr id="123" name="Google Shape;123;p19"/>
          <p:cNvSpPr txBox="1"/>
          <p:nvPr>
            <p:ph idx="1" type="body"/>
          </p:nvPr>
        </p:nvSpPr>
        <p:spPr>
          <a:xfrm>
            <a:off x="381000" y="1066800"/>
            <a:ext cx="8229600" cy="48307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There are 2 types of cookies in servlets.</a:t>
            </a:r>
            <a:endParaRPr/>
          </a:p>
          <a:p>
            <a:pPr indent="-514350" lvl="0" marL="514350" rtl="0" algn="l">
              <a:spcBef>
                <a:spcPts val="592"/>
              </a:spcBef>
              <a:spcAft>
                <a:spcPts val="0"/>
              </a:spcAft>
              <a:buClr>
                <a:schemeClr val="dk1"/>
              </a:buClr>
              <a:buSzPct val="100000"/>
              <a:buFont typeface="Calibri"/>
              <a:buAutoNum type="arabicPeriod"/>
            </a:pPr>
            <a:r>
              <a:rPr lang="en-US"/>
              <a:t>Non-persistent cookie</a:t>
            </a:r>
            <a:endParaRPr/>
          </a:p>
          <a:p>
            <a:pPr indent="-514350" lvl="0" marL="514350" rtl="0" algn="l">
              <a:spcBef>
                <a:spcPts val="592"/>
              </a:spcBef>
              <a:spcAft>
                <a:spcPts val="0"/>
              </a:spcAft>
              <a:buClr>
                <a:schemeClr val="dk1"/>
              </a:buClr>
              <a:buSzPct val="100000"/>
              <a:buFont typeface="Calibri"/>
              <a:buAutoNum type="arabicPeriod"/>
            </a:pPr>
            <a:r>
              <a:rPr lang="en-US"/>
              <a:t>Persistent cookie</a:t>
            </a:r>
            <a:endParaRPr/>
          </a:p>
          <a:p>
            <a:pPr indent="-342900" lvl="0" marL="342900" rtl="0" algn="l">
              <a:spcBef>
                <a:spcPts val="592"/>
              </a:spcBef>
              <a:spcAft>
                <a:spcPts val="0"/>
              </a:spcAft>
              <a:buClr>
                <a:schemeClr val="dk1"/>
              </a:buClr>
              <a:buSzPct val="100000"/>
              <a:buChar char="•"/>
            </a:pPr>
            <a:r>
              <a:rPr lang="en-US"/>
              <a:t>Non-persistent cookie</a:t>
            </a:r>
            <a:endParaRPr/>
          </a:p>
          <a:p>
            <a:pPr indent="-285750" lvl="1" marL="742950" rtl="0" algn="l">
              <a:spcBef>
                <a:spcPts val="518"/>
              </a:spcBef>
              <a:spcAft>
                <a:spcPts val="0"/>
              </a:spcAft>
              <a:buClr>
                <a:schemeClr val="dk1"/>
              </a:buClr>
              <a:buSzPct val="100000"/>
              <a:buChar char="–"/>
            </a:pPr>
            <a:r>
              <a:rPr lang="en-US"/>
              <a:t>It is </a:t>
            </a:r>
            <a:r>
              <a:rPr b="1" lang="en-US"/>
              <a:t>valid for single session</a:t>
            </a:r>
            <a:r>
              <a:rPr lang="en-US"/>
              <a:t> only. It is removed each time when user closes the browser.</a:t>
            </a:r>
            <a:endParaRPr/>
          </a:p>
          <a:p>
            <a:pPr indent="-342900" lvl="0" marL="342900" rtl="0" algn="l">
              <a:spcBef>
                <a:spcPts val="592"/>
              </a:spcBef>
              <a:spcAft>
                <a:spcPts val="0"/>
              </a:spcAft>
              <a:buClr>
                <a:schemeClr val="dk1"/>
              </a:buClr>
              <a:buSzPct val="100000"/>
              <a:buChar char="•"/>
            </a:pPr>
            <a:r>
              <a:rPr lang="en-US"/>
              <a:t>Persistent cookie</a:t>
            </a:r>
            <a:endParaRPr/>
          </a:p>
          <a:p>
            <a:pPr indent="-285750" lvl="1" marL="742950" rtl="0" algn="l">
              <a:spcBef>
                <a:spcPts val="518"/>
              </a:spcBef>
              <a:spcAft>
                <a:spcPts val="0"/>
              </a:spcAft>
              <a:buClr>
                <a:schemeClr val="dk1"/>
              </a:buClr>
              <a:buSzPct val="100000"/>
              <a:buChar char="–"/>
            </a:pPr>
            <a:r>
              <a:rPr lang="en-US"/>
              <a:t>It is </a:t>
            </a:r>
            <a:r>
              <a:rPr b="1" lang="en-US"/>
              <a:t>valid for multiple session</a:t>
            </a:r>
            <a:r>
              <a:rPr lang="en-US"/>
              <a:t> . It is not removed each time when user closes the browser. It is removed only if user logout or signout.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Advantage &amp; Disadvantage of Cookies</a:t>
            </a:r>
            <a:br>
              <a:rPr lang="en-US"/>
            </a:br>
            <a:endParaRPr/>
          </a:p>
        </p:txBody>
      </p:sp>
      <p:sp>
        <p:nvSpPr>
          <p:cNvPr id="129" name="Google Shape;129;p20"/>
          <p:cNvSpPr txBox="1"/>
          <p:nvPr>
            <p:ph idx="1" type="body"/>
          </p:nvPr>
        </p:nvSpPr>
        <p:spPr>
          <a:xfrm>
            <a:off x="457200" y="1295400"/>
            <a:ext cx="8229600" cy="4678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Advantage</a:t>
            </a:r>
            <a:endParaRPr/>
          </a:p>
          <a:p>
            <a:pPr indent="-514350" lvl="0" marL="514350" rtl="0" algn="l">
              <a:spcBef>
                <a:spcPts val="560"/>
              </a:spcBef>
              <a:spcAft>
                <a:spcPts val="0"/>
              </a:spcAft>
              <a:buClr>
                <a:schemeClr val="dk1"/>
              </a:buClr>
              <a:buSzPts val="2800"/>
              <a:buFont typeface="Calibri"/>
              <a:buAutoNum type="arabicPeriod"/>
            </a:pPr>
            <a:r>
              <a:rPr lang="en-US" sz="2800"/>
              <a:t>Simplest technique of maintaining the state.</a:t>
            </a:r>
            <a:endParaRPr/>
          </a:p>
          <a:p>
            <a:pPr indent="-514350" lvl="0" marL="514350" rtl="0" algn="l">
              <a:spcBef>
                <a:spcPts val="560"/>
              </a:spcBef>
              <a:spcAft>
                <a:spcPts val="0"/>
              </a:spcAft>
              <a:buClr>
                <a:schemeClr val="dk1"/>
              </a:buClr>
              <a:buSzPts val="2800"/>
              <a:buFont typeface="Calibri"/>
              <a:buAutoNum type="arabicPeriod"/>
            </a:pPr>
            <a:r>
              <a:rPr lang="en-US" sz="2800"/>
              <a:t>Cookies are maintained at client side.</a:t>
            </a:r>
            <a:endParaRPr/>
          </a:p>
          <a:p>
            <a:pPr indent="-342900" lvl="0" marL="342900" rtl="0" algn="l">
              <a:spcBef>
                <a:spcPts val="640"/>
              </a:spcBef>
              <a:spcAft>
                <a:spcPts val="0"/>
              </a:spcAft>
              <a:buClr>
                <a:schemeClr val="dk1"/>
              </a:buClr>
              <a:buSzPts val="3200"/>
              <a:buChar char="•"/>
            </a:pPr>
            <a:r>
              <a:rPr b="1" lang="en-US"/>
              <a:t>Disadvantage</a:t>
            </a:r>
            <a:endParaRPr/>
          </a:p>
          <a:p>
            <a:pPr indent="-514350" lvl="0" marL="514350" rtl="0" algn="l">
              <a:spcBef>
                <a:spcPts val="560"/>
              </a:spcBef>
              <a:spcAft>
                <a:spcPts val="0"/>
              </a:spcAft>
              <a:buClr>
                <a:schemeClr val="dk1"/>
              </a:buClr>
              <a:buSzPts val="2800"/>
              <a:buFont typeface="Calibri"/>
              <a:buAutoNum type="arabicPeriod"/>
            </a:pPr>
            <a:r>
              <a:rPr lang="en-US" sz="2800"/>
              <a:t>It will not work if cookie is disabled from the browser.</a:t>
            </a:r>
            <a:endParaRPr/>
          </a:p>
          <a:p>
            <a:pPr indent="-514350" lvl="0" marL="514350" rtl="0" algn="l">
              <a:spcBef>
                <a:spcPts val="560"/>
              </a:spcBef>
              <a:spcAft>
                <a:spcPts val="0"/>
              </a:spcAft>
              <a:buClr>
                <a:schemeClr val="dk1"/>
              </a:buClr>
              <a:buSzPts val="2800"/>
              <a:buFont typeface="Calibri"/>
              <a:buAutoNum type="arabicPeriod"/>
            </a:pPr>
            <a:r>
              <a:rPr lang="en-US" sz="2800"/>
              <a:t>Only textual information can be set in Cookie object.</a:t>
            </a:r>
            <a:endParaRPr/>
          </a:p>
          <a:p>
            <a:pPr indent="0" lvl="0" marL="0" rtl="0" algn="l">
              <a:spcBef>
                <a:spcPts val="640"/>
              </a:spcBef>
              <a:spcAft>
                <a:spcPts val="0"/>
              </a:spcAft>
              <a:buClr>
                <a:schemeClr val="dk1"/>
              </a:buClr>
              <a:buSzPts val="32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Hidden Form Field</a:t>
            </a:r>
            <a:br>
              <a:rPr lang="en-US"/>
            </a:br>
            <a:endParaRPr/>
          </a:p>
        </p:txBody>
      </p:sp>
      <p:sp>
        <p:nvSpPr>
          <p:cNvPr id="135" name="Google Shape;135;p21"/>
          <p:cNvSpPr txBox="1"/>
          <p:nvPr>
            <p:ph idx="1" type="body"/>
          </p:nvPr>
        </p:nvSpPr>
        <p:spPr>
          <a:xfrm>
            <a:off x="0" y="990600"/>
            <a:ext cx="8686800" cy="51355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In case of Hidden Form Field </a:t>
            </a:r>
            <a:r>
              <a:rPr b="1" lang="en-US"/>
              <a:t>a hidden (invisible) textfield</a:t>
            </a:r>
            <a:r>
              <a:rPr lang="en-US"/>
              <a:t> is used for maintaining the state of an user.</a:t>
            </a:r>
            <a:endParaRPr/>
          </a:p>
          <a:p>
            <a:pPr indent="-342900" lvl="0" marL="342900" rtl="0" algn="l">
              <a:spcBef>
                <a:spcPts val="544"/>
              </a:spcBef>
              <a:spcAft>
                <a:spcPts val="0"/>
              </a:spcAft>
              <a:buClr>
                <a:schemeClr val="dk1"/>
              </a:buClr>
              <a:buSzPct val="100000"/>
              <a:buChar char="•"/>
            </a:pPr>
            <a:r>
              <a:rPr lang="en-US"/>
              <a:t>In such case, we store the information in the hidden field and get it from another servlet.</a:t>
            </a:r>
            <a:endParaRPr/>
          </a:p>
          <a:p>
            <a:pPr indent="0" lvl="0" marL="0" rtl="0" algn="l">
              <a:spcBef>
                <a:spcPts val="544"/>
              </a:spcBef>
              <a:spcAft>
                <a:spcPts val="0"/>
              </a:spcAft>
              <a:buClr>
                <a:schemeClr val="dk1"/>
              </a:buClr>
              <a:buSzPct val="100000"/>
              <a:buNone/>
            </a:pPr>
            <a:r>
              <a:rPr lang="en-US"/>
              <a:t>       </a:t>
            </a:r>
            <a:r>
              <a:rPr i="1" lang="en-US" sz="2600"/>
              <a:t>&lt;input type="hidden" name="uname" value="Vimal Jaiswal"&gt;  </a:t>
            </a:r>
            <a:endParaRPr/>
          </a:p>
          <a:p>
            <a:pPr indent="-285750" lvl="1" marL="742950" rtl="0" algn="l">
              <a:spcBef>
                <a:spcPts val="476"/>
              </a:spcBef>
              <a:spcAft>
                <a:spcPts val="0"/>
              </a:spcAft>
              <a:buClr>
                <a:schemeClr val="dk1"/>
              </a:buClr>
              <a:buSzPct val="100000"/>
              <a:buChar char="–"/>
            </a:pPr>
            <a:r>
              <a:rPr lang="en-US"/>
              <a:t>Here, uname is the hidden field name and Vimal Jaiswal is the hidden field value.</a:t>
            </a:r>
            <a:endParaRPr/>
          </a:p>
          <a:p>
            <a:pPr indent="-342900" lvl="0" marL="342900" rtl="0" algn="l">
              <a:spcBef>
                <a:spcPts val="544"/>
              </a:spcBef>
              <a:spcAft>
                <a:spcPts val="0"/>
              </a:spcAft>
              <a:buClr>
                <a:schemeClr val="dk1"/>
              </a:buClr>
              <a:buSzPct val="100000"/>
              <a:buChar char="•"/>
            </a:pPr>
            <a:r>
              <a:rPr lang="en-US"/>
              <a:t>This approach is better if we have to submit form in all the pages and we don't want to depend on the browser.</a:t>
            </a:r>
            <a:endParaRPr/>
          </a:p>
          <a:p>
            <a:pPr indent="-342900" lvl="0" marL="342900" rtl="0" algn="l">
              <a:spcBef>
                <a:spcPts val="544"/>
              </a:spcBef>
              <a:spcAft>
                <a:spcPts val="0"/>
              </a:spcAft>
              <a:buClr>
                <a:schemeClr val="dk1"/>
              </a:buClr>
              <a:buSzPct val="100000"/>
              <a:buChar char="•"/>
            </a:pPr>
            <a:r>
              <a:rPr lang="en-US"/>
              <a:t>It is widely used in comment form of a website. In such case, we store page id or page name in the hidden field so that each page can be uniquely identified.</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