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6" r:id="rId2"/>
  </p:sldMasterIdLst>
  <p:notesMasterIdLst>
    <p:notesMasterId r:id="rId16"/>
  </p:notesMasterIdLst>
  <p:sldIdLst>
    <p:sldId id="2076136747" r:id="rId3"/>
    <p:sldId id="2076137280" r:id="rId4"/>
    <p:sldId id="2076137209" r:id="rId5"/>
    <p:sldId id="2076137288" r:id="rId6"/>
    <p:sldId id="2076137287" r:id="rId7"/>
    <p:sldId id="2076137289" r:id="rId8"/>
    <p:sldId id="2076137210" r:id="rId9"/>
    <p:sldId id="3192" r:id="rId10"/>
    <p:sldId id="2076137283" r:id="rId11"/>
    <p:sldId id="2076137284" r:id="rId12"/>
    <p:sldId id="2076137211" r:id="rId13"/>
    <p:sldId id="301" r:id="rId14"/>
    <p:sldId id="207613712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BA62D72-EE66-6506-A448-89DA9D32A1F6}" name="sunil jaiswal" initials="sj" userId="S::suniljaiswal@saviyntcloud.onmicrosoft.com::0e14a5e8-8ed5-47db-95c4-9e505c5d0112" providerId="AD"/>
  <p188:author id="{463EBFD5-83E0-4328-8BCB-615BCFD54CC5}" name="Kapil Bareja" initials="KB" userId="Kapil Bareja"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D2F"/>
    <a:srgbClr val="14385F"/>
    <a:srgbClr val="00A3E0"/>
    <a:srgbClr val="C4D600"/>
    <a:srgbClr val="FDD300"/>
    <a:srgbClr val="FFDC69"/>
    <a:srgbClr val="84F8FE"/>
    <a:srgbClr val="E5E8EC"/>
    <a:srgbClr val="FFFFFF"/>
    <a:srgbClr val="A0D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77" autoAdjust="0"/>
    <p:restoredTop sz="96357" autoAdjust="0"/>
  </p:normalViewPr>
  <p:slideViewPr>
    <p:cSldViewPr snapToGrid="0">
      <p:cViewPr varScale="1">
        <p:scale>
          <a:sx n="111" d="100"/>
          <a:sy n="111" d="100"/>
        </p:scale>
        <p:origin x="156" y="96"/>
      </p:cViewPr>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8/10/relationships/authors" Targe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1B9AF-0BA8-495C-878A-25A739773F78}"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2C9D62-C27F-4B09-863A-3EA3FAC2304E}" type="slidenum">
              <a:rPr lang="en-US" smtClean="0"/>
              <a:t>‹#›</a:t>
            </a:fld>
            <a:endParaRPr lang="en-US"/>
          </a:p>
        </p:txBody>
      </p:sp>
    </p:spTree>
    <p:extLst>
      <p:ext uri="{BB962C8B-B14F-4D97-AF65-F5344CB8AC3E}">
        <p14:creationId xmlns:p14="http://schemas.microsoft.com/office/powerpoint/2010/main" val="3599962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en-US"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415770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2C9D62-C27F-4B09-863A-3EA3FAC2304E}" type="slidenum">
              <a:rPr lang="en-US" smtClean="0"/>
              <a:t>2</a:t>
            </a:fld>
            <a:endParaRPr lang="en-US" dirty="0"/>
          </a:p>
        </p:txBody>
      </p:sp>
    </p:spTree>
    <p:extLst>
      <p:ext uri="{BB962C8B-B14F-4D97-AF65-F5344CB8AC3E}">
        <p14:creationId xmlns:p14="http://schemas.microsoft.com/office/powerpoint/2010/main" val="1703252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2C9D62-C27F-4B09-863A-3EA3FAC2304E}" type="slidenum">
              <a:rPr lang="en-US" smtClean="0"/>
              <a:t>3</a:t>
            </a:fld>
            <a:endParaRPr lang="en-US" dirty="0"/>
          </a:p>
        </p:txBody>
      </p:sp>
    </p:spTree>
    <p:extLst>
      <p:ext uri="{BB962C8B-B14F-4D97-AF65-F5344CB8AC3E}">
        <p14:creationId xmlns:p14="http://schemas.microsoft.com/office/powerpoint/2010/main" val="1197482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2C9D62-C27F-4B09-863A-3EA3FAC2304E}" type="slidenum">
              <a:rPr lang="en-US" smtClean="0"/>
              <a:t>7</a:t>
            </a:fld>
            <a:endParaRPr lang="en-US" dirty="0"/>
          </a:p>
        </p:txBody>
      </p:sp>
    </p:spTree>
    <p:extLst>
      <p:ext uri="{BB962C8B-B14F-4D97-AF65-F5344CB8AC3E}">
        <p14:creationId xmlns:p14="http://schemas.microsoft.com/office/powerpoint/2010/main" val="1996495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7C3D0-EE61-4423-A6D0-5E39E18136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2880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7C3D0-EE61-4423-A6D0-5E39E18136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6411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0"/>
        <p:cNvGrpSpPr/>
        <p:nvPr/>
      </p:nvGrpSpPr>
      <p:grpSpPr>
        <a:xfrm>
          <a:off x="0" y="0"/>
          <a:ext cx="0" cy="0"/>
          <a:chOff x="0" y="0"/>
          <a:chExt cx="0" cy="0"/>
        </a:xfrm>
      </p:grpSpPr>
      <p:sp>
        <p:nvSpPr>
          <p:cNvPr id="2411" name="Google Shape;241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2" name="Google Shape;241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151326" y="6304610"/>
            <a:ext cx="838200" cy="365760"/>
          </a:xfrm>
          <a:solidFill>
            <a:srgbClr val="14385F"/>
          </a:solidFill>
        </p:spPr>
        <p:txBody>
          <a:bodyPr/>
          <a:lstStyle/>
          <a:p>
            <a:fld id="{6BBD9B5C-EF45-4DCF-9BF4-C71DB32B8341}" type="slidenum">
              <a:rPr lang="en-US" smtClean="0"/>
              <a:t>‹#›</a:t>
            </a:fld>
            <a:endParaRPr lang="en-US"/>
          </a:p>
        </p:txBody>
      </p:sp>
      <p:sp>
        <p:nvSpPr>
          <p:cNvPr id="7" name="Footer Placeholder 13">
            <a:extLst>
              <a:ext uri="{FF2B5EF4-FFF2-40B4-BE49-F238E27FC236}">
                <a16:creationId xmlns:a16="http://schemas.microsoft.com/office/drawing/2014/main" id="{D4E931A4-F774-4E1F-BAAF-C0494E50C9EA}"/>
              </a:ext>
            </a:extLst>
          </p:cNvPr>
          <p:cNvSpPr>
            <a:spLocks noGrp="1"/>
          </p:cNvSpPr>
          <p:nvPr>
            <p:ph type="ftr" sz="quarter" idx="3"/>
          </p:nvPr>
        </p:nvSpPr>
        <p:spPr>
          <a:xfrm>
            <a:off x="8388349" y="6304928"/>
            <a:ext cx="2733041" cy="365125"/>
          </a:xfrm>
          <a:prstGeom prst="rect">
            <a:avLst/>
          </a:prstGeom>
          <a:solidFill>
            <a:srgbClr val="14385F"/>
          </a:solidFill>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9" name="Straight Connector 8">
            <a:extLst>
              <a:ext uri="{FF2B5EF4-FFF2-40B4-BE49-F238E27FC236}">
                <a16:creationId xmlns:a16="http://schemas.microsoft.com/office/drawing/2014/main" id="{624655D5-B41C-4A0C-8547-48E6C220DC75}"/>
              </a:ext>
            </a:extLst>
          </p:cNvPr>
          <p:cNvCxnSpPr>
            <a:cxnSpLocks/>
          </p:cNvCxnSpPr>
          <p:nvPr/>
        </p:nvCxnSpPr>
        <p:spPr>
          <a:xfrm>
            <a:off x="11121390" y="6296303"/>
            <a:ext cx="127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70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3_Title and Content">
    <p:bg>
      <p:bgPr>
        <a:solidFill>
          <a:srgbClr val="0F2446"/>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BBD9B5C-EF45-4DCF-9BF4-C71DB32B8341}" type="slidenum">
              <a:rPr lang="en-US" smtClean="0"/>
              <a:pPr/>
              <a:t>‹#›</a:t>
            </a:fld>
            <a:endParaRPr lang="en-US"/>
          </a:p>
        </p:txBody>
      </p:sp>
      <p:sp>
        <p:nvSpPr>
          <p:cNvPr id="7" name="Footer Placeholder 13">
            <a:extLst>
              <a:ext uri="{FF2B5EF4-FFF2-40B4-BE49-F238E27FC236}">
                <a16:creationId xmlns:a16="http://schemas.microsoft.com/office/drawing/2014/main" id="{D4E931A4-F774-4E1F-BAAF-C0494E50C9EA}"/>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9" name="Straight Connector 8">
            <a:extLst>
              <a:ext uri="{FF2B5EF4-FFF2-40B4-BE49-F238E27FC236}">
                <a16:creationId xmlns:a16="http://schemas.microsoft.com/office/drawing/2014/main" id="{2F978568-2C0A-44E7-8F72-7772DD8A9198}"/>
              </a:ext>
            </a:extLst>
          </p:cNvPr>
          <p:cNvCxnSpPr>
            <a:cxnSpLocks/>
          </p:cNvCxnSpPr>
          <p:nvPr/>
        </p:nvCxnSpPr>
        <p:spPr>
          <a:xfrm>
            <a:off x="11122660" y="6304610"/>
            <a:ext cx="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A picture containing object, clock&#10;&#10;Description automatically generated">
            <a:extLst>
              <a:ext uri="{FF2B5EF4-FFF2-40B4-BE49-F238E27FC236}">
                <a16:creationId xmlns:a16="http://schemas.microsoft.com/office/drawing/2014/main" id="{B8EDFCA2-2B40-4B2C-88E2-7ADEF2ED0713}"/>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8600" y="6262333"/>
            <a:ext cx="1600484" cy="444401"/>
          </a:xfrm>
          <a:prstGeom prst="rect">
            <a:avLst/>
          </a:prstGeom>
        </p:spPr>
      </p:pic>
    </p:spTree>
    <p:extLst>
      <p:ext uri="{BB962C8B-B14F-4D97-AF65-F5344CB8AC3E}">
        <p14:creationId xmlns:p14="http://schemas.microsoft.com/office/powerpoint/2010/main" val="348389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14_Title and Content">
    <p:bg>
      <p:bgPr>
        <a:solidFill>
          <a:srgbClr val="0F2446"/>
        </a:solidFill>
        <a:effectLst/>
      </p:bgPr>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141E97F-B434-4D4E-9141-CEED2B1780C0}"/>
              </a:ext>
            </a:extLst>
          </p:cNvPr>
          <p:cNvSpPr>
            <a:spLocks noGrp="1"/>
          </p:cNvSpPr>
          <p:nvPr>
            <p:ph type="sldNum" sz="quarter" idx="4"/>
          </p:nvPr>
        </p:nvSpPr>
        <p:spPr>
          <a:xfrm>
            <a:off x="11125200" y="6304610"/>
            <a:ext cx="838200" cy="365760"/>
          </a:xfrm>
          <a:prstGeom prst="rect">
            <a:avLst/>
          </a:prstGeom>
        </p:spPr>
        <p:txBody>
          <a:bodyPr vert="horz" lIns="182880" tIns="45720" rIns="91440" bIns="45720" rtlCol="0" anchor="ctr"/>
          <a:lstStyle>
            <a:lvl1pPr algn="l">
              <a:defRPr sz="1200">
                <a:solidFill>
                  <a:schemeClr val="bg1"/>
                </a:solidFill>
                <a:latin typeface="Rubik" panose="00000500000000000000" pitchFamily="2" charset="-79"/>
                <a:cs typeface="Rubik" panose="00000500000000000000" pitchFamily="2" charset="-79"/>
              </a:defRPr>
            </a:lvl1pPr>
          </a:lstStyle>
          <a:p>
            <a:fld id="{6BBD9B5C-EF45-4DCF-9BF4-C71DB32B8341}" type="slidenum">
              <a:rPr lang="en-US" smtClean="0"/>
              <a:pPr/>
              <a:t>‹#›</a:t>
            </a:fld>
            <a:endParaRPr lang="en-US"/>
          </a:p>
        </p:txBody>
      </p:sp>
      <p:sp>
        <p:nvSpPr>
          <p:cNvPr id="3" name="Footer Placeholder 13">
            <a:extLst>
              <a:ext uri="{FF2B5EF4-FFF2-40B4-BE49-F238E27FC236}">
                <a16:creationId xmlns:a16="http://schemas.microsoft.com/office/drawing/2014/main" id="{B5426AEB-655C-4D16-B4A3-475AA5A39CB1}"/>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4" name="Straight Connector 3">
            <a:extLst>
              <a:ext uri="{FF2B5EF4-FFF2-40B4-BE49-F238E27FC236}">
                <a16:creationId xmlns:a16="http://schemas.microsoft.com/office/drawing/2014/main" id="{4B516F2E-435B-4C19-A4BF-0842E9B58606}"/>
              </a:ext>
            </a:extLst>
          </p:cNvPr>
          <p:cNvCxnSpPr>
            <a:cxnSpLocks/>
          </p:cNvCxnSpPr>
          <p:nvPr userDrawn="1"/>
        </p:nvCxnSpPr>
        <p:spPr>
          <a:xfrm>
            <a:off x="11122660" y="6304610"/>
            <a:ext cx="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435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F2446"/>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rgbClr val="445469"/>
                </a:solidFill>
              </a:defRPr>
            </a:lvl1pPr>
            <a:lvl2pPr>
              <a:defRPr>
                <a:solidFill>
                  <a:srgbClr val="445469"/>
                </a:solidFill>
              </a:defRPr>
            </a:lvl2pPr>
            <a:lvl3pPr>
              <a:defRPr>
                <a:solidFill>
                  <a:srgbClr val="445469"/>
                </a:solidFill>
              </a:defRPr>
            </a:lvl3pPr>
            <a:lvl4pPr>
              <a:defRPr>
                <a:solidFill>
                  <a:srgbClr val="445469"/>
                </a:solidFill>
              </a:defRPr>
            </a:lvl4pPr>
            <a:lvl5pPr>
              <a:defRPr>
                <a:solidFill>
                  <a:srgbClr val="4454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a:solidFill>
                  <a:srgbClr val="445469"/>
                </a:solidFill>
              </a:defRPr>
            </a:lvl1pPr>
          </a:lstStyle>
          <a:p>
            <a:fld id="{6BBD9B5C-EF45-4DCF-9BF4-C71DB32B8341}" type="slidenum">
              <a:rPr lang="en-US" smtClean="0"/>
              <a:pPr/>
              <a:t>‹#›</a:t>
            </a:fld>
            <a:endParaRPr lang="en-US"/>
          </a:p>
        </p:txBody>
      </p:sp>
      <p:sp>
        <p:nvSpPr>
          <p:cNvPr id="7" name="Footer Placeholder 13">
            <a:extLst>
              <a:ext uri="{FF2B5EF4-FFF2-40B4-BE49-F238E27FC236}">
                <a16:creationId xmlns:a16="http://schemas.microsoft.com/office/drawing/2014/main" id="{D4E931A4-F774-4E1F-BAAF-C0494E50C9EA}"/>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rgbClr val="445469"/>
                </a:solidFill>
                <a:latin typeface="Rubik" panose="00000500000000000000" pitchFamily="2" charset="-79"/>
                <a:cs typeface="Rubik" panose="00000500000000000000" pitchFamily="2" charset="-79"/>
              </a:defRPr>
            </a:lvl1pPr>
          </a:lstStyle>
          <a:p>
            <a:r>
              <a:rPr lang="en-US"/>
              <a:t>Confidential</a:t>
            </a:r>
          </a:p>
        </p:txBody>
      </p:sp>
      <p:cxnSp>
        <p:nvCxnSpPr>
          <p:cNvPr id="8" name="Straight Connector 7">
            <a:extLst>
              <a:ext uri="{FF2B5EF4-FFF2-40B4-BE49-F238E27FC236}">
                <a16:creationId xmlns:a16="http://schemas.microsoft.com/office/drawing/2014/main" id="{7D5979B5-A28C-44F2-99DD-60269431C251}"/>
              </a:ext>
            </a:extLst>
          </p:cNvPr>
          <p:cNvCxnSpPr>
            <a:cxnSpLocks/>
          </p:cNvCxnSpPr>
          <p:nvPr/>
        </p:nvCxnSpPr>
        <p:spPr>
          <a:xfrm>
            <a:off x="11122660" y="6304610"/>
            <a:ext cx="0" cy="365760"/>
          </a:xfrm>
          <a:prstGeom prst="line">
            <a:avLst/>
          </a:prstGeom>
          <a:ln w="12700">
            <a:solidFill>
              <a:srgbClr val="445469"/>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object, clock&#10;&#10;Description automatically generated">
            <a:extLst>
              <a:ext uri="{FF2B5EF4-FFF2-40B4-BE49-F238E27FC236}">
                <a16:creationId xmlns:a16="http://schemas.microsoft.com/office/drawing/2014/main" id="{F213910E-6B2D-4D3B-A30B-3097C5F680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262333"/>
            <a:ext cx="1600484" cy="444401"/>
          </a:xfrm>
          <a:prstGeom prst="rect">
            <a:avLst/>
          </a:prstGeom>
        </p:spPr>
      </p:pic>
    </p:spTree>
    <p:extLst>
      <p:ext uri="{BB962C8B-B14F-4D97-AF65-F5344CB8AC3E}">
        <p14:creationId xmlns:p14="http://schemas.microsoft.com/office/powerpoint/2010/main" val="193813747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5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631529"/>
            <a:ext cx="5190371" cy="1822277"/>
          </a:xfrm>
        </p:spPr>
        <p:txBody>
          <a:bodyPr anchor="t"/>
          <a:lstStyle>
            <a:lvl1pPr>
              <a:defRPr>
                <a:solidFill>
                  <a:srgbClr val="0F2446"/>
                </a:solidFill>
              </a:defRPr>
            </a:lvl1pPr>
          </a:lstStyle>
          <a:p>
            <a:r>
              <a:rPr lang="en-US"/>
              <a:t>Click to edit Master title style</a:t>
            </a:r>
            <a:endParaRPr lang="en-US" dirty="0"/>
          </a:p>
        </p:txBody>
      </p:sp>
      <p:sp>
        <p:nvSpPr>
          <p:cNvPr id="3" name="Content Placeholder 2"/>
          <p:cNvSpPr>
            <a:spLocks noGrp="1"/>
          </p:cNvSpPr>
          <p:nvPr>
            <p:ph idx="1"/>
          </p:nvPr>
        </p:nvSpPr>
        <p:spPr>
          <a:xfrm>
            <a:off x="5460086" y="631529"/>
            <a:ext cx="6731914" cy="5321215"/>
          </a:xfrm>
        </p:spPr>
        <p:txBody>
          <a:bodyPr/>
          <a:lstStyle>
            <a:lvl1pPr>
              <a:defRPr>
                <a:solidFill>
                  <a:srgbClr val="445469"/>
                </a:solidFill>
              </a:defRPr>
            </a:lvl1pPr>
            <a:lvl2pPr>
              <a:defRPr>
                <a:solidFill>
                  <a:srgbClr val="445469"/>
                </a:solidFill>
              </a:defRPr>
            </a:lvl2pPr>
            <a:lvl3pPr>
              <a:defRPr>
                <a:solidFill>
                  <a:srgbClr val="445469"/>
                </a:solidFill>
              </a:defRPr>
            </a:lvl3pPr>
            <a:lvl4pPr>
              <a:defRPr>
                <a:solidFill>
                  <a:srgbClr val="445469"/>
                </a:solidFill>
              </a:defRPr>
            </a:lvl4pPr>
            <a:lvl5pPr>
              <a:defRPr>
                <a:solidFill>
                  <a:srgbClr val="4454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a:solidFill>
                  <a:srgbClr val="445469"/>
                </a:solidFill>
              </a:defRPr>
            </a:lvl1pPr>
          </a:lstStyle>
          <a:p>
            <a:fld id="{6BBD9B5C-EF45-4DCF-9BF4-C71DB32B8341}" type="slidenum">
              <a:rPr lang="en-US" smtClean="0"/>
              <a:pPr/>
              <a:t>‹#›</a:t>
            </a:fld>
            <a:endParaRPr lang="en-US"/>
          </a:p>
        </p:txBody>
      </p:sp>
      <p:sp>
        <p:nvSpPr>
          <p:cNvPr id="7" name="Footer Placeholder 13">
            <a:extLst>
              <a:ext uri="{FF2B5EF4-FFF2-40B4-BE49-F238E27FC236}">
                <a16:creationId xmlns:a16="http://schemas.microsoft.com/office/drawing/2014/main" id="{D4E931A4-F774-4E1F-BAAF-C0494E50C9EA}"/>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rgbClr val="445469"/>
                </a:solidFill>
                <a:latin typeface="Rubik" panose="00000500000000000000" pitchFamily="2" charset="-79"/>
                <a:cs typeface="Rubik" panose="00000500000000000000" pitchFamily="2" charset="-79"/>
              </a:defRPr>
            </a:lvl1pPr>
          </a:lstStyle>
          <a:p>
            <a:r>
              <a:rPr lang="en-US"/>
              <a:t>Confidential</a:t>
            </a:r>
          </a:p>
        </p:txBody>
      </p:sp>
      <p:cxnSp>
        <p:nvCxnSpPr>
          <p:cNvPr id="11" name="Straight Connector 10">
            <a:extLst>
              <a:ext uri="{FF2B5EF4-FFF2-40B4-BE49-F238E27FC236}">
                <a16:creationId xmlns:a16="http://schemas.microsoft.com/office/drawing/2014/main" id="{4C244D1A-6748-40E9-BF72-C3A12046AE57}"/>
              </a:ext>
            </a:extLst>
          </p:cNvPr>
          <p:cNvCxnSpPr>
            <a:cxnSpLocks/>
          </p:cNvCxnSpPr>
          <p:nvPr/>
        </p:nvCxnSpPr>
        <p:spPr>
          <a:xfrm>
            <a:off x="11122660" y="6304610"/>
            <a:ext cx="0" cy="365760"/>
          </a:xfrm>
          <a:prstGeom prst="line">
            <a:avLst/>
          </a:prstGeom>
          <a:ln w="12700">
            <a:solidFill>
              <a:srgbClr val="445469"/>
            </a:solidFill>
          </a:ln>
        </p:spPr>
        <p:style>
          <a:lnRef idx="1">
            <a:schemeClr val="accent1"/>
          </a:lnRef>
          <a:fillRef idx="0">
            <a:schemeClr val="accent1"/>
          </a:fillRef>
          <a:effectRef idx="0">
            <a:schemeClr val="accent1"/>
          </a:effectRef>
          <a:fontRef idx="minor">
            <a:schemeClr val="tx1"/>
          </a:fontRef>
        </p:style>
      </p:cxnSp>
      <p:sp>
        <p:nvSpPr>
          <p:cNvPr id="12" name="Subtitle 2">
            <a:extLst>
              <a:ext uri="{FF2B5EF4-FFF2-40B4-BE49-F238E27FC236}">
                <a16:creationId xmlns:a16="http://schemas.microsoft.com/office/drawing/2014/main" id="{A02F32F1-F917-4B55-B968-7E3E89A11CF4}"/>
              </a:ext>
            </a:extLst>
          </p:cNvPr>
          <p:cNvSpPr>
            <a:spLocks noGrp="1"/>
          </p:cNvSpPr>
          <p:nvPr>
            <p:ph type="subTitle" idx="13"/>
          </p:nvPr>
        </p:nvSpPr>
        <p:spPr>
          <a:xfrm>
            <a:off x="-1" y="2492554"/>
            <a:ext cx="5190371" cy="2065567"/>
          </a:xfrm>
        </p:spPr>
        <p:txBody>
          <a:bodyPr vert="horz" lIns="457200" tIns="45720" rIns="91440" bIns="45720" rtlCol="0">
            <a:noAutofit/>
          </a:bodyPr>
          <a:lstStyle>
            <a:lvl1pPr>
              <a:defRPr lang="en-US" sz="1800" b="1" spc="80" baseline="0" dirty="0">
                <a:solidFill>
                  <a:srgbClr val="445469"/>
                </a:solidFill>
              </a:defRPr>
            </a:lvl1pPr>
          </a:lstStyle>
          <a:p>
            <a:pPr marL="0" lvl="0" indent="0">
              <a:spcBef>
                <a:spcPts val="0"/>
              </a:spcBef>
              <a:buNone/>
            </a:pPr>
            <a:r>
              <a:rPr lang="en-US"/>
              <a:t>Click to edit Master subtitle style</a:t>
            </a:r>
            <a:endParaRPr lang="en-US" dirty="0"/>
          </a:p>
        </p:txBody>
      </p:sp>
      <p:pic>
        <p:nvPicPr>
          <p:cNvPr id="9" name="Picture 8" descr="A picture containing object, clock&#10;&#10;Description automatically generated">
            <a:extLst>
              <a:ext uri="{FF2B5EF4-FFF2-40B4-BE49-F238E27FC236}">
                <a16:creationId xmlns:a16="http://schemas.microsoft.com/office/drawing/2014/main" id="{705F9D65-F63E-4E18-B2D1-CA6D4A82A0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262333"/>
            <a:ext cx="1600484" cy="444401"/>
          </a:xfrm>
          <a:prstGeom prst="rect">
            <a:avLst/>
          </a:prstGeom>
        </p:spPr>
      </p:pic>
    </p:spTree>
    <p:extLst>
      <p:ext uri="{BB962C8B-B14F-4D97-AF65-F5344CB8AC3E}">
        <p14:creationId xmlns:p14="http://schemas.microsoft.com/office/powerpoint/2010/main" val="214661588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6_Title and Content">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84C38E-BD81-481B-8269-F659A7FEFC3E}"/>
              </a:ext>
            </a:extLst>
          </p:cNvPr>
          <p:cNvSpPr/>
          <p:nvPr/>
        </p:nvSpPr>
        <p:spPr>
          <a:xfrm>
            <a:off x="0" y="6112932"/>
            <a:ext cx="12192000" cy="745067"/>
          </a:xfrm>
          <a:prstGeom prst="rect">
            <a:avLst/>
          </a:prstGeom>
          <a:solidFill>
            <a:srgbClr val="0F244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 name="Title 1"/>
          <p:cNvSpPr>
            <a:spLocks noGrp="1"/>
          </p:cNvSpPr>
          <p:nvPr>
            <p:ph type="title"/>
          </p:nvPr>
        </p:nvSpPr>
        <p:spPr/>
        <p:txBody>
          <a:bodyPr/>
          <a:lstStyle>
            <a:lvl1pPr>
              <a:defRPr>
                <a:solidFill>
                  <a:srgbClr val="0F2446"/>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rgbClr val="445469"/>
                </a:solidFill>
              </a:defRPr>
            </a:lvl1pPr>
            <a:lvl2pPr>
              <a:defRPr>
                <a:solidFill>
                  <a:srgbClr val="445469"/>
                </a:solidFill>
              </a:defRPr>
            </a:lvl2pPr>
            <a:lvl3pPr>
              <a:defRPr>
                <a:solidFill>
                  <a:srgbClr val="445469"/>
                </a:solidFill>
              </a:defRPr>
            </a:lvl3pPr>
            <a:lvl4pPr>
              <a:defRPr>
                <a:solidFill>
                  <a:srgbClr val="445469"/>
                </a:solidFill>
              </a:defRPr>
            </a:lvl4pPr>
            <a:lvl5pPr>
              <a:defRPr>
                <a:solidFill>
                  <a:srgbClr val="4454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BBD9B5C-EF45-4DCF-9BF4-C71DB32B8341}" type="slidenum">
              <a:rPr lang="en-US" smtClean="0"/>
              <a:pPr/>
              <a:t>‹#›</a:t>
            </a:fld>
            <a:endParaRPr lang="en-US"/>
          </a:p>
        </p:txBody>
      </p:sp>
      <p:sp>
        <p:nvSpPr>
          <p:cNvPr id="7" name="Footer Placeholder 13">
            <a:extLst>
              <a:ext uri="{FF2B5EF4-FFF2-40B4-BE49-F238E27FC236}">
                <a16:creationId xmlns:a16="http://schemas.microsoft.com/office/drawing/2014/main" id="{D4E931A4-F774-4E1F-BAAF-C0494E50C9EA}"/>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8" name="Straight Connector 7">
            <a:extLst>
              <a:ext uri="{FF2B5EF4-FFF2-40B4-BE49-F238E27FC236}">
                <a16:creationId xmlns:a16="http://schemas.microsoft.com/office/drawing/2014/main" id="{7D5979B5-A28C-44F2-99DD-60269431C251}"/>
              </a:ext>
            </a:extLst>
          </p:cNvPr>
          <p:cNvCxnSpPr>
            <a:cxnSpLocks/>
          </p:cNvCxnSpPr>
          <p:nvPr/>
        </p:nvCxnSpPr>
        <p:spPr>
          <a:xfrm>
            <a:off x="11122660" y="6304610"/>
            <a:ext cx="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object, clock&#10;&#10;Description automatically generated">
            <a:extLst>
              <a:ext uri="{FF2B5EF4-FFF2-40B4-BE49-F238E27FC236}">
                <a16:creationId xmlns:a16="http://schemas.microsoft.com/office/drawing/2014/main" id="{CD78EB2D-D370-49C1-847C-C4010C035E9D}"/>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8600" y="6262333"/>
            <a:ext cx="1600484" cy="444401"/>
          </a:xfrm>
          <a:prstGeom prst="rect">
            <a:avLst/>
          </a:prstGeom>
        </p:spPr>
      </p:pic>
    </p:spTree>
    <p:extLst>
      <p:ext uri="{BB962C8B-B14F-4D97-AF65-F5344CB8AC3E}">
        <p14:creationId xmlns:p14="http://schemas.microsoft.com/office/powerpoint/2010/main" val="215678191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9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631529"/>
            <a:ext cx="5190371" cy="1822277"/>
          </a:xfrm>
        </p:spPr>
        <p:txBody>
          <a:bodyPr anchor="t"/>
          <a:lstStyle>
            <a:lvl1pPr>
              <a:defRPr>
                <a:solidFill>
                  <a:srgbClr val="0F2446"/>
                </a:solidFill>
              </a:defRPr>
            </a:lvl1pPr>
          </a:lstStyle>
          <a:p>
            <a:r>
              <a:rPr lang="en-US"/>
              <a:t>Click to edit Master title style</a:t>
            </a:r>
            <a:endParaRPr lang="en-US" dirty="0"/>
          </a:p>
        </p:txBody>
      </p:sp>
      <p:sp>
        <p:nvSpPr>
          <p:cNvPr id="3" name="Content Placeholder 2"/>
          <p:cNvSpPr>
            <a:spLocks noGrp="1"/>
          </p:cNvSpPr>
          <p:nvPr>
            <p:ph idx="1"/>
          </p:nvPr>
        </p:nvSpPr>
        <p:spPr>
          <a:xfrm>
            <a:off x="5460086" y="631529"/>
            <a:ext cx="6731914" cy="5321215"/>
          </a:xfrm>
        </p:spPr>
        <p:txBody>
          <a:bodyPr/>
          <a:lstStyle>
            <a:lvl1pPr>
              <a:defRPr>
                <a:solidFill>
                  <a:srgbClr val="445469"/>
                </a:solidFill>
              </a:defRPr>
            </a:lvl1pPr>
            <a:lvl2pPr>
              <a:defRPr>
                <a:solidFill>
                  <a:srgbClr val="445469"/>
                </a:solidFill>
              </a:defRPr>
            </a:lvl2pPr>
            <a:lvl3pPr>
              <a:defRPr>
                <a:solidFill>
                  <a:srgbClr val="445469"/>
                </a:solidFill>
              </a:defRPr>
            </a:lvl3pPr>
            <a:lvl4pPr>
              <a:defRPr>
                <a:solidFill>
                  <a:srgbClr val="445469"/>
                </a:solidFill>
              </a:defRPr>
            </a:lvl4pPr>
            <a:lvl5pPr>
              <a:defRPr>
                <a:solidFill>
                  <a:srgbClr val="4454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a:extLst>
              <a:ext uri="{FF2B5EF4-FFF2-40B4-BE49-F238E27FC236}">
                <a16:creationId xmlns:a16="http://schemas.microsoft.com/office/drawing/2014/main" id="{6EDBD4BC-343D-4895-A154-A754A6B247DA}"/>
              </a:ext>
            </a:extLst>
          </p:cNvPr>
          <p:cNvSpPr/>
          <p:nvPr/>
        </p:nvSpPr>
        <p:spPr>
          <a:xfrm>
            <a:off x="0" y="6112932"/>
            <a:ext cx="12192000" cy="745067"/>
          </a:xfrm>
          <a:prstGeom prst="rect">
            <a:avLst/>
          </a:prstGeom>
          <a:solidFill>
            <a:srgbClr val="0F244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2" name="Slide Number Placeholder 5">
            <a:extLst>
              <a:ext uri="{FF2B5EF4-FFF2-40B4-BE49-F238E27FC236}">
                <a16:creationId xmlns:a16="http://schemas.microsoft.com/office/drawing/2014/main" id="{A7896979-4A26-4174-B920-9A0FB88E9AA9}"/>
              </a:ext>
            </a:extLst>
          </p:cNvPr>
          <p:cNvSpPr>
            <a:spLocks noGrp="1"/>
          </p:cNvSpPr>
          <p:nvPr>
            <p:ph type="sldNum" sz="quarter" idx="12"/>
          </p:nvPr>
        </p:nvSpPr>
        <p:spPr>
          <a:xfrm>
            <a:off x="11125200" y="6304610"/>
            <a:ext cx="838200" cy="365760"/>
          </a:xfrm>
        </p:spPr>
        <p:txBody>
          <a:bodyPr/>
          <a:lstStyle>
            <a:lvl1pPr>
              <a:defRPr>
                <a:solidFill>
                  <a:schemeClr val="bg1"/>
                </a:solidFill>
              </a:defRPr>
            </a:lvl1pPr>
          </a:lstStyle>
          <a:p>
            <a:fld id="{6BBD9B5C-EF45-4DCF-9BF4-C71DB32B8341}" type="slidenum">
              <a:rPr lang="en-US" smtClean="0"/>
              <a:pPr/>
              <a:t>‹#›</a:t>
            </a:fld>
            <a:endParaRPr lang="en-US"/>
          </a:p>
        </p:txBody>
      </p:sp>
      <p:sp>
        <p:nvSpPr>
          <p:cNvPr id="13" name="Footer Placeholder 13">
            <a:extLst>
              <a:ext uri="{FF2B5EF4-FFF2-40B4-BE49-F238E27FC236}">
                <a16:creationId xmlns:a16="http://schemas.microsoft.com/office/drawing/2014/main" id="{8E05DE76-EFAA-48F3-9672-09439BD7F19B}"/>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14" name="Straight Connector 13">
            <a:extLst>
              <a:ext uri="{FF2B5EF4-FFF2-40B4-BE49-F238E27FC236}">
                <a16:creationId xmlns:a16="http://schemas.microsoft.com/office/drawing/2014/main" id="{1848C30C-03AB-4E07-9236-E2EBC28712C6}"/>
              </a:ext>
            </a:extLst>
          </p:cNvPr>
          <p:cNvCxnSpPr>
            <a:cxnSpLocks/>
          </p:cNvCxnSpPr>
          <p:nvPr/>
        </p:nvCxnSpPr>
        <p:spPr>
          <a:xfrm>
            <a:off x="11122660" y="6304610"/>
            <a:ext cx="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9B29D0B9-CEB7-4312-9F0C-231D842D6F27}"/>
              </a:ext>
            </a:extLst>
          </p:cNvPr>
          <p:cNvSpPr>
            <a:spLocks noGrp="1"/>
          </p:cNvSpPr>
          <p:nvPr>
            <p:ph type="subTitle" idx="13"/>
          </p:nvPr>
        </p:nvSpPr>
        <p:spPr>
          <a:xfrm>
            <a:off x="-1" y="2492554"/>
            <a:ext cx="5190371" cy="2065567"/>
          </a:xfrm>
        </p:spPr>
        <p:txBody>
          <a:bodyPr vert="horz" lIns="457200" tIns="45720" rIns="91440" bIns="45720" rtlCol="0">
            <a:noAutofit/>
          </a:bodyPr>
          <a:lstStyle>
            <a:lvl1pPr>
              <a:defRPr lang="en-US" sz="1800" b="1" spc="80" baseline="0" dirty="0">
                <a:solidFill>
                  <a:srgbClr val="445469"/>
                </a:solidFill>
              </a:defRPr>
            </a:lvl1pPr>
          </a:lstStyle>
          <a:p>
            <a:pPr marL="0" lvl="0" indent="0">
              <a:spcBef>
                <a:spcPts val="0"/>
              </a:spcBef>
              <a:buNone/>
            </a:pPr>
            <a:r>
              <a:rPr lang="en-US"/>
              <a:t>Click to edit Master subtitle style</a:t>
            </a:r>
            <a:endParaRPr lang="en-US" dirty="0"/>
          </a:p>
        </p:txBody>
      </p:sp>
      <p:pic>
        <p:nvPicPr>
          <p:cNvPr id="15" name="Picture 14" descr="A picture containing object, clock&#10;&#10;Description automatically generated">
            <a:extLst>
              <a:ext uri="{FF2B5EF4-FFF2-40B4-BE49-F238E27FC236}">
                <a16:creationId xmlns:a16="http://schemas.microsoft.com/office/drawing/2014/main" id="{8322C6F8-6DAE-4095-9BEF-B15065A856AF}"/>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8600" y="6262333"/>
            <a:ext cx="1600484" cy="444401"/>
          </a:xfrm>
          <a:prstGeom prst="rect">
            <a:avLst/>
          </a:prstGeom>
        </p:spPr>
      </p:pic>
    </p:spTree>
    <p:extLst>
      <p:ext uri="{BB962C8B-B14F-4D97-AF65-F5344CB8AC3E}">
        <p14:creationId xmlns:p14="http://schemas.microsoft.com/office/powerpoint/2010/main" val="328198194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0_Title and Content">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DBD4BC-343D-4895-A154-A754A6B247DA}"/>
              </a:ext>
            </a:extLst>
          </p:cNvPr>
          <p:cNvSpPr/>
          <p:nvPr/>
        </p:nvSpPr>
        <p:spPr>
          <a:xfrm>
            <a:off x="0" y="6112932"/>
            <a:ext cx="12192000" cy="745067"/>
          </a:xfrm>
          <a:prstGeom prst="rect">
            <a:avLst/>
          </a:prstGeom>
          <a:solidFill>
            <a:srgbClr val="0F244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2" name="Slide Number Placeholder 5">
            <a:extLst>
              <a:ext uri="{FF2B5EF4-FFF2-40B4-BE49-F238E27FC236}">
                <a16:creationId xmlns:a16="http://schemas.microsoft.com/office/drawing/2014/main" id="{A7896979-4A26-4174-B920-9A0FB88E9AA9}"/>
              </a:ext>
            </a:extLst>
          </p:cNvPr>
          <p:cNvSpPr>
            <a:spLocks noGrp="1"/>
          </p:cNvSpPr>
          <p:nvPr>
            <p:ph type="sldNum" sz="quarter" idx="12"/>
          </p:nvPr>
        </p:nvSpPr>
        <p:spPr>
          <a:xfrm>
            <a:off x="11125200" y="6304610"/>
            <a:ext cx="838200" cy="365760"/>
          </a:xfrm>
        </p:spPr>
        <p:txBody>
          <a:bodyPr/>
          <a:lstStyle>
            <a:lvl1pPr>
              <a:defRPr>
                <a:solidFill>
                  <a:schemeClr val="bg1"/>
                </a:solidFill>
              </a:defRPr>
            </a:lvl1pPr>
          </a:lstStyle>
          <a:p>
            <a:fld id="{6BBD9B5C-EF45-4DCF-9BF4-C71DB32B8341}" type="slidenum">
              <a:rPr lang="en-US" smtClean="0"/>
              <a:pPr/>
              <a:t>‹#›</a:t>
            </a:fld>
            <a:endParaRPr lang="en-US"/>
          </a:p>
        </p:txBody>
      </p:sp>
      <p:sp>
        <p:nvSpPr>
          <p:cNvPr id="13" name="Footer Placeholder 13">
            <a:extLst>
              <a:ext uri="{FF2B5EF4-FFF2-40B4-BE49-F238E27FC236}">
                <a16:creationId xmlns:a16="http://schemas.microsoft.com/office/drawing/2014/main" id="{8E05DE76-EFAA-48F3-9672-09439BD7F19B}"/>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14" name="Straight Connector 13">
            <a:extLst>
              <a:ext uri="{FF2B5EF4-FFF2-40B4-BE49-F238E27FC236}">
                <a16:creationId xmlns:a16="http://schemas.microsoft.com/office/drawing/2014/main" id="{1848C30C-03AB-4E07-9236-E2EBC28712C6}"/>
              </a:ext>
            </a:extLst>
          </p:cNvPr>
          <p:cNvCxnSpPr>
            <a:cxnSpLocks/>
          </p:cNvCxnSpPr>
          <p:nvPr/>
        </p:nvCxnSpPr>
        <p:spPr>
          <a:xfrm>
            <a:off x="11122660" y="6304610"/>
            <a:ext cx="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object, clock&#10;&#10;Description automatically generated">
            <a:extLst>
              <a:ext uri="{FF2B5EF4-FFF2-40B4-BE49-F238E27FC236}">
                <a16:creationId xmlns:a16="http://schemas.microsoft.com/office/drawing/2014/main" id="{316A7B46-A085-41EF-9569-7DD233928482}"/>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8600" y="6262333"/>
            <a:ext cx="1600484" cy="444401"/>
          </a:xfrm>
          <a:prstGeom prst="rect">
            <a:avLst/>
          </a:prstGeom>
        </p:spPr>
      </p:pic>
    </p:spTree>
    <p:extLst>
      <p:ext uri="{BB962C8B-B14F-4D97-AF65-F5344CB8AC3E}">
        <p14:creationId xmlns:p14="http://schemas.microsoft.com/office/powerpoint/2010/main" val="25665801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5_Title and Content">
    <p:bg>
      <p:bgRef idx="1001">
        <a:schemeClr val="bg1"/>
      </p:bgRef>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C376878-FD56-47AB-BB01-1854645C5EC9}"/>
              </a:ext>
            </a:extLst>
          </p:cNvPr>
          <p:cNvSpPr>
            <a:spLocks noGrp="1"/>
          </p:cNvSpPr>
          <p:nvPr>
            <p:ph type="sldNum" sz="quarter" idx="12"/>
          </p:nvPr>
        </p:nvSpPr>
        <p:spPr>
          <a:xfrm>
            <a:off x="11125200" y="6317673"/>
            <a:ext cx="838200" cy="365760"/>
          </a:xfrm>
        </p:spPr>
        <p:txBody>
          <a:bodyPr/>
          <a:lstStyle>
            <a:lvl1pPr>
              <a:defRPr>
                <a:solidFill>
                  <a:srgbClr val="445469"/>
                </a:solidFill>
              </a:defRPr>
            </a:lvl1pPr>
          </a:lstStyle>
          <a:p>
            <a:fld id="{6BBD9B5C-EF45-4DCF-9BF4-C71DB32B8341}" type="slidenum">
              <a:rPr lang="en-US" smtClean="0"/>
              <a:pPr/>
              <a:t>‹#›</a:t>
            </a:fld>
            <a:endParaRPr lang="en-US"/>
          </a:p>
        </p:txBody>
      </p:sp>
      <p:sp>
        <p:nvSpPr>
          <p:cNvPr id="3" name="Footer Placeholder 13">
            <a:extLst>
              <a:ext uri="{FF2B5EF4-FFF2-40B4-BE49-F238E27FC236}">
                <a16:creationId xmlns:a16="http://schemas.microsoft.com/office/drawing/2014/main" id="{04DE3A45-DE66-468F-AF22-AD8F04E24549}"/>
              </a:ext>
            </a:extLst>
          </p:cNvPr>
          <p:cNvSpPr>
            <a:spLocks noGrp="1"/>
          </p:cNvSpPr>
          <p:nvPr>
            <p:ph type="ftr" sz="quarter" idx="3"/>
          </p:nvPr>
        </p:nvSpPr>
        <p:spPr>
          <a:xfrm>
            <a:off x="8388349" y="6317991"/>
            <a:ext cx="2733041" cy="365125"/>
          </a:xfrm>
          <a:prstGeom prst="rect">
            <a:avLst/>
          </a:prstGeom>
        </p:spPr>
        <p:txBody>
          <a:bodyPr vert="horz" lIns="182880" tIns="45720" rIns="182880" bIns="45720" rtlCol="0" anchor="ctr"/>
          <a:lstStyle>
            <a:lvl1pPr algn="r">
              <a:defRPr lang="en-US" sz="1200">
                <a:solidFill>
                  <a:srgbClr val="445469"/>
                </a:solidFill>
                <a:latin typeface="Rubik" panose="00000500000000000000" pitchFamily="2" charset="-79"/>
                <a:cs typeface="Rubik" panose="00000500000000000000" pitchFamily="2" charset="-79"/>
              </a:defRPr>
            </a:lvl1pPr>
          </a:lstStyle>
          <a:p>
            <a:r>
              <a:rPr lang="en-US"/>
              <a:t>Confidential</a:t>
            </a:r>
          </a:p>
        </p:txBody>
      </p:sp>
      <p:cxnSp>
        <p:nvCxnSpPr>
          <p:cNvPr id="4" name="Straight Connector 3">
            <a:extLst>
              <a:ext uri="{FF2B5EF4-FFF2-40B4-BE49-F238E27FC236}">
                <a16:creationId xmlns:a16="http://schemas.microsoft.com/office/drawing/2014/main" id="{37557179-1A6F-47A1-BF4A-D176711A4FD3}"/>
              </a:ext>
            </a:extLst>
          </p:cNvPr>
          <p:cNvCxnSpPr>
            <a:cxnSpLocks/>
          </p:cNvCxnSpPr>
          <p:nvPr userDrawn="1"/>
        </p:nvCxnSpPr>
        <p:spPr>
          <a:xfrm>
            <a:off x="11122660" y="6317673"/>
            <a:ext cx="0" cy="365760"/>
          </a:xfrm>
          <a:prstGeom prst="line">
            <a:avLst/>
          </a:prstGeom>
          <a:ln w="12700">
            <a:solidFill>
              <a:srgbClr val="44546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629585"/>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Section Header-1">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rgbClr val="143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C3F42789-AC54-49A7-9D07-3984981B514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6954" r="86556" b="41261"/>
          <a:stretch/>
        </p:blipFill>
        <p:spPr>
          <a:xfrm>
            <a:off x="4511499" y="1"/>
            <a:ext cx="7680501" cy="6858000"/>
          </a:xfrm>
          <a:prstGeom prst="rect">
            <a:avLst/>
          </a:prstGeom>
          <a:effectLst>
            <a:innerShdw blurRad="635000" dist="50800" dir="8100000">
              <a:prstClr val="black">
                <a:alpha val="40000"/>
              </a:prstClr>
            </a:innerShdw>
          </a:effectLst>
        </p:spPr>
      </p:pic>
      <p:sp>
        <p:nvSpPr>
          <p:cNvPr id="2" name="Title 1"/>
          <p:cNvSpPr>
            <a:spLocks noGrp="1"/>
          </p:cNvSpPr>
          <p:nvPr>
            <p:ph type="ctrTitle"/>
          </p:nvPr>
        </p:nvSpPr>
        <p:spPr>
          <a:xfrm>
            <a:off x="965200" y="2396064"/>
            <a:ext cx="7479553" cy="1498595"/>
          </a:xfrm>
        </p:spPr>
        <p:txBody>
          <a:bodyPr lIns="91440" tIns="45720" bIns="45720" anchor="b">
            <a:noAutofit/>
          </a:bodyPr>
          <a:lstStyle>
            <a:lvl1pPr algn="l">
              <a:lnSpc>
                <a:spcPct val="83000"/>
              </a:lnSpc>
              <a:defRPr lang="en-US" sz="4800" b="0" kern="1200" cap="none" spc="-100" baseline="0" dirty="0">
                <a:solidFill>
                  <a:srgbClr val="F7941D"/>
                </a:solidFill>
                <a:effectLst/>
                <a:latin typeface="Rubik Light" panose="00000400000000000000" pitchFamily="2" charset="-79"/>
                <a:ea typeface="+mn-ea"/>
                <a:cs typeface="Rubik Light" panose="00000400000000000000" pitchFamily="2" charset="-79"/>
              </a:defRPr>
            </a:lvl1pPr>
          </a:lstStyle>
          <a:p>
            <a:r>
              <a:rPr lang="en-US"/>
              <a:t>Click to edit Master title style</a:t>
            </a:r>
            <a:endParaRPr lang="en-US" dirty="0"/>
          </a:p>
        </p:txBody>
      </p:sp>
      <p:sp>
        <p:nvSpPr>
          <p:cNvPr id="3" name="Subtitle 2"/>
          <p:cNvSpPr>
            <a:spLocks noGrp="1"/>
          </p:cNvSpPr>
          <p:nvPr>
            <p:ph type="subTitle" idx="1"/>
          </p:nvPr>
        </p:nvSpPr>
        <p:spPr>
          <a:xfrm>
            <a:off x="965200" y="3894660"/>
            <a:ext cx="7482107" cy="457201"/>
          </a:xfrm>
        </p:spPr>
        <p:txBody>
          <a:bodyPr lIns="91440">
            <a:noAutofit/>
          </a:bodyPr>
          <a:lstStyle>
            <a:lvl1pPr marL="0" indent="0" algn="l">
              <a:spcBef>
                <a:spcPts val="0"/>
              </a:spcBef>
              <a:buNone/>
              <a:defRPr sz="1800" b="1" spc="80" baseline="0">
                <a:solidFill>
                  <a:schemeClr val="bg1"/>
                </a:solidFill>
                <a:latin typeface="Rubik" panose="00000500000000000000" pitchFamily="2" charset="-79"/>
                <a:cs typeface="Rubik" panose="00000500000000000000" pitchFamily="2" charset="-79"/>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Rectangle 15">
            <a:extLst>
              <a:ext uri="{FF2B5EF4-FFF2-40B4-BE49-F238E27FC236}">
                <a16:creationId xmlns:a16="http://schemas.microsoft.com/office/drawing/2014/main" id="{079111EA-F651-4C33-9691-56304EEBC6A8}"/>
              </a:ext>
            </a:extLst>
          </p:cNvPr>
          <p:cNvSpPr/>
          <p:nvPr/>
        </p:nvSpPr>
        <p:spPr>
          <a:xfrm>
            <a:off x="1061720" y="3838786"/>
            <a:ext cx="605155" cy="50792"/>
          </a:xfrm>
          <a:prstGeom prst="rect">
            <a:avLst/>
          </a:prstGeom>
          <a:solidFill>
            <a:srgbClr val="0F24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25361632-9559-4C37-98D7-E111E67EDB51}"/>
              </a:ext>
            </a:extLst>
          </p:cNvPr>
          <p:cNvSpPr/>
          <p:nvPr/>
        </p:nvSpPr>
        <p:spPr>
          <a:xfrm>
            <a:off x="7990842" y="1544627"/>
            <a:ext cx="1008432" cy="993292"/>
          </a:xfrm>
          <a:custGeom>
            <a:avLst/>
            <a:gdLst>
              <a:gd name="connsiteX0" fmla="*/ 1554329 w 1554329"/>
              <a:gd name="connsiteY0" fmla="*/ 1232524 h 1530991"/>
              <a:gd name="connsiteX1" fmla="*/ 1554329 w 1554329"/>
              <a:gd name="connsiteY1" fmla="*/ 1457856 h 1530991"/>
              <a:gd name="connsiteX2" fmla="*/ 1481194 w 1554329"/>
              <a:gd name="connsiteY2" fmla="*/ 1530991 h 1530991"/>
              <a:gd name="connsiteX3" fmla="*/ 1255862 w 1554329"/>
              <a:gd name="connsiteY3" fmla="*/ 1530991 h 1530991"/>
              <a:gd name="connsiteX4" fmla="*/ 1554329 w 1554329"/>
              <a:gd name="connsiteY4" fmla="*/ 780647 h 1530991"/>
              <a:gd name="connsiteX5" fmla="*/ 1554329 w 1554329"/>
              <a:gd name="connsiteY5" fmla="*/ 1003534 h 1530991"/>
              <a:gd name="connsiteX6" fmla="*/ 1026872 w 1554329"/>
              <a:gd name="connsiteY6" fmla="*/ 1530991 h 1530991"/>
              <a:gd name="connsiteX7" fmla="*/ 803985 w 1554329"/>
              <a:gd name="connsiteY7" fmla="*/ 1530991 h 1530991"/>
              <a:gd name="connsiteX8" fmla="*/ 1554329 w 1554329"/>
              <a:gd name="connsiteY8" fmla="*/ 328768 h 1530991"/>
              <a:gd name="connsiteX9" fmla="*/ 1554329 w 1554329"/>
              <a:gd name="connsiteY9" fmla="*/ 551657 h 1530991"/>
              <a:gd name="connsiteX10" fmla="*/ 574996 w 1554329"/>
              <a:gd name="connsiteY10" fmla="*/ 1530991 h 1530991"/>
              <a:gd name="connsiteX11" fmla="*/ 352106 w 1554329"/>
              <a:gd name="connsiteY11" fmla="*/ 1530991 h 1530991"/>
              <a:gd name="connsiteX12" fmla="*/ 1431216 w 1554329"/>
              <a:gd name="connsiteY12" fmla="*/ 0 h 1530991"/>
              <a:gd name="connsiteX13" fmla="*/ 1481194 w 1554329"/>
              <a:gd name="connsiteY13" fmla="*/ 0 h 1530991"/>
              <a:gd name="connsiteX14" fmla="*/ 1554329 w 1554329"/>
              <a:gd name="connsiteY14" fmla="*/ 73135 h 1530991"/>
              <a:gd name="connsiteX15" fmla="*/ 1554329 w 1554329"/>
              <a:gd name="connsiteY15" fmla="*/ 99778 h 1530991"/>
              <a:gd name="connsiteX16" fmla="*/ 123117 w 1554329"/>
              <a:gd name="connsiteY16" fmla="*/ 1530991 h 1530991"/>
              <a:gd name="connsiteX17" fmla="*/ 73135 w 1554329"/>
              <a:gd name="connsiteY17" fmla="*/ 1530991 h 1530991"/>
              <a:gd name="connsiteX18" fmla="*/ 0 w 1554329"/>
              <a:gd name="connsiteY18" fmla="*/ 1457856 h 1530991"/>
              <a:gd name="connsiteX19" fmla="*/ 0 w 1554329"/>
              <a:gd name="connsiteY19" fmla="*/ 1431217 h 1530991"/>
              <a:gd name="connsiteX20" fmla="*/ 979338 w 1554329"/>
              <a:gd name="connsiteY20" fmla="*/ 0 h 1530991"/>
              <a:gd name="connsiteX21" fmla="*/ 1202227 w 1554329"/>
              <a:gd name="connsiteY21" fmla="*/ 0 h 1530991"/>
              <a:gd name="connsiteX22" fmla="*/ 0 w 1554329"/>
              <a:gd name="connsiteY22" fmla="*/ 1202228 h 1530991"/>
              <a:gd name="connsiteX23" fmla="*/ 0 w 1554329"/>
              <a:gd name="connsiteY23" fmla="*/ 979338 h 1530991"/>
              <a:gd name="connsiteX24" fmla="*/ 527458 w 1554329"/>
              <a:gd name="connsiteY24" fmla="*/ 0 h 1530991"/>
              <a:gd name="connsiteX25" fmla="*/ 750348 w 1554329"/>
              <a:gd name="connsiteY25" fmla="*/ 0 h 1530991"/>
              <a:gd name="connsiteX26" fmla="*/ 0 w 1554329"/>
              <a:gd name="connsiteY26" fmla="*/ 750349 h 1530991"/>
              <a:gd name="connsiteX27" fmla="*/ 0 w 1554329"/>
              <a:gd name="connsiteY27" fmla="*/ 527458 h 1530991"/>
              <a:gd name="connsiteX28" fmla="*/ 73135 w 1554329"/>
              <a:gd name="connsiteY28" fmla="*/ 0 h 1530991"/>
              <a:gd name="connsiteX29" fmla="*/ 298469 w 1554329"/>
              <a:gd name="connsiteY29" fmla="*/ 0 h 1530991"/>
              <a:gd name="connsiteX30" fmla="*/ 0 w 1554329"/>
              <a:gd name="connsiteY30" fmla="*/ 298469 h 1530991"/>
              <a:gd name="connsiteX31" fmla="*/ 0 w 1554329"/>
              <a:gd name="connsiteY31" fmla="*/ 73135 h 1530991"/>
              <a:gd name="connsiteX32" fmla="*/ 73135 w 1554329"/>
              <a:gd name="connsiteY32" fmla="*/ 0 h 153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4329" h="1530991">
                <a:moveTo>
                  <a:pt x="1554329" y="1232524"/>
                </a:moveTo>
                <a:lnTo>
                  <a:pt x="1554329" y="1457856"/>
                </a:lnTo>
                <a:cubicBezTo>
                  <a:pt x="1554329" y="1498247"/>
                  <a:pt x="1521585" y="1530991"/>
                  <a:pt x="1481194" y="1530991"/>
                </a:cubicBezTo>
                <a:lnTo>
                  <a:pt x="1255862" y="1530991"/>
                </a:lnTo>
                <a:close/>
                <a:moveTo>
                  <a:pt x="1554329" y="780647"/>
                </a:moveTo>
                <a:lnTo>
                  <a:pt x="1554329" y="1003534"/>
                </a:lnTo>
                <a:lnTo>
                  <a:pt x="1026872" y="1530991"/>
                </a:lnTo>
                <a:lnTo>
                  <a:pt x="803985" y="1530991"/>
                </a:lnTo>
                <a:close/>
                <a:moveTo>
                  <a:pt x="1554329" y="328768"/>
                </a:moveTo>
                <a:lnTo>
                  <a:pt x="1554329" y="551657"/>
                </a:lnTo>
                <a:lnTo>
                  <a:pt x="574996" y="1530991"/>
                </a:lnTo>
                <a:lnTo>
                  <a:pt x="352106" y="1530991"/>
                </a:lnTo>
                <a:close/>
                <a:moveTo>
                  <a:pt x="1431216" y="0"/>
                </a:moveTo>
                <a:lnTo>
                  <a:pt x="1481194" y="0"/>
                </a:lnTo>
                <a:cubicBezTo>
                  <a:pt x="1521585" y="0"/>
                  <a:pt x="1554329" y="32744"/>
                  <a:pt x="1554329" y="73135"/>
                </a:cubicBezTo>
                <a:lnTo>
                  <a:pt x="1554329" y="99778"/>
                </a:lnTo>
                <a:lnTo>
                  <a:pt x="123117" y="1530991"/>
                </a:lnTo>
                <a:lnTo>
                  <a:pt x="73135" y="1530991"/>
                </a:lnTo>
                <a:cubicBezTo>
                  <a:pt x="32744" y="1530991"/>
                  <a:pt x="0" y="1498247"/>
                  <a:pt x="0" y="1457856"/>
                </a:cubicBezTo>
                <a:lnTo>
                  <a:pt x="0" y="1431217"/>
                </a:lnTo>
                <a:close/>
                <a:moveTo>
                  <a:pt x="979338" y="0"/>
                </a:moveTo>
                <a:lnTo>
                  <a:pt x="1202227" y="0"/>
                </a:lnTo>
                <a:lnTo>
                  <a:pt x="0" y="1202228"/>
                </a:lnTo>
                <a:lnTo>
                  <a:pt x="0" y="979338"/>
                </a:lnTo>
                <a:close/>
                <a:moveTo>
                  <a:pt x="527458" y="0"/>
                </a:moveTo>
                <a:lnTo>
                  <a:pt x="750348" y="0"/>
                </a:lnTo>
                <a:lnTo>
                  <a:pt x="0" y="750349"/>
                </a:lnTo>
                <a:lnTo>
                  <a:pt x="0" y="527458"/>
                </a:lnTo>
                <a:close/>
                <a:moveTo>
                  <a:pt x="73135" y="0"/>
                </a:moveTo>
                <a:lnTo>
                  <a:pt x="298469" y="0"/>
                </a:lnTo>
                <a:lnTo>
                  <a:pt x="0" y="298469"/>
                </a:lnTo>
                <a:lnTo>
                  <a:pt x="0" y="73135"/>
                </a:lnTo>
                <a:cubicBezTo>
                  <a:pt x="0" y="32744"/>
                  <a:pt x="32744" y="0"/>
                  <a:pt x="73135" y="0"/>
                </a:cubicBezTo>
                <a:close/>
              </a:path>
            </a:pathLst>
          </a:custGeom>
          <a:solidFill>
            <a:srgbClr val="14385F"/>
          </a:solidFill>
          <a:ln w="6761" cap="flat">
            <a:no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10" name="Picture 9" descr="A picture containing object, clock&#10;&#10;Description automatically generated">
            <a:extLst>
              <a:ext uri="{FF2B5EF4-FFF2-40B4-BE49-F238E27FC236}">
                <a16:creationId xmlns:a16="http://schemas.microsoft.com/office/drawing/2014/main" id="{A43E55B7-D43E-4EDC-87EB-D8D081A81244}"/>
              </a:ext>
            </a:extLst>
          </p:cNvPr>
          <p:cNvPicPr>
            <a:picLocks noChangeAspect="1"/>
          </p:cNvPicPr>
          <p:nvPr userDrawn="1"/>
        </p:nvPicPr>
        <p:blipFill>
          <a:blip r:embed="rId4">
            <a:biLevel thresh="25000"/>
            <a:extLst>
              <a:ext uri="{28A0092B-C50C-407E-A947-70E740481C1C}">
                <a14:useLocalDpi xmlns:a14="http://schemas.microsoft.com/office/drawing/2010/main" val="0"/>
              </a:ext>
            </a:extLst>
          </a:blip>
          <a:stretch>
            <a:fillRect/>
          </a:stretch>
        </p:blipFill>
        <p:spPr>
          <a:xfrm>
            <a:off x="965200" y="1073141"/>
            <a:ext cx="2181595" cy="605756"/>
          </a:xfrm>
          <a:prstGeom prst="rect">
            <a:avLst/>
          </a:prstGeom>
        </p:spPr>
      </p:pic>
    </p:spTree>
    <p:extLst>
      <p:ext uri="{BB962C8B-B14F-4D97-AF65-F5344CB8AC3E}">
        <p14:creationId xmlns:p14="http://schemas.microsoft.com/office/powerpoint/2010/main" val="2782663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6_Title and Content">
    <p:bg>
      <p:bgRef idx="1001">
        <a:schemeClr val="bg1"/>
      </p:bgRef>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7D54C86-59D3-4F0D-B5BC-793B9F4F630D}"/>
              </a:ext>
            </a:extLst>
          </p:cNvPr>
          <p:cNvSpPr/>
          <p:nvPr/>
        </p:nvSpPr>
        <p:spPr>
          <a:xfrm>
            <a:off x="5161840" y="1037442"/>
            <a:ext cx="369757" cy="369757"/>
          </a:xfrm>
          <a:prstGeom prst="roundRect">
            <a:avLst>
              <a:gd name="adj" fmla="val 4301"/>
            </a:avLst>
          </a:prstGeom>
          <a:solidFill>
            <a:srgbClr val="0F24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5F8C40DA-CBDD-4796-BCFB-47DB1C861DDA}"/>
              </a:ext>
            </a:extLst>
          </p:cNvPr>
          <p:cNvSpPr/>
          <p:nvPr/>
        </p:nvSpPr>
        <p:spPr>
          <a:xfrm>
            <a:off x="5161839" y="1450947"/>
            <a:ext cx="369757" cy="369757"/>
          </a:xfrm>
          <a:prstGeom prst="roundRect">
            <a:avLst>
              <a:gd name="adj" fmla="val 4301"/>
            </a:avLst>
          </a:prstGeom>
          <a:solidFill>
            <a:srgbClr val="143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CFAA43D-215E-449D-9A6F-E90C69BCE052}"/>
              </a:ext>
            </a:extLst>
          </p:cNvPr>
          <p:cNvSpPr/>
          <p:nvPr/>
        </p:nvSpPr>
        <p:spPr>
          <a:xfrm>
            <a:off x="5161838" y="1864452"/>
            <a:ext cx="369757" cy="369757"/>
          </a:xfrm>
          <a:prstGeom prst="roundRect">
            <a:avLst>
              <a:gd name="adj" fmla="val 4301"/>
            </a:avLst>
          </a:prstGeom>
          <a:solidFill>
            <a:srgbClr val="0054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3160EBF-8669-4241-A518-7602F5F12654}"/>
              </a:ext>
            </a:extLst>
          </p:cNvPr>
          <p:cNvSpPr/>
          <p:nvPr/>
        </p:nvSpPr>
        <p:spPr>
          <a:xfrm>
            <a:off x="5161838" y="3104967"/>
            <a:ext cx="369757" cy="369757"/>
          </a:xfrm>
          <a:prstGeom prst="roundRect">
            <a:avLst>
              <a:gd name="adj" fmla="val 4301"/>
            </a:avLst>
          </a:prstGeom>
          <a:solidFill>
            <a:srgbClr val="5CA9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754E5000-5B84-40A5-B5A3-830BA022B883}"/>
              </a:ext>
            </a:extLst>
          </p:cNvPr>
          <p:cNvSpPr/>
          <p:nvPr/>
        </p:nvSpPr>
        <p:spPr>
          <a:xfrm>
            <a:off x="5161835" y="3518471"/>
            <a:ext cx="369757" cy="369757"/>
          </a:xfrm>
          <a:prstGeom prst="roundRect">
            <a:avLst>
              <a:gd name="adj" fmla="val 4301"/>
            </a:avLst>
          </a:prstGeom>
          <a:solidFill>
            <a:srgbClr val="8AC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1E1FAE7-7587-4F6E-A3C6-8613EDD8B382}"/>
              </a:ext>
            </a:extLst>
          </p:cNvPr>
          <p:cNvSpPr/>
          <p:nvPr/>
        </p:nvSpPr>
        <p:spPr>
          <a:xfrm>
            <a:off x="5161838" y="2277957"/>
            <a:ext cx="369757" cy="369757"/>
          </a:xfrm>
          <a:prstGeom prst="roundRect">
            <a:avLst>
              <a:gd name="adj" fmla="val 4301"/>
            </a:avLst>
          </a:prstGeom>
          <a:solidFill>
            <a:srgbClr val="137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409B6A84-76DF-414E-BCC8-F6F8D8305D24}"/>
              </a:ext>
            </a:extLst>
          </p:cNvPr>
          <p:cNvSpPr/>
          <p:nvPr/>
        </p:nvSpPr>
        <p:spPr>
          <a:xfrm>
            <a:off x="5161838" y="2691462"/>
            <a:ext cx="369757" cy="369757"/>
          </a:xfrm>
          <a:prstGeom prst="roundRect">
            <a:avLst>
              <a:gd name="adj" fmla="val 4301"/>
            </a:avLst>
          </a:prstGeom>
          <a:solidFill>
            <a:srgbClr val="4B8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41ABE12-11E5-4689-B5F8-E6CD97EAA648}"/>
              </a:ext>
            </a:extLst>
          </p:cNvPr>
          <p:cNvSpPr/>
          <p:nvPr/>
        </p:nvSpPr>
        <p:spPr>
          <a:xfrm>
            <a:off x="7520027" y="1037442"/>
            <a:ext cx="369757" cy="369757"/>
          </a:xfrm>
          <a:prstGeom prst="roundRect">
            <a:avLst>
              <a:gd name="adj" fmla="val 4301"/>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4B39046D-8FDB-4F64-B4E3-C01D95144B1B}"/>
              </a:ext>
            </a:extLst>
          </p:cNvPr>
          <p:cNvSpPr/>
          <p:nvPr/>
        </p:nvSpPr>
        <p:spPr>
          <a:xfrm>
            <a:off x="7520027" y="1440184"/>
            <a:ext cx="369757" cy="369757"/>
          </a:xfrm>
          <a:prstGeom prst="roundRect">
            <a:avLst>
              <a:gd name="adj" fmla="val 4301"/>
            </a:avLst>
          </a:prstGeom>
          <a:solidFill>
            <a:srgbClr val="BF3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B6786011-3D7A-4764-8E31-8FEBC7EBA1EF}"/>
              </a:ext>
            </a:extLst>
          </p:cNvPr>
          <p:cNvSpPr/>
          <p:nvPr/>
        </p:nvSpPr>
        <p:spPr>
          <a:xfrm>
            <a:off x="7520026" y="1842926"/>
            <a:ext cx="369757" cy="369757"/>
          </a:xfrm>
          <a:prstGeom prst="roundRect">
            <a:avLst>
              <a:gd name="adj" fmla="val 4301"/>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0" name="Rectangle: Rounded Corners 19">
            <a:extLst>
              <a:ext uri="{FF2B5EF4-FFF2-40B4-BE49-F238E27FC236}">
                <a16:creationId xmlns:a16="http://schemas.microsoft.com/office/drawing/2014/main" id="{7D93A8B7-209B-4301-827C-E2B61886DA25}"/>
              </a:ext>
            </a:extLst>
          </p:cNvPr>
          <p:cNvSpPr/>
          <p:nvPr/>
        </p:nvSpPr>
        <p:spPr>
          <a:xfrm>
            <a:off x="7520026" y="2245668"/>
            <a:ext cx="369757" cy="369757"/>
          </a:xfrm>
          <a:prstGeom prst="roundRect">
            <a:avLst>
              <a:gd name="adj" fmla="val 4301"/>
            </a:avLst>
          </a:prstGeom>
          <a:solidFill>
            <a:srgbClr val="9CB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6AF3C4-A811-45F5-8655-709FF0676AA5}"/>
              </a:ext>
            </a:extLst>
          </p:cNvPr>
          <p:cNvSpPr/>
          <p:nvPr/>
        </p:nvSpPr>
        <p:spPr>
          <a:xfrm>
            <a:off x="7520026" y="2648409"/>
            <a:ext cx="369757" cy="369757"/>
          </a:xfrm>
          <a:prstGeom prst="roundRect">
            <a:avLst>
              <a:gd name="adj" fmla="val 4301"/>
            </a:avLst>
          </a:prstGeom>
          <a:solidFill>
            <a:srgbClr val="07A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AC49F64-C7C3-47CA-AD82-9F698E04DD55}"/>
              </a:ext>
            </a:extLst>
          </p:cNvPr>
          <p:cNvSpPr txBox="1"/>
          <p:nvPr/>
        </p:nvSpPr>
        <p:spPr>
          <a:xfrm>
            <a:off x="4611255" y="580189"/>
            <a:ext cx="1470915" cy="369332"/>
          </a:xfrm>
          <a:prstGeom prst="rect">
            <a:avLst/>
          </a:prstGeom>
          <a:noFill/>
        </p:spPr>
        <p:txBody>
          <a:bodyPr wrap="none" rtlCol="0">
            <a:spAutoFit/>
          </a:bodyPr>
          <a:lstStyle/>
          <a:p>
            <a:pPr algn="ctr"/>
            <a:r>
              <a:rPr lang="en-US">
                <a:latin typeface="Rubik" panose="00000500000000000000" pitchFamily="2" charset="-79"/>
                <a:cs typeface="Rubik" panose="00000500000000000000" pitchFamily="2" charset="-79"/>
              </a:rPr>
              <a:t>Background</a:t>
            </a:r>
          </a:p>
        </p:txBody>
      </p:sp>
      <p:sp>
        <p:nvSpPr>
          <p:cNvPr id="23" name="TextBox 22">
            <a:extLst>
              <a:ext uri="{FF2B5EF4-FFF2-40B4-BE49-F238E27FC236}">
                <a16:creationId xmlns:a16="http://schemas.microsoft.com/office/drawing/2014/main" id="{BCE9EDF9-3873-4F15-98C2-5112FE57A499}"/>
              </a:ext>
            </a:extLst>
          </p:cNvPr>
          <p:cNvSpPr txBox="1"/>
          <p:nvPr/>
        </p:nvSpPr>
        <p:spPr>
          <a:xfrm>
            <a:off x="7095222" y="580189"/>
            <a:ext cx="1330814" cy="369332"/>
          </a:xfrm>
          <a:prstGeom prst="rect">
            <a:avLst/>
          </a:prstGeom>
          <a:noFill/>
        </p:spPr>
        <p:txBody>
          <a:bodyPr wrap="none" rtlCol="0">
            <a:spAutoFit/>
          </a:bodyPr>
          <a:lstStyle/>
          <a:p>
            <a:r>
              <a:rPr lang="en-US">
                <a:latin typeface="Rubik" panose="00000500000000000000" pitchFamily="2" charset="-79"/>
                <a:cs typeface="Rubik" panose="00000500000000000000" pitchFamily="2" charset="-79"/>
              </a:rPr>
              <a:t>Secondary</a:t>
            </a:r>
          </a:p>
        </p:txBody>
      </p:sp>
      <p:sp>
        <p:nvSpPr>
          <p:cNvPr id="24" name="Rectangle: Rounded Corners 23">
            <a:extLst>
              <a:ext uri="{FF2B5EF4-FFF2-40B4-BE49-F238E27FC236}">
                <a16:creationId xmlns:a16="http://schemas.microsoft.com/office/drawing/2014/main" id="{A5A230E8-2982-41CE-A8C7-DA2CB6841877}"/>
              </a:ext>
            </a:extLst>
          </p:cNvPr>
          <p:cNvSpPr/>
          <p:nvPr/>
        </p:nvSpPr>
        <p:spPr>
          <a:xfrm>
            <a:off x="1677496" y="2647714"/>
            <a:ext cx="602019" cy="602019"/>
          </a:xfrm>
          <a:prstGeom prst="roundRect">
            <a:avLst>
              <a:gd name="adj" fmla="val 430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445469"/>
                </a:solidFill>
                <a:latin typeface="Rubik" panose="00000500000000000000" pitchFamily="2" charset="-79"/>
                <a:cs typeface="Rubik" panose="00000500000000000000" pitchFamily="2" charset="-79"/>
              </a:rPr>
              <a:t>A</a:t>
            </a:r>
          </a:p>
        </p:txBody>
      </p:sp>
      <p:sp>
        <p:nvSpPr>
          <p:cNvPr id="25" name="Rectangle: Rounded Corners 24">
            <a:extLst>
              <a:ext uri="{FF2B5EF4-FFF2-40B4-BE49-F238E27FC236}">
                <a16:creationId xmlns:a16="http://schemas.microsoft.com/office/drawing/2014/main" id="{5DE6D3EA-7C85-4DBE-9766-346EE8DE3FAA}"/>
              </a:ext>
            </a:extLst>
          </p:cNvPr>
          <p:cNvSpPr/>
          <p:nvPr/>
        </p:nvSpPr>
        <p:spPr>
          <a:xfrm>
            <a:off x="2301813" y="2647714"/>
            <a:ext cx="602019" cy="602019"/>
          </a:xfrm>
          <a:prstGeom prst="roundRect">
            <a:avLst>
              <a:gd name="adj" fmla="val 430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F2446"/>
                </a:solidFill>
                <a:latin typeface="Rubik" panose="00000500000000000000" pitchFamily="2" charset="-79"/>
                <a:cs typeface="Rubik" panose="00000500000000000000" pitchFamily="2" charset="-79"/>
              </a:rPr>
              <a:t>A</a:t>
            </a:r>
          </a:p>
        </p:txBody>
      </p:sp>
      <p:sp>
        <p:nvSpPr>
          <p:cNvPr id="26" name="Rectangle: Rounded Corners 25">
            <a:extLst>
              <a:ext uri="{FF2B5EF4-FFF2-40B4-BE49-F238E27FC236}">
                <a16:creationId xmlns:a16="http://schemas.microsoft.com/office/drawing/2014/main" id="{C4B52349-3DF9-40E8-8096-98790B2A238D}"/>
              </a:ext>
            </a:extLst>
          </p:cNvPr>
          <p:cNvSpPr/>
          <p:nvPr/>
        </p:nvSpPr>
        <p:spPr>
          <a:xfrm>
            <a:off x="2926129" y="2647714"/>
            <a:ext cx="602019" cy="602019"/>
          </a:xfrm>
          <a:prstGeom prst="roundRect">
            <a:avLst>
              <a:gd name="adj" fmla="val 4301"/>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b="1">
                <a:solidFill>
                  <a:schemeClr val="bg1"/>
                </a:solidFill>
                <a:latin typeface="Rubik" panose="00000500000000000000" pitchFamily="2" charset="-79"/>
                <a:cs typeface="Rubik" panose="00000500000000000000" pitchFamily="2" charset="-79"/>
              </a:rPr>
              <a:t>A</a:t>
            </a:r>
          </a:p>
        </p:txBody>
      </p:sp>
      <p:sp>
        <p:nvSpPr>
          <p:cNvPr id="27" name="Rectangle: Rounded Corners 26">
            <a:extLst>
              <a:ext uri="{FF2B5EF4-FFF2-40B4-BE49-F238E27FC236}">
                <a16:creationId xmlns:a16="http://schemas.microsoft.com/office/drawing/2014/main" id="{1BD5E3BE-ACB8-4888-8A2C-C819BD0B9680}"/>
              </a:ext>
            </a:extLst>
          </p:cNvPr>
          <p:cNvSpPr/>
          <p:nvPr/>
        </p:nvSpPr>
        <p:spPr>
          <a:xfrm>
            <a:off x="3550446" y="2647714"/>
            <a:ext cx="602019" cy="602019"/>
          </a:xfrm>
          <a:prstGeom prst="roundRect">
            <a:avLst>
              <a:gd name="adj" fmla="val 4301"/>
            </a:avLst>
          </a:prstGeom>
          <a:solidFill>
            <a:srgbClr val="9CB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Rubik" panose="00000500000000000000" pitchFamily="2" charset="-79"/>
                <a:cs typeface="Rubik" panose="00000500000000000000" pitchFamily="2" charset="-79"/>
              </a:rPr>
              <a:t>A</a:t>
            </a:r>
          </a:p>
        </p:txBody>
      </p:sp>
      <p:sp>
        <p:nvSpPr>
          <p:cNvPr id="29" name="TextBox 28">
            <a:extLst>
              <a:ext uri="{FF2B5EF4-FFF2-40B4-BE49-F238E27FC236}">
                <a16:creationId xmlns:a16="http://schemas.microsoft.com/office/drawing/2014/main" id="{CEFAC12F-99A1-47E8-A53D-86836BC6C798}"/>
              </a:ext>
            </a:extLst>
          </p:cNvPr>
          <p:cNvSpPr txBox="1"/>
          <p:nvPr/>
        </p:nvSpPr>
        <p:spPr>
          <a:xfrm>
            <a:off x="184283" y="2764057"/>
            <a:ext cx="659155" cy="369332"/>
          </a:xfrm>
          <a:prstGeom prst="rect">
            <a:avLst/>
          </a:prstGeom>
          <a:noFill/>
        </p:spPr>
        <p:txBody>
          <a:bodyPr wrap="none" rtlCol="0">
            <a:spAutoFit/>
          </a:bodyPr>
          <a:lstStyle/>
          <a:p>
            <a:r>
              <a:rPr lang="en-US">
                <a:latin typeface="Rubik" panose="00000500000000000000" pitchFamily="2" charset="-79"/>
                <a:cs typeface="Rubik" panose="00000500000000000000" pitchFamily="2" charset="-79"/>
              </a:rPr>
              <a:t>Text</a:t>
            </a:r>
          </a:p>
        </p:txBody>
      </p:sp>
      <p:sp>
        <p:nvSpPr>
          <p:cNvPr id="2" name="Rectangle 1">
            <a:extLst>
              <a:ext uri="{FF2B5EF4-FFF2-40B4-BE49-F238E27FC236}">
                <a16:creationId xmlns:a16="http://schemas.microsoft.com/office/drawing/2014/main" id="{33AF79CC-B890-4BEB-8AA7-AC6C4F6FE070}"/>
              </a:ext>
            </a:extLst>
          </p:cNvPr>
          <p:cNvSpPr/>
          <p:nvPr userDrawn="1"/>
        </p:nvSpPr>
        <p:spPr>
          <a:xfrm>
            <a:off x="5699919" y="1451372"/>
            <a:ext cx="1116011" cy="369332"/>
          </a:xfrm>
          <a:prstGeom prst="rect">
            <a:avLst/>
          </a:prstGeom>
        </p:spPr>
        <p:txBody>
          <a:bodyPr wrap="none">
            <a:spAutoFit/>
          </a:bodyPr>
          <a:lstStyle/>
          <a:p>
            <a:r>
              <a:rPr lang="en-US"/>
              <a:t>#14385F</a:t>
            </a:r>
          </a:p>
        </p:txBody>
      </p:sp>
    </p:spTree>
    <p:extLst>
      <p:ext uri="{BB962C8B-B14F-4D97-AF65-F5344CB8AC3E}">
        <p14:creationId xmlns:p14="http://schemas.microsoft.com/office/powerpoint/2010/main" val="7829747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solidFill>
            <a:srgbClr val="14385F"/>
          </a:solidFill>
        </p:spPr>
        <p:txBody>
          <a:bodyPr/>
          <a:lstStyle/>
          <a:p>
            <a:fld id="{6BBD9B5C-EF45-4DCF-9BF4-C71DB32B8341}" type="slidenum">
              <a:rPr lang="en-US" smtClean="0"/>
              <a:t>‹#›</a:t>
            </a:fld>
            <a:endParaRPr lang="en-US"/>
          </a:p>
        </p:txBody>
      </p:sp>
      <p:sp>
        <p:nvSpPr>
          <p:cNvPr id="7" name="Footer Placeholder 13">
            <a:extLst>
              <a:ext uri="{FF2B5EF4-FFF2-40B4-BE49-F238E27FC236}">
                <a16:creationId xmlns:a16="http://schemas.microsoft.com/office/drawing/2014/main" id="{D4E931A4-F774-4E1F-BAAF-C0494E50C9EA}"/>
              </a:ext>
            </a:extLst>
          </p:cNvPr>
          <p:cNvSpPr>
            <a:spLocks noGrp="1"/>
          </p:cNvSpPr>
          <p:nvPr>
            <p:ph type="ftr" sz="quarter" idx="3"/>
          </p:nvPr>
        </p:nvSpPr>
        <p:spPr>
          <a:xfrm>
            <a:off x="8388349" y="6304928"/>
            <a:ext cx="2733041" cy="365125"/>
          </a:xfrm>
          <a:prstGeom prst="rect">
            <a:avLst/>
          </a:prstGeom>
          <a:solidFill>
            <a:srgbClr val="14385F"/>
          </a:solidFill>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9" name="Straight Connector 8">
            <a:extLst>
              <a:ext uri="{FF2B5EF4-FFF2-40B4-BE49-F238E27FC236}">
                <a16:creationId xmlns:a16="http://schemas.microsoft.com/office/drawing/2014/main" id="{624655D5-B41C-4A0C-8547-48E6C220DC75}"/>
              </a:ext>
            </a:extLst>
          </p:cNvPr>
          <p:cNvCxnSpPr>
            <a:cxnSpLocks/>
          </p:cNvCxnSpPr>
          <p:nvPr userDrawn="1"/>
        </p:nvCxnSpPr>
        <p:spPr>
          <a:xfrm>
            <a:off x="11122660" y="6304610"/>
            <a:ext cx="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73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xt, Large Graphic">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vert="horz" lIns="0" tIns="0" rIns="0" bIns="0" rtlCol="0">
            <a:noAutofit/>
          </a:bodyPr>
          <a:lstStyle>
            <a:lvl1pPr>
              <a:defRPr lang="en-US" sz="1600" noProof="0" smtClean="0"/>
            </a:lvl1pPr>
            <a:lvl2pPr>
              <a:defRPr lang="en-US" sz="1600" noProof="0" smtClean="0"/>
            </a:lvl2pPr>
            <a:lvl3pPr>
              <a:defRPr lang="en-US" sz="1600" noProof="0" smtClean="0"/>
            </a:lvl3pPr>
            <a:lvl4pPr>
              <a:defRPr lang="en-US" sz="1600" noProof="0" smtClean="0"/>
            </a:lvl4pPr>
            <a:lvl5pPr>
              <a:defRPr lang="en-US" sz="1600" noProof="0" dirty="0"/>
            </a:lvl5pPr>
          </a:lstStyle>
          <a:p>
            <a:pPr lvl="0">
              <a:tabLst>
                <a:tab pos="8972326" algn="r"/>
              </a:tabLst>
            </a:pPr>
            <a:r>
              <a:rPr lang="en-US" noProof="0"/>
              <a:t>Edit Master text styles</a:t>
            </a:r>
          </a:p>
          <a:p>
            <a:pPr lvl="1">
              <a:tabLst>
                <a:tab pos="8972326" algn="r"/>
              </a:tabLst>
            </a:pPr>
            <a:r>
              <a:rPr lang="en-US" noProof="0"/>
              <a:t>Second level</a:t>
            </a:r>
          </a:p>
          <a:p>
            <a:pPr lvl="2">
              <a:tabLst>
                <a:tab pos="8972326" algn="r"/>
              </a:tabLst>
            </a:pPr>
            <a:r>
              <a:rPr lang="en-US" noProof="0"/>
              <a:t>Third level</a:t>
            </a:r>
          </a:p>
          <a:p>
            <a:pPr lvl="3">
              <a:tabLst>
                <a:tab pos="8972326" algn="r"/>
              </a:tabLst>
            </a:pPr>
            <a:r>
              <a:rPr lang="en-US" noProof="0"/>
              <a:t>Fourth level</a:t>
            </a:r>
          </a:p>
          <a:p>
            <a:pPr lvl="4">
              <a:tabLst>
                <a:tab pos="6705432"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vert="horz" lIns="0" tIns="0" rIns="0" bIns="0" rtlCol="0">
            <a:noAutofit/>
          </a:bodyPr>
          <a:lstStyle>
            <a:lvl1pPr>
              <a:defRPr lang="en-US" sz="2000" noProof="0" dirty="0">
                <a:solidFill>
                  <a:schemeClr val="bg1">
                    <a:lumMod val="85000"/>
                  </a:schemeClr>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custDataLst>
      <p:tags r:id="rId1"/>
    </p:custDataLst>
    <p:extLst>
      <p:ext uri="{BB962C8B-B14F-4D97-AF65-F5344CB8AC3E}">
        <p14:creationId xmlns:p14="http://schemas.microsoft.com/office/powerpoint/2010/main" val="108818194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nd Vertical Tex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FD65C5-0E84-4FAE-9989-F96A7B4D9A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192001" cy="6868976"/>
          </a:xfrm>
          <a:prstGeom prst="rect">
            <a:avLst/>
          </a:prstGeom>
        </p:spPr>
      </p:pic>
    </p:spTree>
    <p:extLst>
      <p:ext uri="{BB962C8B-B14F-4D97-AF65-F5344CB8AC3E}">
        <p14:creationId xmlns:p14="http://schemas.microsoft.com/office/powerpoint/2010/main" val="3477861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8_Title and Content">
    <p:bg>
      <p:bgPr>
        <a:solidFill>
          <a:srgbClr val="0F2446"/>
        </a:solidFill>
        <a:effectLst/>
      </p:bgPr>
    </p:bg>
    <p:spTree>
      <p:nvGrpSpPr>
        <p:cNvPr id="1" name=""/>
        <p:cNvGrpSpPr/>
        <p:nvPr/>
      </p:nvGrpSpPr>
      <p:grpSpPr>
        <a:xfrm>
          <a:off x="0" y="0"/>
          <a:ext cx="0" cy="0"/>
          <a:chOff x="0" y="0"/>
          <a:chExt cx="0" cy="0"/>
        </a:xfrm>
      </p:grpSpPr>
      <p:pic>
        <p:nvPicPr>
          <p:cNvPr id="4" name="Picture 3" descr="Background pattern&#10;&#10;Description automatically generated with medium confidence">
            <a:extLst>
              <a:ext uri="{FF2B5EF4-FFF2-40B4-BE49-F238E27FC236}">
                <a16:creationId xmlns:a16="http://schemas.microsoft.com/office/drawing/2014/main" id="{4963BF86-01F3-C24B-B04D-42B8A9BB6B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50"/>
            <a:ext cx="12192000" cy="6845300"/>
          </a:xfrm>
          <a:prstGeom prst="rect">
            <a:avLst/>
          </a:prstGeom>
        </p:spPr>
      </p:pic>
      <p:cxnSp>
        <p:nvCxnSpPr>
          <p:cNvPr id="8" name="Straight Connector 7">
            <a:extLst>
              <a:ext uri="{FF2B5EF4-FFF2-40B4-BE49-F238E27FC236}">
                <a16:creationId xmlns:a16="http://schemas.microsoft.com/office/drawing/2014/main" id="{BB09E54D-0BCB-8749-8015-6E88D76F8E6C}"/>
              </a:ext>
            </a:extLst>
          </p:cNvPr>
          <p:cNvCxnSpPr>
            <a:cxnSpLocks/>
          </p:cNvCxnSpPr>
          <p:nvPr userDrawn="1"/>
        </p:nvCxnSpPr>
        <p:spPr>
          <a:xfrm>
            <a:off x="11452003" y="6266510"/>
            <a:ext cx="0" cy="36576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Footer Placeholder 13">
            <a:extLst>
              <a:ext uri="{FF2B5EF4-FFF2-40B4-BE49-F238E27FC236}">
                <a16:creationId xmlns:a16="http://schemas.microsoft.com/office/drawing/2014/main" id="{43B21D95-4026-C443-B3B9-1619AAEDC675}"/>
              </a:ext>
            </a:extLst>
          </p:cNvPr>
          <p:cNvSpPr txBox="1">
            <a:spLocks/>
          </p:cNvSpPr>
          <p:nvPr userDrawn="1"/>
        </p:nvSpPr>
        <p:spPr>
          <a:xfrm>
            <a:off x="11334191" y="6266828"/>
            <a:ext cx="596146" cy="365125"/>
          </a:xfrm>
          <a:prstGeom prst="rect">
            <a:avLst/>
          </a:prstGeom>
        </p:spPr>
        <p:txBody>
          <a:bodyPr vert="horz" lIns="182880" tIns="45720" rIns="182880" bIns="45720" rtlCol="0" anchor="ctr"/>
          <a:lstStyle>
            <a:defPPr>
              <a:defRPr lang="en-US"/>
            </a:defPPr>
            <a:lvl1pPr marL="0" algn="r" defTabSz="914400" rtl="0" eaLnBrk="1" latinLnBrk="0" hangingPunct="1">
              <a:defRPr lang="en-US" sz="1200" kern="1200">
                <a:solidFill>
                  <a:srgbClr val="445469"/>
                </a:solidFill>
                <a:latin typeface="Rubik" panose="00000500000000000000" pitchFamily="2" charset="-79"/>
                <a:ea typeface="+mn-ea"/>
                <a:cs typeface="Rubik" panose="00000500000000000000" pitchFamily="2" charset="-79"/>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4BC334-0C8F-CE44-A7B7-DF43538712AC}" type="slidenum">
              <a:rPr lang="en-US" sz="950" baseline="0" smtClean="0">
                <a:solidFill>
                  <a:schemeClr val="bg1"/>
                </a:solidFill>
                <a:latin typeface="Montserrat Light" pitchFamily="2" charset="77"/>
              </a:rPr>
              <a:t>‹#›</a:t>
            </a:fld>
            <a:endParaRPr lang="en-US" sz="950" baseline="0">
              <a:solidFill>
                <a:schemeClr val="bg1"/>
              </a:solidFill>
              <a:latin typeface="Montserrat Light" pitchFamily="2" charset="77"/>
            </a:endParaRPr>
          </a:p>
        </p:txBody>
      </p:sp>
      <p:sp>
        <p:nvSpPr>
          <p:cNvPr id="10" name="Footer Placeholder 13">
            <a:extLst>
              <a:ext uri="{FF2B5EF4-FFF2-40B4-BE49-F238E27FC236}">
                <a16:creationId xmlns:a16="http://schemas.microsoft.com/office/drawing/2014/main" id="{657F3814-81E0-6C4E-A849-43E622358557}"/>
              </a:ext>
            </a:extLst>
          </p:cNvPr>
          <p:cNvSpPr txBox="1">
            <a:spLocks/>
          </p:cNvSpPr>
          <p:nvPr userDrawn="1"/>
        </p:nvSpPr>
        <p:spPr>
          <a:xfrm>
            <a:off x="9985642" y="6266828"/>
            <a:ext cx="1466361" cy="365125"/>
          </a:xfrm>
          <a:prstGeom prst="rect">
            <a:avLst/>
          </a:prstGeom>
        </p:spPr>
        <p:txBody>
          <a:bodyPr vert="horz" lIns="182880" tIns="45720" rIns="182880" bIns="45720" rtlCol="0" anchor="ctr"/>
          <a:lstStyle>
            <a:defPPr>
              <a:defRPr lang="en-US"/>
            </a:defPPr>
            <a:lvl1pPr marL="0" algn="r" defTabSz="914400" rtl="0" eaLnBrk="1" latinLnBrk="0" hangingPunct="1">
              <a:defRPr lang="en-US" sz="1200" kern="1200">
                <a:solidFill>
                  <a:srgbClr val="445469"/>
                </a:solidFill>
                <a:latin typeface="Rubik" panose="00000500000000000000" pitchFamily="2" charset="-79"/>
                <a:ea typeface="+mn-ea"/>
                <a:cs typeface="Rubik" panose="00000500000000000000" pitchFamily="2" charset="-79"/>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50" baseline="0">
                <a:solidFill>
                  <a:schemeClr val="bg1"/>
                </a:solidFill>
                <a:latin typeface="Montserrat Light" pitchFamily="2" charset="77"/>
              </a:rPr>
              <a:t>Confidential</a:t>
            </a:r>
          </a:p>
        </p:txBody>
      </p:sp>
      <p:pic>
        <p:nvPicPr>
          <p:cNvPr id="11" name="Picture 10" descr="A picture containing object, clock&#10;&#10;Description automatically generated">
            <a:extLst>
              <a:ext uri="{FF2B5EF4-FFF2-40B4-BE49-F238E27FC236}">
                <a16:creationId xmlns:a16="http://schemas.microsoft.com/office/drawing/2014/main" id="{A4501679-B294-BC47-B4C7-64F43D9861DA}"/>
              </a:ext>
            </a:extLst>
          </p:cNvPr>
          <p:cNvPicPr>
            <a:picLocks noChangeAspect="1"/>
          </p:cNvPicPr>
          <p:nvPr userDrawn="1"/>
        </p:nvPicPr>
        <p:blipFill rotWithShape="1">
          <a:blip r:embed="rId3">
            <a:biLevel thresh="25000"/>
            <a:extLst>
              <a:ext uri="{28A0092B-C50C-407E-A947-70E740481C1C}">
                <a14:useLocalDpi xmlns:a14="http://schemas.microsoft.com/office/drawing/2010/main" val="0"/>
              </a:ext>
            </a:extLst>
          </a:blip>
          <a:srcRect l="4372"/>
          <a:stretch/>
        </p:blipFill>
        <p:spPr>
          <a:xfrm>
            <a:off x="422572" y="6298180"/>
            <a:ext cx="1041544" cy="302421"/>
          </a:xfrm>
          <a:prstGeom prst="rect">
            <a:avLst/>
          </a:prstGeom>
        </p:spPr>
      </p:pic>
      <p:sp>
        <p:nvSpPr>
          <p:cNvPr id="2" name="Title 1">
            <a:extLst>
              <a:ext uri="{FF2B5EF4-FFF2-40B4-BE49-F238E27FC236}">
                <a16:creationId xmlns:a16="http://schemas.microsoft.com/office/drawing/2014/main" id="{3F1E4273-CF26-4C45-BBBB-F8749265C63C}"/>
              </a:ext>
            </a:extLst>
          </p:cNvPr>
          <p:cNvSpPr>
            <a:spLocks noGrp="1"/>
          </p:cNvSpPr>
          <p:nvPr>
            <p:ph type="title"/>
          </p:nvPr>
        </p:nvSpPr>
        <p:spPr>
          <a:xfrm>
            <a:off x="422572" y="434278"/>
            <a:ext cx="11346857" cy="443198"/>
          </a:xfrm>
          <a:prstGeom prst="rect">
            <a:avLst/>
          </a:prstGeom>
        </p:spPr>
        <p:txBody>
          <a:bodyPr lIns="0" tIns="0" rIns="0" bIns="0">
            <a:noAutofit/>
          </a:bodyPr>
          <a:lstStyle>
            <a:lvl1pPr>
              <a:defRPr sz="3200">
                <a:solidFill>
                  <a:schemeClr val="bg1"/>
                </a:solidFill>
                <a:latin typeface="Montserrat SemiBold" panose="00000700000000000000" pitchFamily="2" charset="0"/>
              </a:defRPr>
            </a:lvl1pPr>
          </a:lstStyle>
          <a:p>
            <a:r>
              <a:rPr lang="en-US" dirty="0"/>
              <a:t>Click to edit Master title style</a:t>
            </a:r>
            <a:endParaRPr lang="en-IN" dirty="0"/>
          </a:p>
        </p:txBody>
      </p:sp>
    </p:spTree>
    <p:extLst>
      <p:ext uri="{BB962C8B-B14F-4D97-AF65-F5344CB8AC3E}">
        <p14:creationId xmlns:p14="http://schemas.microsoft.com/office/powerpoint/2010/main" val="2390021086"/>
      </p:ext>
    </p:extLst>
  </p:cSld>
  <p:clrMapOvr>
    <a:masterClrMapping/>
  </p:clrMapOvr>
  <p:extLst>
    <p:ext uri="{DCECCB84-F9BA-43D5-87BE-67443E8EF086}">
      <p15:sldGuideLst xmlns:p15="http://schemas.microsoft.com/office/powerpoint/2012/main">
        <p15:guide id="1" orient="horz" pos="2160">
          <p15:clr>
            <a:srgbClr val="FBAE40"/>
          </p15:clr>
        </p15:guide>
        <p15:guide id="2" pos="74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9562" y="308039"/>
            <a:ext cx="11572876" cy="492443"/>
          </a:xfrm>
        </p:spPr>
        <p:txBody>
          <a:bodyPr wrap="square" lIns="0" tIns="0" rIns="0" bIns="0" anchor="t" anchorCtr="0">
            <a:spAutoFit/>
          </a:bodyPr>
          <a:lstStyle>
            <a:lvl1pPr algn="l">
              <a:defRPr sz="3200" b="0">
                <a:solidFill>
                  <a:schemeClr val="tx1"/>
                </a:solidFill>
                <a:latin typeface="Rubik SemiBold" pitchFamily="2" charset="-79"/>
                <a:cs typeface="Rubik SemiBold" pitchFamily="2" charset="-79"/>
              </a:defRPr>
            </a:lvl1pPr>
          </a:lstStyle>
          <a:p>
            <a:r>
              <a:rPr lang="en-US" dirty="0"/>
              <a:t>Click to edit Master title style</a:t>
            </a:r>
          </a:p>
        </p:txBody>
      </p:sp>
      <p:pic>
        <p:nvPicPr>
          <p:cNvPr id="9" name="Picture 8" descr="A picture containing object, clock&#10;&#10;Description automatically generated">
            <a:extLst>
              <a:ext uri="{FF2B5EF4-FFF2-40B4-BE49-F238E27FC236}">
                <a16:creationId xmlns:a16="http://schemas.microsoft.com/office/drawing/2014/main" id="{F213910E-6B2D-4D3B-A30B-3097C5F6801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28600" y="6262333"/>
            <a:ext cx="1600484" cy="444401"/>
          </a:xfrm>
          <a:prstGeom prst="rect">
            <a:avLst/>
          </a:prstGeom>
        </p:spPr>
      </p:pic>
      <p:cxnSp>
        <p:nvCxnSpPr>
          <p:cNvPr id="8" name="Straight Connector 7">
            <a:extLst>
              <a:ext uri="{FF2B5EF4-FFF2-40B4-BE49-F238E27FC236}">
                <a16:creationId xmlns:a16="http://schemas.microsoft.com/office/drawing/2014/main" id="{7D5979B5-A28C-44F2-99DD-60269431C251}"/>
              </a:ext>
            </a:extLst>
          </p:cNvPr>
          <p:cNvCxnSpPr>
            <a:cxnSpLocks/>
          </p:cNvCxnSpPr>
          <p:nvPr/>
        </p:nvCxnSpPr>
        <p:spPr>
          <a:xfrm>
            <a:off x="11439379" y="6354145"/>
            <a:ext cx="0" cy="260776"/>
          </a:xfrm>
          <a:prstGeom prst="line">
            <a:avLst/>
          </a:prstGeom>
          <a:ln w="12700">
            <a:solidFill>
              <a:srgbClr val="445469"/>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B127FE6-4B43-4629-8E3A-B41F5243896E}"/>
              </a:ext>
            </a:extLst>
          </p:cNvPr>
          <p:cNvSpPr txBox="1"/>
          <p:nvPr userDrawn="1"/>
        </p:nvSpPr>
        <p:spPr>
          <a:xfrm>
            <a:off x="10479881" y="6407589"/>
            <a:ext cx="815194" cy="153888"/>
          </a:xfrm>
          <a:prstGeom prst="rect">
            <a:avLst/>
          </a:prstGeom>
          <a:noFill/>
        </p:spPr>
        <p:txBody>
          <a:bodyPr wrap="square" lIns="0" tIns="0" rIns="0" bIns="0" rtlCol="0">
            <a:spAutoFit/>
          </a:bodyPr>
          <a:lstStyle/>
          <a:p>
            <a:pPr algn="l">
              <a:spcAft>
                <a:spcPts val="600"/>
              </a:spcAft>
            </a:pPr>
            <a:r>
              <a:rPr lang="en-IN" sz="1000">
                <a:latin typeface="Rubik" panose="00000500000000000000" pitchFamily="2" charset="-79"/>
                <a:cs typeface="Rubik" panose="00000500000000000000" pitchFamily="2" charset="-79"/>
              </a:rPr>
              <a:t>Confidential</a:t>
            </a:r>
          </a:p>
        </p:txBody>
      </p:sp>
      <p:sp>
        <p:nvSpPr>
          <p:cNvPr id="12" name="TextBox 11">
            <a:extLst>
              <a:ext uri="{FF2B5EF4-FFF2-40B4-BE49-F238E27FC236}">
                <a16:creationId xmlns:a16="http://schemas.microsoft.com/office/drawing/2014/main" id="{578B78DD-5C95-433C-833E-081AE242FF25}"/>
              </a:ext>
            </a:extLst>
          </p:cNvPr>
          <p:cNvSpPr txBox="1"/>
          <p:nvPr userDrawn="1"/>
        </p:nvSpPr>
        <p:spPr>
          <a:xfrm>
            <a:off x="11590349" y="6407589"/>
            <a:ext cx="292089" cy="153888"/>
          </a:xfrm>
          <a:prstGeom prst="rect">
            <a:avLst/>
          </a:prstGeom>
          <a:noFill/>
        </p:spPr>
        <p:txBody>
          <a:bodyPr wrap="square" lIns="0" tIns="0" rIns="0" bIns="0" rtlCol="0">
            <a:spAutoFit/>
          </a:bodyPr>
          <a:lstStyle/>
          <a:p>
            <a:pPr algn="ctr">
              <a:spcAft>
                <a:spcPts val="600"/>
              </a:spcAft>
            </a:pPr>
            <a:fld id="{6BBD9B5C-EF45-4DCF-9BF4-C71DB32B8341}" type="slidenum">
              <a:rPr lang="en-US" sz="1000" smtClean="0"/>
              <a:pPr algn="ctr">
                <a:spcAft>
                  <a:spcPts val="600"/>
                </a:spcAft>
              </a:pPr>
              <a:t>‹#›</a:t>
            </a:fld>
            <a:endParaRPr lang="en-IN" sz="1200">
              <a:latin typeface="Rubik" panose="00000500000000000000" pitchFamily="2" charset="-79"/>
              <a:cs typeface="Rubik" panose="00000500000000000000" pitchFamily="2" charset="-79"/>
            </a:endParaRPr>
          </a:p>
        </p:txBody>
      </p:sp>
    </p:spTree>
    <p:extLst>
      <p:ext uri="{BB962C8B-B14F-4D97-AF65-F5344CB8AC3E}">
        <p14:creationId xmlns:p14="http://schemas.microsoft.com/office/powerpoint/2010/main" val="25464455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03112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D8F646-DD64-40E2-9DD2-EAB57ED833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120" y="6356090"/>
            <a:ext cx="1559560" cy="360042"/>
          </a:xfrm>
          <a:prstGeom prst="rect">
            <a:avLst/>
          </a:prstGeom>
        </p:spPr>
      </p:pic>
      <p:sp>
        <p:nvSpPr>
          <p:cNvPr id="6" name="Title 5">
            <a:extLst>
              <a:ext uri="{FF2B5EF4-FFF2-40B4-BE49-F238E27FC236}">
                <a16:creationId xmlns:a16="http://schemas.microsoft.com/office/drawing/2014/main" id="{D0A0BB71-4B10-4059-AB40-F00D010DC09E}"/>
              </a:ext>
            </a:extLst>
          </p:cNvPr>
          <p:cNvSpPr>
            <a:spLocks noGrp="1"/>
          </p:cNvSpPr>
          <p:nvPr>
            <p:ph type="title"/>
          </p:nvPr>
        </p:nvSpPr>
        <p:spPr>
          <a:xfrm>
            <a:off x="325120" y="399907"/>
            <a:ext cx="11541760" cy="443198"/>
          </a:xfrm>
        </p:spPr>
        <p:txBody>
          <a:bodyPr lIns="0" tIns="0" rIns="0" bIns="0" anchor="t" anchorCtr="0">
            <a:noAutofit/>
          </a:bodyPr>
          <a:lstStyle>
            <a:lvl1pPr>
              <a:defRPr sz="3600" b="1">
                <a:latin typeface="Montserrat ExtraBold" panose="00000900000000000000" pitchFamily="2" charset="0"/>
              </a:defRPr>
            </a:lvl1pPr>
          </a:lstStyle>
          <a:p>
            <a:r>
              <a:rPr lang="en-US" dirty="0"/>
              <a:t>Click to edit Master title style</a:t>
            </a:r>
            <a:endParaRPr lang="en-IN" dirty="0"/>
          </a:p>
        </p:txBody>
      </p:sp>
      <p:sp>
        <p:nvSpPr>
          <p:cNvPr id="7" name="TextBox 6">
            <a:extLst>
              <a:ext uri="{FF2B5EF4-FFF2-40B4-BE49-F238E27FC236}">
                <a16:creationId xmlns:a16="http://schemas.microsoft.com/office/drawing/2014/main" id="{B896B99E-860A-4183-A684-6BF3311C0705}"/>
              </a:ext>
            </a:extLst>
          </p:cNvPr>
          <p:cNvSpPr txBox="1"/>
          <p:nvPr userDrawn="1"/>
        </p:nvSpPr>
        <p:spPr>
          <a:xfrm>
            <a:off x="11535410" y="6466862"/>
            <a:ext cx="304800" cy="138499"/>
          </a:xfrm>
          <a:prstGeom prst="rect">
            <a:avLst/>
          </a:prstGeom>
          <a:noFill/>
        </p:spPr>
        <p:txBody>
          <a:bodyPr vert="horz" wrap="square" lIns="0" tIns="0" rIns="0" bIns="0" rtlCol="0" anchor="ctr">
            <a:spAutoFit/>
          </a:bodyPr>
          <a:lstStyle>
            <a:defPPr>
              <a:defRPr lang="en-US"/>
            </a:defPPr>
            <a:lvl1pPr algn="r">
              <a:defRPr sz="1000">
                <a:solidFill>
                  <a:schemeClr val="bg1">
                    <a:lumMod val="65000"/>
                  </a:schemeClr>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03F5E57-A000-4F99-B03A-454A51AEB9B5}" type="slidenum">
              <a:rPr lang="en-US" sz="900" smtClean="0">
                <a:solidFill>
                  <a:sysClr val="windowText" lastClr="000000"/>
                </a:solidFill>
                <a:latin typeface="+mn-lt"/>
                <a:ea typeface="Open Sans" panose="020B0606030504020204" pitchFamily="34" charset="0"/>
                <a:cs typeface="Open Sans" panose="020B0606030504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lang="en-US" sz="900">
              <a:solidFill>
                <a:sysClr val="windowText" lastClr="000000"/>
              </a:solidFill>
              <a:latin typeface="+mn-lt"/>
              <a:ea typeface="Open Sans" panose="020B0606030504020204" pitchFamily="34" charset="0"/>
              <a:cs typeface="Open Sans" panose="020B0606030504020204" pitchFamily="34" charset="0"/>
            </a:endParaRPr>
          </a:p>
        </p:txBody>
      </p:sp>
      <p:cxnSp>
        <p:nvCxnSpPr>
          <p:cNvPr id="4" name="Straight Connector 3">
            <a:extLst>
              <a:ext uri="{FF2B5EF4-FFF2-40B4-BE49-F238E27FC236}">
                <a16:creationId xmlns:a16="http://schemas.microsoft.com/office/drawing/2014/main" id="{5BD0057F-A16A-4180-A020-15A88C6D0D6B}"/>
              </a:ext>
            </a:extLst>
          </p:cNvPr>
          <p:cNvCxnSpPr>
            <a:cxnSpLocks/>
          </p:cNvCxnSpPr>
          <p:nvPr userDrawn="1"/>
        </p:nvCxnSpPr>
        <p:spPr>
          <a:xfrm>
            <a:off x="2032635" y="6536111"/>
            <a:ext cx="939736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8931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p:cNvSpPr>
            <a:spLocks noChangeArrowheads="1"/>
          </p:cNvSpPr>
          <p:nvPr userDrawn="1"/>
        </p:nvSpPr>
        <p:spPr bwMode="gray">
          <a:xfrm>
            <a:off x="11415184" y="6443663"/>
            <a:ext cx="745067" cy="381000"/>
          </a:xfrm>
          <a:prstGeom prst="rect">
            <a:avLst/>
          </a:prstGeom>
          <a:noFill/>
          <a:ln w="9525">
            <a:noFill/>
            <a:miter lim="800000"/>
            <a:headEnd/>
            <a:tailEnd/>
          </a:ln>
        </p:spPr>
        <p:txBody>
          <a:bodyPr wrap="none" lIns="0" tIns="0" rIns="0" bIns="0" anchor="ctr"/>
          <a:lstStyle/>
          <a:p>
            <a:pPr algn="ctr">
              <a:defRPr/>
            </a:pPr>
            <a:fld id="{87B9BCDA-0A73-46F0-A252-21B717EAD35C}" type="slidenum">
              <a:rPr lang="en-US" sz="1050">
                <a:solidFill>
                  <a:srgbClr val="FFFFFF"/>
                </a:solidFill>
                <a:latin typeface="Dax-Regular"/>
              </a:rPr>
              <a:pPr algn="ctr">
                <a:defRPr/>
              </a:pPr>
              <a:t>‹#›</a:t>
            </a:fld>
            <a:endParaRPr lang="en-US" sz="1050">
              <a:solidFill>
                <a:srgbClr val="FFFFFF"/>
              </a:solidFill>
              <a:latin typeface="Dax-Regular"/>
            </a:endParaRPr>
          </a:p>
        </p:txBody>
      </p:sp>
      <p:sp>
        <p:nvSpPr>
          <p:cNvPr id="5" name="Line 4"/>
          <p:cNvSpPr>
            <a:spLocks noChangeShapeType="1"/>
          </p:cNvSpPr>
          <p:nvPr userDrawn="1"/>
        </p:nvSpPr>
        <p:spPr bwMode="gray">
          <a:xfrm>
            <a:off x="11355917" y="6369050"/>
            <a:ext cx="0" cy="484632"/>
          </a:xfrm>
          <a:prstGeom prst="line">
            <a:avLst/>
          </a:prstGeom>
          <a:noFill/>
          <a:ln w="9525">
            <a:solidFill>
              <a:schemeClr val="bg1"/>
            </a:solidFill>
            <a:round/>
            <a:headEnd/>
            <a:tailEnd/>
          </a:ln>
        </p:spPr>
        <p:txBody>
          <a:bodyPr/>
          <a:lstStyle/>
          <a:p>
            <a:pPr>
              <a:defRPr/>
            </a:pPr>
            <a:endParaRPr lang="en-CA" sz="1800"/>
          </a:p>
        </p:txBody>
      </p:sp>
    </p:spTree>
    <p:extLst>
      <p:ext uri="{BB962C8B-B14F-4D97-AF65-F5344CB8AC3E}">
        <p14:creationId xmlns:p14="http://schemas.microsoft.com/office/powerpoint/2010/main" val="21262203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822270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26801959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30207275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rgbClr val="143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C3F42789-AC54-49A7-9D07-3984981B514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6954" r="86556" b="41261"/>
          <a:stretch/>
        </p:blipFill>
        <p:spPr>
          <a:xfrm>
            <a:off x="4511499" y="1"/>
            <a:ext cx="7680501" cy="6858000"/>
          </a:xfrm>
          <a:prstGeom prst="rect">
            <a:avLst/>
          </a:prstGeom>
          <a:effectLst>
            <a:innerShdw blurRad="635000" dist="50800" dir="8100000">
              <a:prstClr val="black">
                <a:alpha val="40000"/>
              </a:prstClr>
            </a:innerShdw>
          </a:effectLst>
        </p:spPr>
      </p:pic>
      <p:sp>
        <p:nvSpPr>
          <p:cNvPr id="2" name="Title 1"/>
          <p:cNvSpPr>
            <a:spLocks noGrp="1"/>
          </p:cNvSpPr>
          <p:nvPr>
            <p:ph type="ctrTitle"/>
          </p:nvPr>
        </p:nvSpPr>
        <p:spPr>
          <a:xfrm>
            <a:off x="1061720" y="2840097"/>
            <a:ext cx="7479553" cy="1689565"/>
          </a:xfrm>
        </p:spPr>
        <p:txBody>
          <a:bodyPr lIns="0" tIns="0" rIns="0" bIns="0" anchor="b">
            <a:noAutofit/>
          </a:bodyPr>
          <a:lstStyle>
            <a:lvl1pPr algn="l">
              <a:lnSpc>
                <a:spcPct val="83000"/>
              </a:lnSpc>
              <a:defRPr lang="en-US" sz="6600" b="0" kern="1200" cap="none" spc="-100" baseline="0" dirty="0">
                <a:solidFill>
                  <a:srgbClr val="F7941D"/>
                </a:solidFill>
                <a:effectLst/>
                <a:latin typeface="Rubik Light" panose="00000400000000000000" pitchFamily="2" charset="-79"/>
                <a:ea typeface="+mn-ea"/>
                <a:cs typeface="Rubik Light" panose="00000400000000000000" pitchFamily="2" charset="-79"/>
              </a:defRPr>
            </a:lvl1pPr>
          </a:lstStyle>
          <a:p>
            <a:r>
              <a:rPr lang="en-US" dirty="0"/>
              <a:t>Click to edit Master title style</a:t>
            </a:r>
          </a:p>
        </p:txBody>
      </p:sp>
      <p:sp>
        <p:nvSpPr>
          <p:cNvPr id="3" name="Subtitle 2"/>
          <p:cNvSpPr>
            <a:spLocks noGrp="1"/>
          </p:cNvSpPr>
          <p:nvPr>
            <p:ph type="subTitle" idx="1"/>
          </p:nvPr>
        </p:nvSpPr>
        <p:spPr>
          <a:xfrm>
            <a:off x="1061720" y="4739212"/>
            <a:ext cx="7482107" cy="276999"/>
          </a:xfrm>
        </p:spPr>
        <p:txBody>
          <a:bodyPr lIns="0" tIns="0" rIns="0" bIns="0">
            <a:noAutofit/>
          </a:bodyPr>
          <a:lstStyle>
            <a:lvl1pPr marL="0" indent="0" algn="l">
              <a:spcBef>
                <a:spcPts val="0"/>
              </a:spcBef>
              <a:buNone/>
              <a:defRPr sz="1800" b="1" spc="80" baseline="0">
                <a:solidFill>
                  <a:schemeClr val="bg1"/>
                </a:solidFill>
                <a:latin typeface="Rubik" panose="00000500000000000000" pitchFamily="2" charset="-79"/>
                <a:cs typeface="Rubik" panose="00000500000000000000" pitchFamily="2" charset="-79"/>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6" name="Rectangle 15">
            <a:extLst>
              <a:ext uri="{FF2B5EF4-FFF2-40B4-BE49-F238E27FC236}">
                <a16:creationId xmlns:a16="http://schemas.microsoft.com/office/drawing/2014/main" id="{079111EA-F651-4C33-9691-56304EEBC6A8}"/>
              </a:ext>
            </a:extLst>
          </p:cNvPr>
          <p:cNvSpPr/>
          <p:nvPr/>
        </p:nvSpPr>
        <p:spPr>
          <a:xfrm>
            <a:off x="1061720" y="4555067"/>
            <a:ext cx="605155" cy="50792"/>
          </a:xfrm>
          <a:prstGeom prst="rect">
            <a:avLst/>
          </a:prstGeom>
          <a:solidFill>
            <a:srgbClr val="0F24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15807119-6DAF-4AB8-82F0-D05EF1C4AED4}"/>
              </a:ext>
            </a:extLst>
          </p:cNvPr>
          <p:cNvSpPr/>
          <p:nvPr/>
        </p:nvSpPr>
        <p:spPr>
          <a:xfrm>
            <a:off x="8444753" y="507207"/>
            <a:ext cx="1764111" cy="1737623"/>
          </a:xfrm>
          <a:custGeom>
            <a:avLst/>
            <a:gdLst>
              <a:gd name="connsiteX0" fmla="*/ 1554329 w 1554329"/>
              <a:gd name="connsiteY0" fmla="*/ 1232524 h 1530991"/>
              <a:gd name="connsiteX1" fmla="*/ 1554329 w 1554329"/>
              <a:gd name="connsiteY1" fmla="*/ 1457856 h 1530991"/>
              <a:gd name="connsiteX2" fmla="*/ 1481194 w 1554329"/>
              <a:gd name="connsiteY2" fmla="*/ 1530991 h 1530991"/>
              <a:gd name="connsiteX3" fmla="*/ 1255862 w 1554329"/>
              <a:gd name="connsiteY3" fmla="*/ 1530991 h 1530991"/>
              <a:gd name="connsiteX4" fmla="*/ 1554329 w 1554329"/>
              <a:gd name="connsiteY4" fmla="*/ 780647 h 1530991"/>
              <a:gd name="connsiteX5" fmla="*/ 1554329 w 1554329"/>
              <a:gd name="connsiteY5" fmla="*/ 1003534 h 1530991"/>
              <a:gd name="connsiteX6" fmla="*/ 1026872 w 1554329"/>
              <a:gd name="connsiteY6" fmla="*/ 1530991 h 1530991"/>
              <a:gd name="connsiteX7" fmla="*/ 803985 w 1554329"/>
              <a:gd name="connsiteY7" fmla="*/ 1530991 h 1530991"/>
              <a:gd name="connsiteX8" fmla="*/ 1554329 w 1554329"/>
              <a:gd name="connsiteY8" fmla="*/ 328768 h 1530991"/>
              <a:gd name="connsiteX9" fmla="*/ 1554329 w 1554329"/>
              <a:gd name="connsiteY9" fmla="*/ 551657 h 1530991"/>
              <a:gd name="connsiteX10" fmla="*/ 574996 w 1554329"/>
              <a:gd name="connsiteY10" fmla="*/ 1530991 h 1530991"/>
              <a:gd name="connsiteX11" fmla="*/ 352106 w 1554329"/>
              <a:gd name="connsiteY11" fmla="*/ 1530991 h 1530991"/>
              <a:gd name="connsiteX12" fmla="*/ 1431216 w 1554329"/>
              <a:gd name="connsiteY12" fmla="*/ 0 h 1530991"/>
              <a:gd name="connsiteX13" fmla="*/ 1481194 w 1554329"/>
              <a:gd name="connsiteY13" fmla="*/ 0 h 1530991"/>
              <a:gd name="connsiteX14" fmla="*/ 1554329 w 1554329"/>
              <a:gd name="connsiteY14" fmla="*/ 73135 h 1530991"/>
              <a:gd name="connsiteX15" fmla="*/ 1554329 w 1554329"/>
              <a:gd name="connsiteY15" fmla="*/ 99778 h 1530991"/>
              <a:gd name="connsiteX16" fmla="*/ 123117 w 1554329"/>
              <a:gd name="connsiteY16" fmla="*/ 1530991 h 1530991"/>
              <a:gd name="connsiteX17" fmla="*/ 73135 w 1554329"/>
              <a:gd name="connsiteY17" fmla="*/ 1530991 h 1530991"/>
              <a:gd name="connsiteX18" fmla="*/ 0 w 1554329"/>
              <a:gd name="connsiteY18" fmla="*/ 1457856 h 1530991"/>
              <a:gd name="connsiteX19" fmla="*/ 0 w 1554329"/>
              <a:gd name="connsiteY19" fmla="*/ 1431217 h 1530991"/>
              <a:gd name="connsiteX20" fmla="*/ 979338 w 1554329"/>
              <a:gd name="connsiteY20" fmla="*/ 0 h 1530991"/>
              <a:gd name="connsiteX21" fmla="*/ 1202227 w 1554329"/>
              <a:gd name="connsiteY21" fmla="*/ 0 h 1530991"/>
              <a:gd name="connsiteX22" fmla="*/ 0 w 1554329"/>
              <a:gd name="connsiteY22" fmla="*/ 1202228 h 1530991"/>
              <a:gd name="connsiteX23" fmla="*/ 0 w 1554329"/>
              <a:gd name="connsiteY23" fmla="*/ 979338 h 1530991"/>
              <a:gd name="connsiteX24" fmla="*/ 527458 w 1554329"/>
              <a:gd name="connsiteY24" fmla="*/ 0 h 1530991"/>
              <a:gd name="connsiteX25" fmla="*/ 750348 w 1554329"/>
              <a:gd name="connsiteY25" fmla="*/ 0 h 1530991"/>
              <a:gd name="connsiteX26" fmla="*/ 0 w 1554329"/>
              <a:gd name="connsiteY26" fmla="*/ 750349 h 1530991"/>
              <a:gd name="connsiteX27" fmla="*/ 0 w 1554329"/>
              <a:gd name="connsiteY27" fmla="*/ 527458 h 1530991"/>
              <a:gd name="connsiteX28" fmla="*/ 73135 w 1554329"/>
              <a:gd name="connsiteY28" fmla="*/ 0 h 1530991"/>
              <a:gd name="connsiteX29" fmla="*/ 298469 w 1554329"/>
              <a:gd name="connsiteY29" fmla="*/ 0 h 1530991"/>
              <a:gd name="connsiteX30" fmla="*/ 0 w 1554329"/>
              <a:gd name="connsiteY30" fmla="*/ 298469 h 1530991"/>
              <a:gd name="connsiteX31" fmla="*/ 0 w 1554329"/>
              <a:gd name="connsiteY31" fmla="*/ 73135 h 1530991"/>
              <a:gd name="connsiteX32" fmla="*/ 73135 w 1554329"/>
              <a:gd name="connsiteY32" fmla="*/ 0 h 153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4329" h="1530991">
                <a:moveTo>
                  <a:pt x="1554329" y="1232524"/>
                </a:moveTo>
                <a:lnTo>
                  <a:pt x="1554329" y="1457856"/>
                </a:lnTo>
                <a:cubicBezTo>
                  <a:pt x="1554329" y="1498247"/>
                  <a:pt x="1521585" y="1530991"/>
                  <a:pt x="1481194" y="1530991"/>
                </a:cubicBezTo>
                <a:lnTo>
                  <a:pt x="1255862" y="1530991"/>
                </a:lnTo>
                <a:close/>
                <a:moveTo>
                  <a:pt x="1554329" y="780647"/>
                </a:moveTo>
                <a:lnTo>
                  <a:pt x="1554329" y="1003534"/>
                </a:lnTo>
                <a:lnTo>
                  <a:pt x="1026872" y="1530991"/>
                </a:lnTo>
                <a:lnTo>
                  <a:pt x="803985" y="1530991"/>
                </a:lnTo>
                <a:close/>
                <a:moveTo>
                  <a:pt x="1554329" y="328768"/>
                </a:moveTo>
                <a:lnTo>
                  <a:pt x="1554329" y="551657"/>
                </a:lnTo>
                <a:lnTo>
                  <a:pt x="574996" y="1530991"/>
                </a:lnTo>
                <a:lnTo>
                  <a:pt x="352106" y="1530991"/>
                </a:lnTo>
                <a:close/>
                <a:moveTo>
                  <a:pt x="1431216" y="0"/>
                </a:moveTo>
                <a:lnTo>
                  <a:pt x="1481194" y="0"/>
                </a:lnTo>
                <a:cubicBezTo>
                  <a:pt x="1521585" y="0"/>
                  <a:pt x="1554329" y="32744"/>
                  <a:pt x="1554329" y="73135"/>
                </a:cubicBezTo>
                <a:lnTo>
                  <a:pt x="1554329" y="99778"/>
                </a:lnTo>
                <a:lnTo>
                  <a:pt x="123117" y="1530991"/>
                </a:lnTo>
                <a:lnTo>
                  <a:pt x="73135" y="1530991"/>
                </a:lnTo>
                <a:cubicBezTo>
                  <a:pt x="32744" y="1530991"/>
                  <a:pt x="0" y="1498247"/>
                  <a:pt x="0" y="1457856"/>
                </a:cubicBezTo>
                <a:lnTo>
                  <a:pt x="0" y="1431217"/>
                </a:lnTo>
                <a:close/>
                <a:moveTo>
                  <a:pt x="979338" y="0"/>
                </a:moveTo>
                <a:lnTo>
                  <a:pt x="1202227" y="0"/>
                </a:lnTo>
                <a:lnTo>
                  <a:pt x="0" y="1202228"/>
                </a:lnTo>
                <a:lnTo>
                  <a:pt x="0" y="979338"/>
                </a:lnTo>
                <a:close/>
                <a:moveTo>
                  <a:pt x="527458" y="0"/>
                </a:moveTo>
                <a:lnTo>
                  <a:pt x="750348" y="0"/>
                </a:lnTo>
                <a:lnTo>
                  <a:pt x="0" y="750349"/>
                </a:lnTo>
                <a:lnTo>
                  <a:pt x="0" y="527458"/>
                </a:lnTo>
                <a:close/>
                <a:moveTo>
                  <a:pt x="73135" y="0"/>
                </a:moveTo>
                <a:lnTo>
                  <a:pt x="298469" y="0"/>
                </a:lnTo>
                <a:lnTo>
                  <a:pt x="0" y="298469"/>
                </a:lnTo>
                <a:lnTo>
                  <a:pt x="0" y="73135"/>
                </a:lnTo>
                <a:cubicBezTo>
                  <a:pt x="0" y="32744"/>
                  <a:pt x="32744" y="0"/>
                  <a:pt x="73135" y="0"/>
                </a:cubicBezTo>
                <a:close/>
              </a:path>
            </a:pathLst>
          </a:custGeom>
          <a:solidFill>
            <a:srgbClr val="0F2446"/>
          </a:solidFill>
          <a:ln w="6761" cap="flat">
            <a:no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39" name="Freeform: Shape 38">
            <a:extLst>
              <a:ext uri="{FF2B5EF4-FFF2-40B4-BE49-F238E27FC236}">
                <a16:creationId xmlns:a16="http://schemas.microsoft.com/office/drawing/2014/main" id="{C155ED93-43FD-4706-965C-C8437945421B}"/>
              </a:ext>
            </a:extLst>
          </p:cNvPr>
          <p:cNvSpPr/>
          <p:nvPr/>
        </p:nvSpPr>
        <p:spPr>
          <a:xfrm>
            <a:off x="5649778" y="5587996"/>
            <a:ext cx="1014300" cy="999070"/>
          </a:xfrm>
          <a:custGeom>
            <a:avLst/>
            <a:gdLst>
              <a:gd name="connsiteX0" fmla="*/ 1554329 w 1554329"/>
              <a:gd name="connsiteY0" fmla="*/ 1232524 h 1530991"/>
              <a:gd name="connsiteX1" fmla="*/ 1554329 w 1554329"/>
              <a:gd name="connsiteY1" fmla="*/ 1457856 h 1530991"/>
              <a:gd name="connsiteX2" fmla="*/ 1481194 w 1554329"/>
              <a:gd name="connsiteY2" fmla="*/ 1530991 h 1530991"/>
              <a:gd name="connsiteX3" fmla="*/ 1255862 w 1554329"/>
              <a:gd name="connsiteY3" fmla="*/ 1530991 h 1530991"/>
              <a:gd name="connsiteX4" fmla="*/ 1554329 w 1554329"/>
              <a:gd name="connsiteY4" fmla="*/ 780647 h 1530991"/>
              <a:gd name="connsiteX5" fmla="*/ 1554329 w 1554329"/>
              <a:gd name="connsiteY5" fmla="*/ 1003535 h 1530991"/>
              <a:gd name="connsiteX6" fmla="*/ 1026873 w 1554329"/>
              <a:gd name="connsiteY6" fmla="*/ 1530991 h 1530991"/>
              <a:gd name="connsiteX7" fmla="*/ 803985 w 1554329"/>
              <a:gd name="connsiteY7" fmla="*/ 1530991 h 1530991"/>
              <a:gd name="connsiteX8" fmla="*/ 1554329 w 1554329"/>
              <a:gd name="connsiteY8" fmla="*/ 328768 h 1530991"/>
              <a:gd name="connsiteX9" fmla="*/ 1554329 w 1554329"/>
              <a:gd name="connsiteY9" fmla="*/ 551658 h 1530991"/>
              <a:gd name="connsiteX10" fmla="*/ 574996 w 1554329"/>
              <a:gd name="connsiteY10" fmla="*/ 1530991 h 1530991"/>
              <a:gd name="connsiteX11" fmla="*/ 352106 w 1554329"/>
              <a:gd name="connsiteY11" fmla="*/ 1530991 h 1530991"/>
              <a:gd name="connsiteX12" fmla="*/ 1431217 w 1554329"/>
              <a:gd name="connsiteY12" fmla="*/ 0 h 1530991"/>
              <a:gd name="connsiteX13" fmla="*/ 1481194 w 1554329"/>
              <a:gd name="connsiteY13" fmla="*/ 0 h 1530991"/>
              <a:gd name="connsiteX14" fmla="*/ 1554329 w 1554329"/>
              <a:gd name="connsiteY14" fmla="*/ 73135 h 1530991"/>
              <a:gd name="connsiteX15" fmla="*/ 1554329 w 1554329"/>
              <a:gd name="connsiteY15" fmla="*/ 99779 h 1530991"/>
              <a:gd name="connsiteX16" fmla="*/ 123117 w 1554329"/>
              <a:gd name="connsiteY16" fmla="*/ 1530991 h 1530991"/>
              <a:gd name="connsiteX17" fmla="*/ 73135 w 1554329"/>
              <a:gd name="connsiteY17" fmla="*/ 1530991 h 1530991"/>
              <a:gd name="connsiteX18" fmla="*/ 0 w 1554329"/>
              <a:gd name="connsiteY18" fmla="*/ 1457856 h 1530991"/>
              <a:gd name="connsiteX19" fmla="*/ 0 w 1554329"/>
              <a:gd name="connsiteY19" fmla="*/ 1431217 h 1530991"/>
              <a:gd name="connsiteX20" fmla="*/ 979338 w 1554329"/>
              <a:gd name="connsiteY20" fmla="*/ 0 h 1530991"/>
              <a:gd name="connsiteX21" fmla="*/ 1202228 w 1554329"/>
              <a:gd name="connsiteY21" fmla="*/ 0 h 1530991"/>
              <a:gd name="connsiteX22" fmla="*/ 0 w 1554329"/>
              <a:gd name="connsiteY22" fmla="*/ 1202228 h 1530991"/>
              <a:gd name="connsiteX23" fmla="*/ 0 w 1554329"/>
              <a:gd name="connsiteY23" fmla="*/ 979338 h 1530991"/>
              <a:gd name="connsiteX24" fmla="*/ 527458 w 1554329"/>
              <a:gd name="connsiteY24" fmla="*/ 0 h 1530991"/>
              <a:gd name="connsiteX25" fmla="*/ 750349 w 1554329"/>
              <a:gd name="connsiteY25" fmla="*/ 0 h 1530991"/>
              <a:gd name="connsiteX26" fmla="*/ 0 w 1554329"/>
              <a:gd name="connsiteY26" fmla="*/ 750349 h 1530991"/>
              <a:gd name="connsiteX27" fmla="*/ 0 w 1554329"/>
              <a:gd name="connsiteY27" fmla="*/ 527458 h 1530991"/>
              <a:gd name="connsiteX28" fmla="*/ 73135 w 1554329"/>
              <a:gd name="connsiteY28" fmla="*/ 0 h 1530991"/>
              <a:gd name="connsiteX29" fmla="*/ 298469 w 1554329"/>
              <a:gd name="connsiteY29" fmla="*/ 0 h 1530991"/>
              <a:gd name="connsiteX30" fmla="*/ 0 w 1554329"/>
              <a:gd name="connsiteY30" fmla="*/ 298469 h 1530991"/>
              <a:gd name="connsiteX31" fmla="*/ 0 w 1554329"/>
              <a:gd name="connsiteY31" fmla="*/ 73135 h 1530991"/>
              <a:gd name="connsiteX32" fmla="*/ 73135 w 1554329"/>
              <a:gd name="connsiteY32" fmla="*/ 0 h 153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4329" h="1530991">
                <a:moveTo>
                  <a:pt x="1554329" y="1232524"/>
                </a:moveTo>
                <a:lnTo>
                  <a:pt x="1554329" y="1457856"/>
                </a:lnTo>
                <a:cubicBezTo>
                  <a:pt x="1554329" y="1498247"/>
                  <a:pt x="1521585" y="1530991"/>
                  <a:pt x="1481194" y="1530991"/>
                </a:cubicBezTo>
                <a:lnTo>
                  <a:pt x="1255862" y="1530991"/>
                </a:lnTo>
                <a:close/>
                <a:moveTo>
                  <a:pt x="1554329" y="780647"/>
                </a:moveTo>
                <a:lnTo>
                  <a:pt x="1554329" y="1003535"/>
                </a:lnTo>
                <a:lnTo>
                  <a:pt x="1026873" y="1530991"/>
                </a:lnTo>
                <a:lnTo>
                  <a:pt x="803985" y="1530991"/>
                </a:lnTo>
                <a:close/>
                <a:moveTo>
                  <a:pt x="1554329" y="328768"/>
                </a:moveTo>
                <a:lnTo>
                  <a:pt x="1554329" y="551658"/>
                </a:lnTo>
                <a:lnTo>
                  <a:pt x="574996" y="1530991"/>
                </a:lnTo>
                <a:lnTo>
                  <a:pt x="352106" y="1530991"/>
                </a:lnTo>
                <a:close/>
                <a:moveTo>
                  <a:pt x="1431217" y="0"/>
                </a:moveTo>
                <a:lnTo>
                  <a:pt x="1481194" y="0"/>
                </a:lnTo>
                <a:cubicBezTo>
                  <a:pt x="1521585" y="0"/>
                  <a:pt x="1554329" y="32744"/>
                  <a:pt x="1554329" y="73135"/>
                </a:cubicBezTo>
                <a:lnTo>
                  <a:pt x="1554329" y="99779"/>
                </a:lnTo>
                <a:lnTo>
                  <a:pt x="123117" y="1530991"/>
                </a:lnTo>
                <a:lnTo>
                  <a:pt x="73135" y="1530991"/>
                </a:lnTo>
                <a:cubicBezTo>
                  <a:pt x="32744" y="1530991"/>
                  <a:pt x="0" y="1498247"/>
                  <a:pt x="0" y="1457856"/>
                </a:cubicBezTo>
                <a:lnTo>
                  <a:pt x="0" y="1431217"/>
                </a:lnTo>
                <a:close/>
                <a:moveTo>
                  <a:pt x="979338" y="0"/>
                </a:moveTo>
                <a:lnTo>
                  <a:pt x="1202228" y="0"/>
                </a:lnTo>
                <a:lnTo>
                  <a:pt x="0" y="1202228"/>
                </a:lnTo>
                <a:lnTo>
                  <a:pt x="0" y="979338"/>
                </a:lnTo>
                <a:close/>
                <a:moveTo>
                  <a:pt x="527458" y="0"/>
                </a:moveTo>
                <a:lnTo>
                  <a:pt x="750349" y="0"/>
                </a:lnTo>
                <a:lnTo>
                  <a:pt x="0" y="750349"/>
                </a:lnTo>
                <a:lnTo>
                  <a:pt x="0" y="527458"/>
                </a:lnTo>
                <a:close/>
                <a:moveTo>
                  <a:pt x="73135" y="0"/>
                </a:moveTo>
                <a:lnTo>
                  <a:pt x="298469" y="0"/>
                </a:lnTo>
                <a:lnTo>
                  <a:pt x="0" y="298469"/>
                </a:lnTo>
                <a:lnTo>
                  <a:pt x="0" y="73135"/>
                </a:lnTo>
                <a:cubicBezTo>
                  <a:pt x="0" y="32744"/>
                  <a:pt x="32744" y="0"/>
                  <a:pt x="73135" y="0"/>
                </a:cubicBezTo>
                <a:close/>
              </a:path>
            </a:pathLst>
          </a:custGeom>
          <a:solidFill>
            <a:srgbClr val="14385F"/>
          </a:solidFill>
          <a:ln w="6761" cap="flat">
            <a:no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10" name="Picture 9" descr="A picture containing object, clock&#10;&#10;Description automatically generated">
            <a:extLst>
              <a:ext uri="{FF2B5EF4-FFF2-40B4-BE49-F238E27FC236}">
                <a16:creationId xmlns:a16="http://schemas.microsoft.com/office/drawing/2014/main" id="{370A8D28-5BEB-4CA2-862E-ADAB882C1D46}"/>
              </a:ext>
            </a:extLst>
          </p:cNvPr>
          <p:cNvPicPr>
            <a:picLocks noChangeAspect="1"/>
          </p:cNvPicPr>
          <p:nvPr userDrawn="1"/>
        </p:nvPicPr>
        <p:blipFill>
          <a:blip r:embed="rId4">
            <a:biLevel thresh="25000"/>
            <a:extLst>
              <a:ext uri="{28A0092B-C50C-407E-A947-70E740481C1C}">
                <a14:useLocalDpi xmlns:a14="http://schemas.microsoft.com/office/drawing/2010/main" val="0"/>
              </a:ext>
            </a:extLst>
          </a:blip>
          <a:stretch>
            <a:fillRect/>
          </a:stretch>
        </p:blipFill>
        <p:spPr>
          <a:xfrm>
            <a:off x="965200" y="1073141"/>
            <a:ext cx="2181595" cy="605756"/>
          </a:xfrm>
          <a:prstGeom prst="rect">
            <a:avLst/>
          </a:prstGeom>
        </p:spPr>
      </p:pic>
    </p:spTree>
    <p:extLst>
      <p:ext uri="{BB962C8B-B14F-4D97-AF65-F5344CB8AC3E}">
        <p14:creationId xmlns:p14="http://schemas.microsoft.com/office/powerpoint/2010/main" val="17548067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6"/>
        <p:cNvGrpSpPr/>
        <p:nvPr/>
      </p:nvGrpSpPr>
      <p:grpSpPr>
        <a:xfrm>
          <a:off x="0" y="0"/>
          <a:ext cx="0" cy="0"/>
          <a:chOff x="0" y="0"/>
          <a:chExt cx="0" cy="0"/>
        </a:xfrm>
      </p:grpSpPr>
      <p:sp>
        <p:nvSpPr>
          <p:cNvPr id="17" name="Google Shape;1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1"/>
          <p:cNvSpPr txBox="1">
            <a:spLocks noGrp="1"/>
          </p:cNvSpPr>
          <p:nvPr>
            <p:ph type="body" idx="1"/>
          </p:nvPr>
        </p:nvSpPr>
        <p:spPr>
          <a:xfrm>
            <a:off x="838200" y="1825625"/>
            <a:ext cx="10515600" cy="420704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1"/>
          <p:cNvSpPr txBox="1">
            <a:spLocks noGrp="1"/>
          </p:cNvSpPr>
          <p:nvPr>
            <p:ph type="ftr" idx="11"/>
          </p:nvPr>
        </p:nvSpPr>
        <p:spPr>
          <a:xfrm>
            <a:off x="4677475" y="6254910"/>
            <a:ext cx="6934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11715946" y="6254910"/>
            <a:ext cx="457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a:ea typeface="Montserrat"/>
                <a:cs typeface="Montserrat"/>
                <a:sym typeface="Montserrat"/>
              </a:defRPr>
            </a:lvl1pPr>
            <a:lvl2pPr marL="0" marR="0" lvl="1" indent="0" algn="ct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a:ea typeface="Montserrat"/>
                <a:cs typeface="Montserrat"/>
                <a:sym typeface="Montserrat"/>
              </a:defRPr>
            </a:lvl2pPr>
            <a:lvl3pPr marL="0" marR="0" lvl="2" indent="0" algn="ct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a:ea typeface="Montserrat"/>
                <a:cs typeface="Montserrat"/>
                <a:sym typeface="Montserrat"/>
              </a:defRPr>
            </a:lvl3pPr>
            <a:lvl4pPr marL="0" marR="0" lvl="3" indent="0" algn="ct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a:ea typeface="Montserrat"/>
                <a:cs typeface="Montserrat"/>
                <a:sym typeface="Montserrat"/>
              </a:defRPr>
            </a:lvl4pPr>
            <a:lvl5pPr marL="0" marR="0" lvl="4" indent="0" algn="ct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a:ea typeface="Montserrat"/>
                <a:cs typeface="Montserrat"/>
                <a:sym typeface="Montserrat"/>
              </a:defRPr>
            </a:lvl5pPr>
            <a:lvl6pPr marL="0" marR="0" lvl="5" indent="0" algn="ct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a:ea typeface="Montserrat"/>
                <a:cs typeface="Montserrat"/>
                <a:sym typeface="Montserrat"/>
              </a:defRPr>
            </a:lvl6pPr>
            <a:lvl7pPr marL="0" marR="0" lvl="6" indent="0" algn="ct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a:ea typeface="Montserrat"/>
                <a:cs typeface="Montserrat"/>
                <a:sym typeface="Montserrat"/>
              </a:defRPr>
            </a:lvl7pPr>
            <a:lvl8pPr marL="0" marR="0" lvl="7" indent="0" algn="ct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a:ea typeface="Montserrat"/>
                <a:cs typeface="Montserrat"/>
                <a:sym typeface="Montserrat"/>
              </a:defRPr>
            </a:lvl8pPr>
            <a:lvl9pPr marL="0" marR="0" lvl="8" indent="0" algn="ct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a:ea typeface="Montserrat"/>
                <a:cs typeface="Montserrat"/>
                <a:sym typeface="Montserrat"/>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7962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solidFill>
            <a:srgbClr val="14385F"/>
          </a:solidFill>
        </p:spPr>
        <p:txBody>
          <a:bodyPr/>
          <a:lstStyle/>
          <a:p>
            <a:fld id="{6BBD9B5C-EF45-4DCF-9BF4-C71DB32B8341}" type="slidenum">
              <a:rPr lang="en-US" smtClean="0"/>
              <a:t>‹#›</a:t>
            </a:fld>
            <a:endParaRPr lang="en-US"/>
          </a:p>
        </p:txBody>
      </p:sp>
      <p:sp>
        <p:nvSpPr>
          <p:cNvPr id="7" name="Footer Placeholder 13">
            <a:extLst>
              <a:ext uri="{FF2B5EF4-FFF2-40B4-BE49-F238E27FC236}">
                <a16:creationId xmlns:a16="http://schemas.microsoft.com/office/drawing/2014/main" id="{D4E931A4-F774-4E1F-BAAF-C0494E50C9EA}"/>
              </a:ext>
            </a:extLst>
          </p:cNvPr>
          <p:cNvSpPr>
            <a:spLocks noGrp="1"/>
          </p:cNvSpPr>
          <p:nvPr>
            <p:ph type="ftr" sz="quarter" idx="3"/>
          </p:nvPr>
        </p:nvSpPr>
        <p:spPr>
          <a:xfrm>
            <a:off x="8388349" y="6304928"/>
            <a:ext cx="2733041" cy="365125"/>
          </a:xfrm>
          <a:prstGeom prst="rect">
            <a:avLst/>
          </a:prstGeom>
          <a:solidFill>
            <a:srgbClr val="14385F"/>
          </a:solidFill>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9" name="Straight Connector 8">
            <a:extLst>
              <a:ext uri="{FF2B5EF4-FFF2-40B4-BE49-F238E27FC236}">
                <a16:creationId xmlns:a16="http://schemas.microsoft.com/office/drawing/2014/main" id="{624655D5-B41C-4A0C-8547-48E6C220DC75}"/>
              </a:ext>
            </a:extLst>
          </p:cNvPr>
          <p:cNvCxnSpPr>
            <a:cxnSpLocks/>
          </p:cNvCxnSpPr>
          <p:nvPr/>
        </p:nvCxnSpPr>
        <p:spPr>
          <a:xfrm>
            <a:off x="11122660" y="6304610"/>
            <a:ext cx="0" cy="365760"/>
          </a:xfrm>
          <a:prstGeom prst="line">
            <a:avLst/>
          </a:prstGeom>
          <a:ln w="12700">
            <a:solidFill>
              <a:srgbClr val="0F244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28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631529"/>
            <a:ext cx="5190371" cy="1822277"/>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5460086" y="631529"/>
            <a:ext cx="6731914" cy="5321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BBD9B5C-EF45-4DCF-9BF4-C71DB32B8341}" type="slidenum">
              <a:rPr lang="en-US" smtClean="0"/>
              <a:pPr/>
              <a:t>‹#›</a:t>
            </a:fld>
            <a:endParaRPr lang="en-US"/>
          </a:p>
        </p:txBody>
      </p:sp>
      <p:sp>
        <p:nvSpPr>
          <p:cNvPr id="7" name="Footer Placeholder 13">
            <a:extLst>
              <a:ext uri="{FF2B5EF4-FFF2-40B4-BE49-F238E27FC236}">
                <a16:creationId xmlns:a16="http://schemas.microsoft.com/office/drawing/2014/main" id="{D4E931A4-F774-4E1F-BAAF-C0494E50C9EA}"/>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9" name="Straight Connector 8">
            <a:extLst>
              <a:ext uri="{FF2B5EF4-FFF2-40B4-BE49-F238E27FC236}">
                <a16:creationId xmlns:a16="http://schemas.microsoft.com/office/drawing/2014/main" id="{642F0537-4ED5-45F0-AD13-B4D2A2EE6AAD}"/>
              </a:ext>
            </a:extLst>
          </p:cNvPr>
          <p:cNvCxnSpPr>
            <a:cxnSpLocks/>
          </p:cNvCxnSpPr>
          <p:nvPr/>
        </p:nvCxnSpPr>
        <p:spPr>
          <a:xfrm>
            <a:off x="11122660" y="6304610"/>
            <a:ext cx="0" cy="365760"/>
          </a:xfrm>
          <a:prstGeom prst="line">
            <a:avLst/>
          </a:prstGeom>
          <a:ln w="12700">
            <a:solidFill>
              <a:srgbClr val="0F2446"/>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47E8341D-FD0B-4FFC-A9A9-663C0749A7A8}"/>
              </a:ext>
            </a:extLst>
          </p:cNvPr>
          <p:cNvSpPr>
            <a:spLocks noGrp="1"/>
          </p:cNvSpPr>
          <p:nvPr>
            <p:ph type="subTitle" idx="13"/>
          </p:nvPr>
        </p:nvSpPr>
        <p:spPr>
          <a:xfrm>
            <a:off x="-1" y="2492554"/>
            <a:ext cx="5190371" cy="2065567"/>
          </a:xfrm>
        </p:spPr>
        <p:txBody>
          <a:bodyPr vert="horz" lIns="457200" tIns="45720" rIns="91440" bIns="45720" rtlCol="0">
            <a:noAutofit/>
          </a:bodyPr>
          <a:lstStyle>
            <a:lvl1pPr>
              <a:defRPr lang="en-US" sz="1800" b="1" spc="80" baseline="0" dirty="0"/>
            </a:lvl1pPr>
          </a:lstStyle>
          <a:p>
            <a:pPr marL="0" lvl="0" indent="0">
              <a:spcBef>
                <a:spcPts val="0"/>
              </a:spcBef>
              <a:buNone/>
            </a:pPr>
            <a:r>
              <a:rPr lang="en-US"/>
              <a:t>Click to edit Master subtitle style</a:t>
            </a:r>
            <a:endParaRPr lang="en-US" dirty="0"/>
          </a:p>
        </p:txBody>
      </p:sp>
    </p:spTree>
    <p:extLst>
      <p:ext uri="{BB962C8B-B14F-4D97-AF65-F5344CB8AC3E}">
        <p14:creationId xmlns:p14="http://schemas.microsoft.com/office/powerpoint/2010/main" val="742161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6D3AABD-E9BE-424B-AA82-D2C4EC07F836}"/>
              </a:ext>
            </a:extLst>
          </p:cNvPr>
          <p:cNvCxnSpPr>
            <a:cxnSpLocks/>
          </p:cNvCxnSpPr>
          <p:nvPr userDrawn="1"/>
        </p:nvCxnSpPr>
        <p:spPr>
          <a:xfrm>
            <a:off x="11439379" y="6354145"/>
            <a:ext cx="0" cy="26077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0C988F6-97D8-4061-A610-8534E95B0C63}"/>
              </a:ext>
            </a:extLst>
          </p:cNvPr>
          <p:cNvSpPr txBox="1"/>
          <p:nvPr userDrawn="1"/>
        </p:nvSpPr>
        <p:spPr>
          <a:xfrm>
            <a:off x="10479881" y="6407589"/>
            <a:ext cx="815194" cy="153888"/>
          </a:xfrm>
          <a:prstGeom prst="rect">
            <a:avLst/>
          </a:prstGeom>
          <a:noFill/>
        </p:spPr>
        <p:txBody>
          <a:bodyPr wrap="square" lIns="0" tIns="0" rIns="0" bIns="0" rtlCol="0">
            <a:spAutoFit/>
          </a:bodyPr>
          <a:lstStyle/>
          <a:p>
            <a:pPr algn="l">
              <a:spcAft>
                <a:spcPts val="600"/>
              </a:spcAft>
            </a:pPr>
            <a:r>
              <a:rPr lang="en-IN" sz="1000">
                <a:solidFill>
                  <a:schemeClr val="bg1"/>
                </a:solidFill>
                <a:latin typeface="Rubik" panose="00000500000000000000" pitchFamily="2" charset="-79"/>
                <a:cs typeface="Rubik" panose="00000500000000000000" pitchFamily="2" charset="-79"/>
              </a:rPr>
              <a:t>Confidential</a:t>
            </a:r>
          </a:p>
        </p:txBody>
      </p:sp>
      <p:sp>
        <p:nvSpPr>
          <p:cNvPr id="10" name="TextBox 9">
            <a:extLst>
              <a:ext uri="{FF2B5EF4-FFF2-40B4-BE49-F238E27FC236}">
                <a16:creationId xmlns:a16="http://schemas.microsoft.com/office/drawing/2014/main" id="{9BAAFFE9-6AA3-46CB-AD52-4BAADBACD495}"/>
              </a:ext>
            </a:extLst>
          </p:cNvPr>
          <p:cNvSpPr txBox="1"/>
          <p:nvPr userDrawn="1"/>
        </p:nvSpPr>
        <p:spPr>
          <a:xfrm>
            <a:off x="11590349" y="6407589"/>
            <a:ext cx="292089" cy="153888"/>
          </a:xfrm>
          <a:prstGeom prst="rect">
            <a:avLst/>
          </a:prstGeom>
          <a:noFill/>
        </p:spPr>
        <p:txBody>
          <a:bodyPr wrap="square" lIns="0" tIns="0" rIns="0" bIns="0" rtlCol="0">
            <a:spAutoFit/>
          </a:bodyPr>
          <a:lstStyle/>
          <a:p>
            <a:pPr algn="ctr">
              <a:spcAft>
                <a:spcPts val="600"/>
              </a:spcAft>
            </a:pPr>
            <a:fld id="{6BBD9B5C-EF45-4DCF-9BF4-C71DB32B8341}" type="slidenum">
              <a:rPr lang="en-US" sz="1000" smtClean="0">
                <a:solidFill>
                  <a:schemeClr val="bg1"/>
                </a:solidFill>
              </a:rPr>
              <a:pPr algn="ctr">
                <a:spcAft>
                  <a:spcPts val="600"/>
                </a:spcAft>
              </a:pPr>
              <a:t>‹#›</a:t>
            </a:fld>
            <a:endParaRPr lang="en-IN" sz="1200">
              <a:solidFill>
                <a:schemeClr val="bg1"/>
              </a:solidFill>
              <a:latin typeface="Rubik" panose="00000500000000000000" pitchFamily="2" charset="-79"/>
              <a:cs typeface="Rubik" panose="00000500000000000000" pitchFamily="2" charset="-79"/>
            </a:endParaRPr>
          </a:p>
        </p:txBody>
      </p:sp>
    </p:spTree>
    <p:extLst>
      <p:ext uri="{BB962C8B-B14F-4D97-AF65-F5344CB8AC3E}">
        <p14:creationId xmlns:p14="http://schemas.microsoft.com/office/powerpoint/2010/main" val="326031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8_Title and Conten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EBA4C2A5-D1E7-4D93-817E-83AEA12D6EDF}"/>
              </a:ext>
            </a:extLst>
          </p:cNvPr>
          <p:cNvSpPr>
            <a:spLocks noGrp="1"/>
          </p:cNvSpPr>
          <p:nvPr>
            <p:ph type="sldNum" sz="quarter" idx="4"/>
          </p:nvPr>
        </p:nvSpPr>
        <p:spPr>
          <a:xfrm>
            <a:off x="11125200" y="6330736"/>
            <a:ext cx="838200" cy="365760"/>
          </a:xfrm>
          <a:prstGeom prst="rect">
            <a:avLst/>
          </a:prstGeom>
        </p:spPr>
        <p:txBody>
          <a:bodyPr vert="horz" lIns="182880" tIns="45720" rIns="91440" bIns="45720" rtlCol="0" anchor="ctr"/>
          <a:lstStyle>
            <a:lvl1pPr algn="l">
              <a:defRPr sz="1200">
                <a:solidFill>
                  <a:schemeClr val="bg1"/>
                </a:solidFill>
                <a:latin typeface="Rubik" panose="00000500000000000000" pitchFamily="2" charset="-79"/>
                <a:cs typeface="Rubik" panose="00000500000000000000" pitchFamily="2" charset="-79"/>
              </a:defRPr>
            </a:lvl1pPr>
          </a:lstStyle>
          <a:p>
            <a:fld id="{6BBD9B5C-EF45-4DCF-9BF4-C71DB32B8341}" type="slidenum">
              <a:rPr lang="en-US" smtClean="0"/>
              <a:pPr/>
              <a:t>‹#›</a:t>
            </a:fld>
            <a:endParaRPr lang="en-US"/>
          </a:p>
        </p:txBody>
      </p:sp>
      <p:sp>
        <p:nvSpPr>
          <p:cNvPr id="3" name="Footer Placeholder 13">
            <a:extLst>
              <a:ext uri="{FF2B5EF4-FFF2-40B4-BE49-F238E27FC236}">
                <a16:creationId xmlns:a16="http://schemas.microsoft.com/office/drawing/2014/main" id="{170BDE7D-30D4-4DD3-B1A0-700C9667C672}"/>
              </a:ext>
            </a:extLst>
          </p:cNvPr>
          <p:cNvSpPr>
            <a:spLocks noGrp="1"/>
          </p:cNvSpPr>
          <p:nvPr>
            <p:ph type="ftr" sz="quarter" idx="3"/>
          </p:nvPr>
        </p:nvSpPr>
        <p:spPr>
          <a:xfrm>
            <a:off x="8388349" y="6331054"/>
            <a:ext cx="2733041" cy="365125"/>
          </a:xfrm>
          <a:prstGeom prst="rect">
            <a:avLst/>
          </a:prstGeom>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4" name="Straight Connector 3">
            <a:extLst>
              <a:ext uri="{FF2B5EF4-FFF2-40B4-BE49-F238E27FC236}">
                <a16:creationId xmlns:a16="http://schemas.microsoft.com/office/drawing/2014/main" id="{BD3A6A57-DA0E-4B58-8A4B-D4D5C7B994A1}"/>
              </a:ext>
            </a:extLst>
          </p:cNvPr>
          <p:cNvCxnSpPr>
            <a:cxnSpLocks/>
          </p:cNvCxnSpPr>
          <p:nvPr userDrawn="1"/>
        </p:nvCxnSpPr>
        <p:spPr>
          <a:xfrm>
            <a:off x="11122660" y="6330736"/>
            <a:ext cx="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367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11_Title and Content">
    <p:bg>
      <p:bgPr>
        <a:solidFill>
          <a:srgbClr val="0F244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solidFill>
            <a:srgbClr val="0F2446"/>
          </a:solidFill>
        </p:spPr>
        <p:txBody>
          <a:bodyPr/>
          <a:lstStyle/>
          <a:p>
            <a:fld id="{6BBD9B5C-EF45-4DCF-9BF4-C71DB32B8341}" type="slidenum">
              <a:rPr lang="en-US" smtClean="0"/>
              <a:pPr/>
              <a:t>‹#›</a:t>
            </a:fld>
            <a:endParaRPr lang="en-US"/>
          </a:p>
        </p:txBody>
      </p:sp>
      <p:sp>
        <p:nvSpPr>
          <p:cNvPr id="7" name="Footer Placeholder 13">
            <a:extLst>
              <a:ext uri="{FF2B5EF4-FFF2-40B4-BE49-F238E27FC236}">
                <a16:creationId xmlns:a16="http://schemas.microsoft.com/office/drawing/2014/main" id="{D4E931A4-F774-4E1F-BAAF-C0494E50C9EA}"/>
              </a:ext>
            </a:extLst>
          </p:cNvPr>
          <p:cNvSpPr>
            <a:spLocks noGrp="1"/>
          </p:cNvSpPr>
          <p:nvPr>
            <p:ph type="ftr" sz="quarter" idx="3"/>
          </p:nvPr>
        </p:nvSpPr>
        <p:spPr>
          <a:xfrm>
            <a:off x="8388349" y="6304928"/>
            <a:ext cx="2733041" cy="365125"/>
          </a:xfrm>
          <a:prstGeom prst="rect">
            <a:avLst/>
          </a:prstGeom>
          <a:solidFill>
            <a:srgbClr val="0F2446"/>
          </a:solidFill>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9" name="Straight Connector 8">
            <a:extLst>
              <a:ext uri="{FF2B5EF4-FFF2-40B4-BE49-F238E27FC236}">
                <a16:creationId xmlns:a16="http://schemas.microsoft.com/office/drawing/2014/main" id="{624655D5-B41C-4A0C-8547-48E6C220DC75}"/>
              </a:ext>
            </a:extLst>
          </p:cNvPr>
          <p:cNvCxnSpPr>
            <a:cxnSpLocks/>
          </p:cNvCxnSpPr>
          <p:nvPr/>
        </p:nvCxnSpPr>
        <p:spPr>
          <a:xfrm>
            <a:off x="11122660" y="6304610"/>
            <a:ext cx="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object, clock&#10;&#10;Description automatically generated">
            <a:extLst>
              <a:ext uri="{FF2B5EF4-FFF2-40B4-BE49-F238E27FC236}">
                <a16:creationId xmlns:a16="http://schemas.microsoft.com/office/drawing/2014/main" id="{C7D9BC45-3722-4BE4-A102-9EF7CED1AF72}"/>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8600" y="6262333"/>
            <a:ext cx="1600484" cy="444401"/>
          </a:xfrm>
          <a:prstGeom prst="rect">
            <a:avLst/>
          </a:prstGeom>
        </p:spPr>
      </p:pic>
    </p:spTree>
    <p:extLst>
      <p:ext uri="{BB962C8B-B14F-4D97-AF65-F5344CB8AC3E}">
        <p14:creationId xmlns:p14="http://schemas.microsoft.com/office/powerpoint/2010/main" val="283907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12_Title and Content">
    <p:bg>
      <p:bgPr>
        <a:solidFill>
          <a:srgbClr val="0F244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631529"/>
            <a:ext cx="5190371" cy="1822277"/>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5460086" y="631529"/>
            <a:ext cx="6731914" cy="5321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BBD9B5C-EF45-4DCF-9BF4-C71DB32B8341}" type="slidenum">
              <a:rPr lang="en-US" smtClean="0"/>
              <a:pPr/>
              <a:t>‹#›</a:t>
            </a:fld>
            <a:endParaRPr lang="en-US"/>
          </a:p>
        </p:txBody>
      </p:sp>
      <p:sp>
        <p:nvSpPr>
          <p:cNvPr id="7" name="Footer Placeholder 13">
            <a:extLst>
              <a:ext uri="{FF2B5EF4-FFF2-40B4-BE49-F238E27FC236}">
                <a16:creationId xmlns:a16="http://schemas.microsoft.com/office/drawing/2014/main" id="{D4E931A4-F774-4E1F-BAAF-C0494E50C9EA}"/>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9" name="Straight Connector 8">
            <a:extLst>
              <a:ext uri="{FF2B5EF4-FFF2-40B4-BE49-F238E27FC236}">
                <a16:creationId xmlns:a16="http://schemas.microsoft.com/office/drawing/2014/main" id="{642F0537-4ED5-45F0-AD13-B4D2A2EE6AAD}"/>
              </a:ext>
            </a:extLst>
          </p:cNvPr>
          <p:cNvCxnSpPr>
            <a:cxnSpLocks/>
          </p:cNvCxnSpPr>
          <p:nvPr/>
        </p:nvCxnSpPr>
        <p:spPr>
          <a:xfrm>
            <a:off x="11122660" y="6304610"/>
            <a:ext cx="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47E8341D-FD0B-4FFC-A9A9-663C0749A7A8}"/>
              </a:ext>
            </a:extLst>
          </p:cNvPr>
          <p:cNvSpPr>
            <a:spLocks noGrp="1"/>
          </p:cNvSpPr>
          <p:nvPr>
            <p:ph type="subTitle" idx="13"/>
          </p:nvPr>
        </p:nvSpPr>
        <p:spPr>
          <a:xfrm>
            <a:off x="-1" y="2492554"/>
            <a:ext cx="5190371" cy="2065567"/>
          </a:xfrm>
        </p:spPr>
        <p:txBody>
          <a:bodyPr vert="horz" lIns="457200" tIns="45720" rIns="91440" bIns="45720" rtlCol="0">
            <a:noAutofit/>
          </a:bodyPr>
          <a:lstStyle>
            <a:lvl1pPr>
              <a:defRPr lang="en-US" sz="1800" b="1" spc="80" baseline="0" dirty="0"/>
            </a:lvl1pPr>
          </a:lstStyle>
          <a:p>
            <a:pPr marL="0" lvl="0" indent="0">
              <a:spcBef>
                <a:spcPts val="0"/>
              </a:spcBef>
              <a:buNone/>
            </a:pPr>
            <a:r>
              <a:rPr lang="en-US"/>
              <a:t>Click to edit Master subtitle style</a:t>
            </a:r>
            <a:endParaRPr lang="en-US" dirty="0"/>
          </a:p>
        </p:txBody>
      </p:sp>
      <p:pic>
        <p:nvPicPr>
          <p:cNvPr id="10" name="Picture 9" descr="A picture containing object, clock&#10;&#10;Description automatically generated">
            <a:extLst>
              <a:ext uri="{FF2B5EF4-FFF2-40B4-BE49-F238E27FC236}">
                <a16:creationId xmlns:a16="http://schemas.microsoft.com/office/drawing/2014/main" id="{B2E5B5BC-E757-4976-B4FE-DDAF9A9F2371}"/>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8600" y="6262333"/>
            <a:ext cx="1600484" cy="444401"/>
          </a:xfrm>
          <a:prstGeom prst="rect">
            <a:avLst/>
          </a:prstGeom>
        </p:spPr>
      </p:pic>
    </p:spTree>
    <p:extLst>
      <p:ext uri="{BB962C8B-B14F-4D97-AF65-F5344CB8AC3E}">
        <p14:creationId xmlns:p14="http://schemas.microsoft.com/office/powerpoint/2010/main" val="390332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7.png"/><Relationship Id="rId4" Type="http://schemas.openxmlformats.org/officeDocument/2006/relationships/slideLayout" Target="../slideLayouts/slideLayout2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385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1348576"/>
          </a:xfrm>
          <a:prstGeom prst="rect">
            <a:avLst/>
          </a:prstGeom>
        </p:spPr>
        <p:txBody>
          <a:bodyPr vert="horz" lIns="45720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0" y="1573078"/>
            <a:ext cx="12192000" cy="4379666"/>
          </a:xfrm>
          <a:prstGeom prst="rect">
            <a:avLst/>
          </a:prstGeom>
        </p:spPr>
        <p:txBody>
          <a:bodyPr vert="horz" lIns="45720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125200" y="6304610"/>
            <a:ext cx="838200" cy="365760"/>
          </a:xfrm>
          <a:prstGeom prst="rect">
            <a:avLst/>
          </a:prstGeom>
        </p:spPr>
        <p:txBody>
          <a:bodyPr vert="horz" lIns="182880" tIns="45720" rIns="91440" bIns="45720" rtlCol="0" anchor="ctr"/>
          <a:lstStyle>
            <a:lvl1pPr algn="l">
              <a:defRPr sz="1200">
                <a:solidFill>
                  <a:schemeClr val="bg1"/>
                </a:solidFill>
                <a:latin typeface="Rubik" panose="00000500000000000000" pitchFamily="2" charset="-79"/>
                <a:cs typeface="Rubik" panose="00000500000000000000" pitchFamily="2" charset="-79"/>
              </a:defRPr>
            </a:lvl1pPr>
          </a:lstStyle>
          <a:p>
            <a:fld id="{6BBD9B5C-EF45-4DCF-9BF4-C71DB32B8341}" type="slidenum">
              <a:rPr lang="en-US" smtClean="0"/>
              <a:pPr/>
              <a:t>‹#›</a:t>
            </a:fld>
            <a:endParaRPr lang="en-US"/>
          </a:p>
        </p:txBody>
      </p:sp>
      <p:sp>
        <p:nvSpPr>
          <p:cNvPr id="14" name="Footer Placeholder 13">
            <a:extLst>
              <a:ext uri="{FF2B5EF4-FFF2-40B4-BE49-F238E27FC236}">
                <a16:creationId xmlns:a16="http://schemas.microsoft.com/office/drawing/2014/main" id="{A9255482-0557-4D5B-9970-D006A060BCDB}"/>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pic>
        <p:nvPicPr>
          <p:cNvPr id="8" name="Picture 7" descr="A picture containing object, clock&#10;&#10;Description automatically generated">
            <a:extLst>
              <a:ext uri="{FF2B5EF4-FFF2-40B4-BE49-F238E27FC236}">
                <a16:creationId xmlns:a16="http://schemas.microsoft.com/office/drawing/2014/main" id="{D1658E5D-DE80-4D16-9E72-8315D1FBB787}"/>
              </a:ext>
            </a:extLst>
          </p:cNvPr>
          <p:cNvPicPr>
            <a:picLocks noChangeAspect="1"/>
          </p:cNvPicPr>
          <p:nvPr userDrawn="1"/>
        </p:nvPicPr>
        <p:blipFill>
          <a:blip r:embed="rId24">
            <a:biLevel thresh="25000"/>
            <a:extLst>
              <a:ext uri="{28A0092B-C50C-407E-A947-70E740481C1C}">
                <a14:useLocalDpi xmlns:a14="http://schemas.microsoft.com/office/drawing/2010/main" val="0"/>
              </a:ext>
            </a:extLst>
          </a:blip>
          <a:stretch>
            <a:fillRect/>
          </a:stretch>
        </p:blipFill>
        <p:spPr>
          <a:xfrm>
            <a:off x="228600" y="6262333"/>
            <a:ext cx="1600484" cy="444401"/>
          </a:xfrm>
          <a:prstGeom prst="rect">
            <a:avLst/>
          </a:prstGeom>
        </p:spPr>
      </p:pic>
    </p:spTree>
    <p:extLst>
      <p:ext uri="{BB962C8B-B14F-4D97-AF65-F5344CB8AC3E}">
        <p14:creationId xmlns:p14="http://schemas.microsoft.com/office/powerpoint/2010/main" val="344338528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94" r:id="rId20"/>
    <p:sldLayoutId id="2147483728" r:id="rId21"/>
    <p:sldLayoutId id="2147483729" r:id="rId22"/>
  </p:sldLayoutIdLst>
  <p:hf hdr="0" dt="0"/>
  <p:txStyles>
    <p:titleStyle>
      <a:lvl1pPr algn="l" defTabSz="914400" rtl="0" eaLnBrk="1" latinLnBrk="0" hangingPunct="1">
        <a:lnSpc>
          <a:spcPct val="100000"/>
        </a:lnSpc>
        <a:spcBef>
          <a:spcPct val="0"/>
        </a:spcBef>
        <a:buNone/>
        <a:defRPr lang="en-US" sz="4000" i="0" kern="1200" cap="none" spc="0" baseline="0" dirty="0">
          <a:solidFill>
            <a:srgbClr val="F7941D"/>
          </a:solidFill>
          <a:effectLst/>
          <a:latin typeface="Rubik Light" panose="00000400000000000000" pitchFamily="2" charset="-79"/>
          <a:ea typeface="+mn-ea"/>
          <a:cs typeface="Rubik Light" panose="00000400000000000000" pitchFamily="2" charset="-79"/>
        </a:defRPr>
      </a:lvl1pPr>
    </p:titleStyle>
    <p:bodyStyle>
      <a:lvl1pPr marL="182880" indent="-182880" algn="l" defTabSz="914400" rtl="0" eaLnBrk="1" latinLnBrk="0" hangingPunct="1">
        <a:lnSpc>
          <a:spcPct val="100000"/>
        </a:lnSpc>
        <a:spcBef>
          <a:spcPts val="900"/>
        </a:spcBef>
        <a:spcAft>
          <a:spcPts val="600"/>
        </a:spcAft>
        <a:buClr>
          <a:schemeClr val="bg1"/>
        </a:buClr>
        <a:buFont typeface="Garamond" pitchFamily="18" charset="0"/>
        <a:buChar char="◦"/>
        <a:defRPr sz="2400" kern="1200">
          <a:solidFill>
            <a:schemeClr val="bg1"/>
          </a:solidFill>
          <a:latin typeface="Rubik" panose="00000500000000000000" pitchFamily="2" charset="-79"/>
          <a:ea typeface="+mn-ea"/>
          <a:cs typeface="Rubik" panose="00000500000000000000" pitchFamily="2" charset="-79"/>
        </a:defRPr>
      </a:lvl1pPr>
      <a:lvl2pPr marL="45720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2pPr>
      <a:lvl3pPr marL="73152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3pPr>
      <a:lvl4pPr marL="100584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4pPr>
      <a:lvl5pPr marL="128016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4385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1348576"/>
          </a:xfrm>
          <a:prstGeom prst="rect">
            <a:avLst/>
          </a:prstGeom>
        </p:spPr>
        <p:txBody>
          <a:bodyPr vert="horz" lIns="45720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0" y="1573078"/>
            <a:ext cx="12192000" cy="4379666"/>
          </a:xfrm>
          <a:prstGeom prst="rect">
            <a:avLst/>
          </a:prstGeom>
        </p:spPr>
        <p:txBody>
          <a:bodyPr vert="horz" lIns="45720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125200" y="6304610"/>
            <a:ext cx="838200" cy="365760"/>
          </a:xfrm>
          <a:prstGeom prst="rect">
            <a:avLst/>
          </a:prstGeom>
        </p:spPr>
        <p:txBody>
          <a:bodyPr vert="horz" lIns="182880" tIns="45720" rIns="91440" bIns="45720" rtlCol="0" anchor="ctr"/>
          <a:lstStyle>
            <a:lvl1pPr algn="l">
              <a:defRPr sz="1200">
                <a:solidFill>
                  <a:schemeClr val="bg1"/>
                </a:solidFill>
                <a:latin typeface="Rubik" panose="00000500000000000000" pitchFamily="2" charset="-79"/>
                <a:cs typeface="Rubik" panose="00000500000000000000" pitchFamily="2" charset="-79"/>
              </a:defRPr>
            </a:lvl1pPr>
          </a:lstStyle>
          <a:p>
            <a:fld id="{6BBD9B5C-EF45-4DCF-9BF4-C71DB32B8341}" type="slidenum">
              <a:rPr lang="en-US" smtClean="0"/>
              <a:pPr/>
              <a:t>‹#›</a:t>
            </a:fld>
            <a:endParaRPr lang="en-US"/>
          </a:p>
        </p:txBody>
      </p:sp>
      <p:sp>
        <p:nvSpPr>
          <p:cNvPr id="14" name="Footer Placeholder 13">
            <a:extLst>
              <a:ext uri="{FF2B5EF4-FFF2-40B4-BE49-F238E27FC236}">
                <a16:creationId xmlns:a16="http://schemas.microsoft.com/office/drawing/2014/main" id="{A9255482-0557-4D5B-9970-D006A060BCDB}"/>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7" name="Straight Connector 6">
            <a:extLst>
              <a:ext uri="{FF2B5EF4-FFF2-40B4-BE49-F238E27FC236}">
                <a16:creationId xmlns:a16="http://schemas.microsoft.com/office/drawing/2014/main" id="{D51AF3BE-7757-496A-8FD9-65D935E79EAE}"/>
              </a:ext>
            </a:extLst>
          </p:cNvPr>
          <p:cNvCxnSpPr>
            <a:cxnSpLocks/>
          </p:cNvCxnSpPr>
          <p:nvPr/>
        </p:nvCxnSpPr>
        <p:spPr>
          <a:xfrm>
            <a:off x="11122660" y="6304610"/>
            <a:ext cx="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object, clock&#10;&#10;Description automatically generated">
            <a:extLst>
              <a:ext uri="{FF2B5EF4-FFF2-40B4-BE49-F238E27FC236}">
                <a16:creationId xmlns:a16="http://schemas.microsoft.com/office/drawing/2014/main" id="{D1658E5D-DE80-4D16-9E72-8315D1FBB787}"/>
              </a:ext>
            </a:extLst>
          </p:cNvPr>
          <p:cNvPicPr>
            <a:picLocks noChangeAspect="1"/>
          </p:cNvPicPr>
          <p:nvPr userDrawn="1"/>
        </p:nvPicPr>
        <p:blipFill>
          <a:blip r:embed="rId10" cstate="print">
            <a:biLevel thresh="25000"/>
            <a:extLst>
              <a:ext uri="{28A0092B-C50C-407E-A947-70E740481C1C}">
                <a14:useLocalDpi xmlns:a14="http://schemas.microsoft.com/office/drawing/2010/main"/>
              </a:ext>
            </a:extLst>
          </a:blip>
          <a:stretch>
            <a:fillRect/>
          </a:stretch>
        </p:blipFill>
        <p:spPr>
          <a:xfrm>
            <a:off x="228600" y="6262333"/>
            <a:ext cx="1600484" cy="444401"/>
          </a:xfrm>
          <a:prstGeom prst="rect">
            <a:avLst/>
          </a:prstGeom>
        </p:spPr>
      </p:pic>
    </p:spTree>
    <p:extLst>
      <p:ext uri="{BB962C8B-B14F-4D97-AF65-F5344CB8AC3E}">
        <p14:creationId xmlns:p14="http://schemas.microsoft.com/office/powerpoint/2010/main" val="257614470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2" r:id="rId5"/>
    <p:sldLayoutId id="2147483693" r:id="rId6"/>
    <p:sldLayoutId id="2147483696" r:id="rId7"/>
    <p:sldLayoutId id="2147483730" r:id="rId8"/>
  </p:sldLayoutIdLst>
  <p:hf hdr="0" dt="0"/>
  <p:txStyles>
    <p:titleStyle>
      <a:lvl1pPr algn="l" defTabSz="914400" rtl="0" eaLnBrk="1" latinLnBrk="0" hangingPunct="1">
        <a:lnSpc>
          <a:spcPct val="100000"/>
        </a:lnSpc>
        <a:spcBef>
          <a:spcPct val="0"/>
        </a:spcBef>
        <a:buNone/>
        <a:defRPr lang="en-US" sz="4000" i="0" kern="1200" cap="none" spc="0" baseline="0" dirty="0">
          <a:solidFill>
            <a:srgbClr val="F7941D"/>
          </a:solidFill>
          <a:effectLst/>
          <a:latin typeface="Rubik Light" panose="00000400000000000000" pitchFamily="2" charset="-79"/>
          <a:ea typeface="+mn-ea"/>
          <a:cs typeface="Rubik Light" panose="00000400000000000000" pitchFamily="2" charset="-79"/>
        </a:defRPr>
      </a:lvl1pPr>
    </p:titleStyle>
    <p:bodyStyle>
      <a:lvl1pPr marL="182880" indent="-182880" algn="l" defTabSz="914400" rtl="0" eaLnBrk="1" latinLnBrk="0" hangingPunct="1">
        <a:lnSpc>
          <a:spcPct val="100000"/>
        </a:lnSpc>
        <a:spcBef>
          <a:spcPts val="900"/>
        </a:spcBef>
        <a:spcAft>
          <a:spcPts val="600"/>
        </a:spcAft>
        <a:buClr>
          <a:schemeClr val="bg1"/>
        </a:buClr>
        <a:buFont typeface="Garamond" pitchFamily="18" charset="0"/>
        <a:buChar char="◦"/>
        <a:defRPr sz="2400" kern="1200">
          <a:solidFill>
            <a:schemeClr val="bg1"/>
          </a:solidFill>
          <a:latin typeface="Rubik" panose="00000500000000000000" pitchFamily="2" charset="-79"/>
          <a:ea typeface="+mn-ea"/>
          <a:cs typeface="Rubik" panose="00000500000000000000" pitchFamily="2" charset="-79"/>
        </a:defRPr>
      </a:lvl1pPr>
      <a:lvl2pPr marL="45720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2pPr>
      <a:lvl3pPr marL="73152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3pPr>
      <a:lvl4pPr marL="100584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4pPr>
      <a:lvl5pPr marL="128016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hyperlink" Target="https://saviynt.com/exchange/solutions" TargetMode="External"/><Relationship Id="rId2" Type="http://schemas.openxmlformats.org/officeDocument/2006/relationships/notesSlide" Target="../notesSlides/notesSlide7.xml"/><Relationship Id="rId1" Type="http://schemas.openxmlformats.org/officeDocument/2006/relationships/slideLayout" Target="../slideLayouts/slideLayout30.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4B230E4-0B9C-4754-956A-48600C4BD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35" y="2370780"/>
            <a:ext cx="3413618" cy="795028"/>
          </a:xfrm>
          <a:prstGeom prst="rect">
            <a:avLst/>
          </a:prstGeom>
        </p:spPr>
      </p:pic>
      <p:cxnSp>
        <p:nvCxnSpPr>
          <p:cNvPr id="15" name="Straight Connector 14">
            <a:extLst>
              <a:ext uri="{FF2B5EF4-FFF2-40B4-BE49-F238E27FC236}">
                <a16:creationId xmlns:a16="http://schemas.microsoft.com/office/drawing/2014/main" id="{FFCAF8B0-809F-4F31-95AE-43905DC89165}"/>
              </a:ext>
            </a:extLst>
          </p:cNvPr>
          <p:cNvCxnSpPr>
            <a:cxnSpLocks/>
          </p:cNvCxnSpPr>
          <p:nvPr/>
        </p:nvCxnSpPr>
        <p:spPr>
          <a:xfrm>
            <a:off x="4953391" y="1970002"/>
            <a:ext cx="0" cy="1596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5">
            <a:extLst>
              <a:ext uri="{FF2B5EF4-FFF2-40B4-BE49-F238E27FC236}">
                <a16:creationId xmlns:a16="http://schemas.microsoft.com/office/drawing/2014/main" id="{D26BA100-0855-4B40-B435-6EC8BF66C39B}"/>
              </a:ext>
            </a:extLst>
          </p:cNvPr>
          <p:cNvSpPr txBox="1">
            <a:spLocks/>
          </p:cNvSpPr>
          <p:nvPr/>
        </p:nvSpPr>
        <p:spPr>
          <a:xfrm>
            <a:off x="5493429" y="1384183"/>
            <a:ext cx="6184041" cy="2256639"/>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baseline="0">
                <a:solidFill>
                  <a:schemeClr val="bg1"/>
                </a:solidFill>
                <a:latin typeface="Montserrat SemiBold" panose="00000700000000000000" pitchFamily="2"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rgbClr val="FFFFFF"/>
                </a:solidFill>
                <a:effectLst/>
                <a:uLnTx/>
                <a:uFillTx/>
                <a:latin typeface="+mj-lt"/>
                <a:ea typeface="+mj-ea"/>
                <a:cs typeface="+mj-cs"/>
                <a:sym typeface="Arial"/>
              </a:rPr>
              <a:t>CPAM </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rgbClr val="FFFFFF"/>
                </a:solidFill>
                <a:effectLst/>
                <a:uLnTx/>
                <a:uFillTx/>
                <a:latin typeface="+mj-lt"/>
                <a:ea typeface="+mj-ea"/>
                <a:cs typeface="+mj-cs"/>
                <a:sym typeface="Arial"/>
              </a:rPr>
              <a:t> </a:t>
            </a:r>
            <a:br>
              <a:rPr kumimoji="0" lang="en-IN" sz="4400" b="1" i="0" u="none" strike="noStrike" kern="1200" cap="none" spc="0" normalizeH="0" baseline="0" noProof="0" dirty="0">
                <a:ln>
                  <a:noFill/>
                </a:ln>
                <a:solidFill>
                  <a:srgbClr val="FFFFFF"/>
                </a:solidFill>
                <a:effectLst/>
                <a:uLnTx/>
                <a:uFillTx/>
                <a:latin typeface="+mj-lt"/>
                <a:ea typeface="+mj-ea"/>
                <a:cs typeface="+mj-cs"/>
                <a:sym typeface="Arial"/>
              </a:rPr>
            </a:br>
            <a:r>
              <a:rPr kumimoji="0" lang="en-IN" sz="4400" b="1" i="0" u="none" strike="noStrike" kern="1200" cap="none" spc="0" normalizeH="0" baseline="0" noProof="0" dirty="0">
                <a:ln>
                  <a:noFill/>
                </a:ln>
                <a:solidFill>
                  <a:srgbClr val="FFFFFF"/>
                </a:solidFill>
                <a:effectLst/>
                <a:uLnTx/>
                <a:uFillTx/>
                <a:latin typeface="+mj-lt"/>
                <a:ea typeface="+mj-ea"/>
                <a:cs typeface="+mj-cs"/>
                <a:sym typeface="Arial"/>
              </a:rPr>
              <a:t>Project Kick Off</a:t>
            </a:r>
          </a:p>
        </p:txBody>
      </p:sp>
    </p:spTree>
    <p:extLst>
      <p:ext uri="{BB962C8B-B14F-4D97-AF65-F5344CB8AC3E}">
        <p14:creationId xmlns:p14="http://schemas.microsoft.com/office/powerpoint/2010/main" val="4067298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E76ED-3504-44A9-A002-06019079F59A}"/>
              </a:ext>
            </a:extLst>
          </p:cNvPr>
          <p:cNvSpPr>
            <a:spLocks noGrp="1"/>
          </p:cNvSpPr>
          <p:nvPr>
            <p:ph type="title"/>
          </p:nvPr>
        </p:nvSpPr>
        <p:spPr/>
        <p:txBody>
          <a:bodyPr/>
          <a:lstStyle/>
          <a:p>
            <a:r>
              <a:rPr lang="en-US" dirty="0"/>
              <a:t>Saviynt RACI – Phase 1</a:t>
            </a:r>
            <a:endParaRPr lang="en-US" dirty="0">
              <a:highlight>
                <a:srgbClr val="FABD2F"/>
              </a:highlight>
            </a:endParaRPr>
          </a:p>
        </p:txBody>
      </p:sp>
      <p:graphicFrame>
        <p:nvGraphicFramePr>
          <p:cNvPr id="3" name="Table 2">
            <a:extLst>
              <a:ext uri="{FF2B5EF4-FFF2-40B4-BE49-F238E27FC236}">
                <a16:creationId xmlns:a16="http://schemas.microsoft.com/office/drawing/2014/main" id="{B06EDFBD-DF8E-4013-B36D-27807A4F0A63}"/>
              </a:ext>
            </a:extLst>
          </p:cNvPr>
          <p:cNvGraphicFramePr>
            <a:graphicFrameLocks noGrp="1"/>
          </p:cNvGraphicFramePr>
          <p:nvPr>
            <p:extLst>
              <p:ext uri="{D42A27DB-BD31-4B8C-83A1-F6EECF244321}">
                <p14:modId xmlns:p14="http://schemas.microsoft.com/office/powerpoint/2010/main" val="1694767824"/>
              </p:ext>
            </p:extLst>
          </p:nvPr>
        </p:nvGraphicFramePr>
        <p:xfrm>
          <a:off x="777769" y="1560539"/>
          <a:ext cx="10824758" cy="4098707"/>
        </p:xfrm>
        <a:graphic>
          <a:graphicData uri="http://schemas.openxmlformats.org/drawingml/2006/table">
            <a:tbl>
              <a:tblPr>
                <a:effectLst>
                  <a:outerShdw blurRad="50800" dist="38100" dir="2700000" algn="tl" rotWithShape="0">
                    <a:prstClr val="black">
                      <a:alpha val="40000"/>
                    </a:prstClr>
                  </a:outerShdw>
                </a:effectLst>
                <a:tableStyleId>{5202B0CA-FC54-4496-8BCA-5EF66A818D29}</a:tableStyleId>
              </a:tblPr>
              <a:tblGrid>
                <a:gridCol w="766190">
                  <a:extLst>
                    <a:ext uri="{9D8B030D-6E8A-4147-A177-3AD203B41FA5}">
                      <a16:colId xmlns:a16="http://schemas.microsoft.com/office/drawing/2014/main" val="1604506137"/>
                    </a:ext>
                  </a:extLst>
                </a:gridCol>
                <a:gridCol w="7336654">
                  <a:extLst>
                    <a:ext uri="{9D8B030D-6E8A-4147-A177-3AD203B41FA5}">
                      <a16:colId xmlns:a16="http://schemas.microsoft.com/office/drawing/2014/main" val="638449071"/>
                    </a:ext>
                  </a:extLst>
                </a:gridCol>
                <a:gridCol w="1541615">
                  <a:extLst>
                    <a:ext uri="{9D8B030D-6E8A-4147-A177-3AD203B41FA5}">
                      <a16:colId xmlns:a16="http://schemas.microsoft.com/office/drawing/2014/main" val="3291287760"/>
                    </a:ext>
                  </a:extLst>
                </a:gridCol>
                <a:gridCol w="1180299">
                  <a:extLst>
                    <a:ext uri="{9D8B030D-6E8A-4147-A177-3AD203B41FA5}">
                      <a16:colId xmlns:a16="http://schemas.microsoft.com/office/drawing/2014/main" val="61055343"/>
                    </a:ext>
                  </a:extLst>
                </a:gridCol>
              </a:tblGrid>
              <a:tr h="471499">
                <a:tc>
                  <a:txBody>
                    <a:bodyPr/>
                    <a:lstStyle/>
                    <a:p>
                      <a:pPr algn="ctr" fontAlgn="ctr"/>
                      <a:r>
                        <a:rPr lang="en-US" sz="1600" u="none" strike="noStrike" dirty="0">
                          <a:solidFill>
                            <a:schemeClr val="bg1"/>
                          </a:solidFill>
                          <a:effectLst/>
                        </a:rPr>
                        <a:t>Stage</a:t>
                      </a:r>
                      <a:endParaRPr lang="en-US" sz="16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4385F"/>
                    </a:solidFill>
                  </a:tcPr>
                </a:tc>
                <a:tc>
                  <a:txBody>
                    <a:bodyPr/>
                    <a:lstStyle/>
                    <a:p>
                      <a:pPr algn="ctr" fontAlgn="ctr"/>
                      <a:r>
                        <a:rPr lang="en-US" sz="1600" u="none" strike="noStrike" dirty="0">
                          <a:solidFill>
                            <a:schemeClr val="bg1"/>
                          </a:solidFill>
                          <a:effectLst/>
                        </a:rPr>
                        <a:t>Saviynt CPAM Cloud Managed Platform RACI</a:t>
                      </a:r>
                      <a:endParaRPr lang="en-US" sz="16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4385F"/>
                    </a:solidFill>
                  </a:tcPr>
                </a:tc>
                <a:tc>
                  <a:txBody>
                    <a:bodyPr/>
                    <a:lstStyle/>
                    <a:p>
                      <a:pPr marL="0" algn="ctr" defTabSz="914400" rtl="0" eaLnBrk="1" fontAlgn="ctr" latinLnBrk="0" hangingPunct="1"/>
                      <a:r>
                        <a:rPr lang="en-US" sz="1600" b="1" i="0" u="none" strike="noStrike" kern="1200" dirty="0">
                          <a:solidFill>
                            <a:schemeClr val="bg1"/>
                          </a:solidFill>
                          <a:effectLst/>
                          <a:latin typeface="Calibri" panose="020F0502020204030204" pitchFamily="34" charset="0"/>
                          <a:ea typeface="+mn-ea"/>
                          <a:cs typeface="+mn-cs"/>
                        </a:rPr>
                        <a:t>[PARTNER]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4385F"/>
                    </a:solidFill>
                  </a:tcPr>
                </a:tc>
                <a:tc>
                  <a:txBody>
                    <a:bodyPr/>
                    <a:lstStyle/>
                    <a:p>
                      <a:pPr marL="0" algn="ctr" defTabSz="914400" rtl="0" eaLnBrk="1" fontAlgn="ctr" latinLnBrk="0" hangingPunct="1"/>
                      <a:r>
                        <a:rPr lang="en-US" sz="1600" b="1" i="0" u="none" strike="noStrike" kern="1200" dirty="0">
                          <a:solidFill>
                            <a:schemeClr val="bg1"/>
                          </a:solidFill>
                          <a:effectLst/>
                          <a:latin typeface="Calibri" panose="020F0502020204030204" pitchFamily="34" charset="0"/>
                          <a:ea typeface="+mn-ea"/>
                          <a:cs typeface="+mn-cs"/>
                        </a:rPr>
                        <a:t>[CUSTOMER]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4385F"/>
                    </a:solidFill>
                  </a:tcPr>
                </a:tc>
                <a:extLst>
                  <a:ext uri="{0D108BD9-81ED-4DB2-BD59-A6C34878D82A}">
                    <a16:rowId xmlns:a16="http://schemas.microsoft.com/office/drawing/2014/main" val="760610530"/>
                  </a:ext>
                </a:extLst>
              </a:tr>
              <a:tr h="227581">
                <a:tc rowSpan="16">
                  <a:txBody>
                    <a:bodyPr/>
                    <a:lstStyle/>
                    <a:p>
                      <a:pPr algn="ctr" fontAlgn="ctr"/>
                      <a:r>
                        <a:rPr lang="en-US" sz="2400" b="0" u="none" strike="noStrike" dirty="0">
                          <a:effectLst/>
                        </a:rPr>
                        <a:t>Implementation</a:t>
                      </a:r>
                      <a:endParaRPr lang="en-US" sz="2400" b="0" i="0" u="none" strike="noStrike" dirty="0">
                        <a:solidFill>
                          <a:srgbClr val="000000"/>
                        </a:solidFill>
                        <a:effectLst/>
                        <a:latin typeface="Calibri" panose="020F0502020204030204" pitchFamily="34" charset="0"/>
                      </a:endParaRPr>
                    </a:p>
                  </a:txBody>
                  <a:tcPr marL="9525" marR="9525" marT="9525" marB="0" vert="vert270" anchor="ctr">
                    <a:lnT w="12700" cap="flat" cmpd="sng" algn="ctr">
                      <a:solidFill>
                        <a:schemeClr val="tx1"/>
                      </a:solidFill>
                      <a:prstDash val="solid"/>
                      <a:round/>
                      <a:headEnd type="none" w="med" len="med"/>
                      <a:tailEnd type="none" w="med" len="med"/>
                    </a:lnT>
                  </a:tcPr>
                </a:tc>
                <a:tc>
                  <a:txBody>
                    <a:bodyPr/>
                    <a:lstStyle/>
                    <a:p>
                      <a:pPr algn="l" fontAlgn="b"/>
                      <a:r>
                        <a:rPr lang="en-US" sz="1400" b="1" u="none" strike="noStrike">
                          <a:effectLst/>
                        </a:rPr>
                        <a:t>Build</a:t>
                      </a:r>
                      <a:endParaRPr lang="en-US" sz="14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solidFill>
                      <a:srgbClr val="FABD2F"/>
                    </a:solidFill>
                  </a:tcPr>
                </a:tc>
                <a:tc>
                  <a:txBody>
                    <a:bodyPr/>
                    <a:lstStyle/>
                    <a:p>
                      <a:pPr algn="ctr" fontAlgn="ct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rgbClr val="FABD2F"/>
                    </a:solidFill>
                  </a:tcPr>
                </a:tc>
                <a:tc>
                  <a:txBody>
                    <a:bodyPr/>
                    <a:lstStyle/>
                    <a:p>
                      <a:pPr algn="ctr" fontAlgn="ct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rgbClr val="FABD2F"/>
                    </a:solidFill>
                  </a:tcPr>
                </a:tc>
                <a:extLst>
                  <a:ext uri="{0D108BD9-81ED-4DB2-BD59-A6C34878D82A}">
                    <a16:rowId xmlns:a16="http://schemas.microsoft.com/office/drawing/2014/main" val="3305262491"/>
                  </a:ext>
                </a:extLst>
              </a:tr>
              <a:tr h="227581">
                <a:tc vMerge="1">
                  <a:txBody>
                    <a:bodyPr/>
                    <a:lstStyle/>
                    <a:p>
                      <a:endParaRPr lang="en-US"/>
                    </a:p>
                  </a:txBody>
                  <a:tcPr/>
                </a:tc>
                <a:tc>
                  <a:txBody>
                    <a:bodyPr/>
                    <a:lstStyle/>
                    <a:p>
                      <a:pPr algn="l" fontAlgn="b"/>
                      <a:r>
                        <a:rPr lang="en-US" sz="1400" u="none" strike="noStrike" dirty="0">
                          <a:effectLst/>
                        </a:rPr>
                        <a:t>Saviynt Application Setup in Environment</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r>
                        <a:rPr lang="en-US" sz="1400" u="none" strike="noStrike" dirty="0">
                          <a:effectLst/>
                        </a:rPr>
                        <a:t>R, A, C</a:t>
                      </a:r>
                      <a:endParaRPr lang="en-US" sz="14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ctr" fontAlgn="ctr"/>
                      <a:r>
                        <a:rPr lang="en-US" sz="1400" u="none" strike="noStrike" dirty="0">
                          <a:effectLst/>
                        </a:rPr>
                        <a:t>I,A</a:t>
                      </a:r>
                      <a:endParaRPr lang="en-US" sz="14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509069997"/>
                  </a:ext>
                </a:extLst>
              </a:tr>
              <a:tr h="227581">
                <a:tc vMerge="1">
                  <a:txBody>
                    <a:bodyPr/>
                    <a:lstStyle/>
                    <a:p>
                      <a:endParaRPr lang="en-US"/>
                    </a:p>
                  </a:txBody>
                  <a:tcPr/>
                </a:tc>
                <a:tc>
                  <a:txBody>
                    <a:bodyPr/>
                    <a:lstStyle/>
                    <a:p>
                      <a:pPr algn="l" fontAlgn="b"/>
                      <a:r>
                        <a:rPr lang="en-US" sz="1400" u="none" strike="noStrike">
                          <a:effectLst/>
                        </a:rPr>
                        <a:t>Requirement Definition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400" u="none" strike="noStrike" dirty="0">
                          <a:effectLst/>
                        </a:rPr>
                        <a:t>C, I</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R,A</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1782141"/>
                  </a:ext>
                </a:extLst>
              </a:tr>
              <a:tr h="227581">
                <a:tc vMerge="1">
                  <a:txBody>
                    <a:bodyPr/>
                    <a:lstStyle/>
                    <a:p>
                      <a:endParaRPr lang="en-US"/>
                    </a:p>
                  </a:txBody>
                  <a:tcPr/>
                </a:tc>
                <a:tc>
                  <a:txBody>
                    <a:bodyPr/>
                    <a:lstStyle/>
                    <a:p>
                      <a:pPr algn="l" fontAlgn="b"/>
                      <a:r>
                        <a:rPr lang="en-US" sz="1400" u="none" strike="noStrike">
                          <a:effectLst/>
                        </a:rPr>
                        <a:t>Architecture and Design</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r>
                        <a:rPr lang="en-US" sz="1400" b="0" i="0" u="none" strike="noStrike" dirty="0">
                          <a:solidFill>
                            <a:srgbClr val="000000"/>
                          </a:solidFill>
                          <a:effectLst/>
                          <a:latin typeface="Calibri" panose="020F0502020204030204" pitchFamily="34" charset="0"/>
                        </a:rPr>
                        <a:t>R,A</a:t>
                      </a:r>
                    </a:p>
                  </a:txBody>
                  <a:tcPr marL="9525" marR="9525" marT="9525" marB="0" anchor="ctr">
                    <a:solidFill>
                      <a:schemeClr val="bg1"/>
                    </a:solidFill>
                  </a:tcPr>
                </a:tc>
                <a:tc>
                  <a:txBody>
                    <a:bodyPr/>
                    <a:lstStyle/>
                    <a:p>
                      <a:pPr algn="ctr" fontAlgn="ctr"/>
                      <a:r>
                        <a:rPr lang="en-US" sz="1400" b="0" i="0" u="none" strike="noStrike" dirty="0">
                          <a:solidFill>
                            <a:srgbClr val="000000"/>
                          </a:solidFill>
                          <a:effectLst/>
                          <a:latin typeface="Calibri" panose="020F0502020204030204" pitchFamily="34" charset="0"/>
                        </a:rPr>
                        <a:t>C,I,A</a:t>
                      </a:r>
                    </a:p>
                  </a:txBody>
                  <a:tcPr marL="9525" marR="9525" marT="9525" marB="0" anchor="ctr">
                    <a:solidFill>
                      <a:schemeClr val="bg1"/>
                    </a:solidFill>
                  </a:tcPr>
                </a:tc>
                <a:extLst>
                  <a:ext uri="{0D108BD9-81ED-4DB2-BD59-A6C34878D82A}">
                    <a16:rowId xmlns:a16="http://schemas.microsoft.com/office/drawing/2014/main" val="1877965824"/>
                  </a:ext>
                </a:extLst>
              </a:tr>
              <a:tr h="227581">
                <a:tc vMerge="1">
                  <a:txBody>
                    <a:bodyPr/>
                    <a:lstStyle/>
                    <a:p>
                      <a:endParaRPr lang="en-US"/>
                    </a:p>
                  </a:txBody>
                  <a:tcPr/>
                </a:tc>
                <a:tc>
                  <a:txBody>
                    <a:bodyPr/>
                    <a:lstStyle/>
                    <a:p>
                      <a:pPr algn="l" fontAlgn="b"/>
                      <a:r>
                        <a:rPr lang="en-US" sz="1400" u="none" strike="noStrike">
                          <a:effectLst/>
                        </a:rPr>
                        <a:t>Saviynt Configuration (Connectors, Workflows, tasks, jobs, Bootstrapping, policies, etc.)</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400" b="0" i="0" u="none" strike="noStrike" dirty="0">
                          <a:solidFill>
                            <a:srgbClr val="000000"/>
                          </a:solidFill>
                          <a:effectLst/>
                          <a:latin typeface="Calibri" panose="020F0502020204030204" pitchFamily="34" charset="0"/>
                        </a:rPr>
                        <a:t>R,A</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C,I,A</a:t>
                      </a:r>
                    </a:p>
                  </a:txBody>
                  <a:tcPr marL="9525" marR="9525" marT="9525" marB="0" anchor="ctr"/>
                </a:tc>
                <a:extLst>
                  <a:ext uri="{0D108BD9-81ED-4DB2-BD59-A6C34878D82A}">
                    <a16:rowId xmlns:a16="http://schemas.microsoft.com/office/drawing/2014/main" val="1786302994"/>
                  </a:ext>
                </a:extLst>
              </a:tr>
              <a:tr h="227581">
                <a:tc vMerge="1">
                  <a:txBody>
                    <a:bodyPr/>
                    <a:lstStyle/>
                    <a:p>
                      <a:endParaRPr lang="en-US"/>
                    </a:p>
                  </a:txBody>
                  <a:tcPr/>
                </a:tc>
                <a:tc>
                  <a:txBody>
                    <a:bodyPr/>
                    <a:lstStyle/>
                    <a:p>
                      <a:pPr algn="l" fontAlgn="b"/>
                      <a:r>
                        <a:rPr lang="en-US" sz="1400" u="none" strike="noStrike" dirty="0">
                          <a:effectLst/>
                        </a:rPr>
                        <a:t>Data Setup in Saviynt (Users, Accounts, Policies, UserGroups, Roles, etc.)</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r>
                        <a:rPr lang="en-US" sz="1400" b="0" i="0" u="none" strike="noStrike" dirty="0">
                          <a:solidFill>
                            <a:srgbClr val="000000"/>
                          </a:solidFill>
                          <a:effectLst/>
                          <a:latin typeface="Calibri" panose="020F0502020204030204" pitchFamily="34" charset="0"/>
                        </a:rPr>
                        <a:t>A</a:t>
                      </a:r>
                    </a:p>
                  </a:txBody>
                  <a:tcPr marL="9525" marR="9525" marT="9525" marB="0" anchor="ctr">
                    <a:solidFill>
                      <a:schemeClr val="bg1"/>
                    </a:solidFill>
                  </a:tcPr>
                </a:tc>
                <a:tc>
                  <a:txBody>
                    <a:bodyPr/>
                    <a:lstStyle/>
                    <a:p>
                      <a:pPr algn="ctr" fontAlgn="ctr"/>
                      <a:r>
                        <a:rPr lang="en-US" sz="1400" u="none" strike="noStrike" dirty="0">
                          <a:effectLst/>
                        </a:rPr>
                        <a:t>R</a:t>
                      </a:r>
                      <a:endParaRPr lang="en-US" sz="14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1843846678"/>
                  </a:ext>
                </a:extLst>
              </a:tr>
              <a:tr h="218911">
                <a:tc vMerge="1">
                  <a:txBody>
                    <a:bodyPr/>
                    <a:lstStyle/>
                    <a:p>
                      <a:endParaRPr lang="en-US"/>
                    </a:p>
                  </a:txBody>
                  <a:tcPr/>
                </a:tc>
                <a:tc>
                  <a:txBody>
                    <a:bodyPr/>
                    <a:lstStyle/>
                    <a:p>
                      <a:pPr algn="l" fontAlgn="b"/>
                      <a:r>
                        <a:rPr lang="en-US" sz="1400" u="none" strike="noStrike" dirty="0">
                          <a:effectLst/>
                        </a:rPr>
                        <a:t>UI Changes</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400" u="none" strike="noStrike">
                          <a:effectLst/>
                        </a:rPr>
                        <a:t>R</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I</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21414537"/>
                  </a:ext>
                </a:extLst>
              </a:tr>
              <a:tr h="227581">
                <a:tc vMerge="1">
                  <a:txBody>
                    <a:bodyPr/>
                    <a:lstStyle/>
                    <a:p>
                      <a:endParaRPr lang="en-US"/>
                    </a:p>
                  </a:txBody>
                  <a:tcPr/>
                </a:tc>
                <a:tc>
                  <a:txBody>
                    <a:bodyPr/>
                    <a:lstStyle/>
                    <a:p>
                      <a:pPr algn="l" fontAlgn="b"/>
                      <a:r>
                        <a:rPr lang="en-US" sz="1400" u="none" strike="noStrike" dirty="0">
                          <a:effectLst/>
                        </a:rPr>
                        <a:t>Connections to Upstream/downstream applications</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r>
                        <a:rPr lang="en-US" sz="1400" b="0" i="0" u="none" strike="noStrike" dirty="0">
                          <a:solidFill>
                            <a:srgbClr val="000000"/>
                          </a:solidFill>
                          <a:effectLst/>
                          <a:latin typeface="Calibri" panose="020F0502020204030204" pitchFamily="34" charset="0"/>
                        </a:rPr>
                        <a:t>R</a:t>
                      </a:r>
                    </a:p>
                  </a:txBody>
                  <a:tcPr marL="9525" marR="9525" marT="9525" marB="0" anchor="ctr">
                    <a:solidFill>
                      <a:schemeClr val="bg1"/>
                    </a:solidFill>
                  </a:tcPr>
                </a:tc>
                <a:tc>
                  <a:txBody>
                    <a:bodyPr/>
                    <a:lstStyle/>
                    <a:p>
                      <a:pPr algn="ctr" fontAlgn="ctr"/>
                      <a:r>
                        <a:rPr lang="en-US" sz="1400" b="0" i="0" u="none" strike="noStrike" dirty="0">
                          <a:solidFill>
                            <a:srgbClr val="000000"/>
                          </a:solidFill>
                          <a:effectLst/>
                          <a:latin typeface="Calibri" panose="020F0502020204030204" pitchFamily="34" charset="0"/>
                        </a:rPr>
                        <a:t>C,I,A</a:t>
                      </a:r>
                    </a:p>
                  </a:txBody>
                  <a:tcPr marL="9525" marR="9525" marT="9525" marB="0" anchor="ctr">
                    <a:solidFill>
                      <a:schemeClr val="bg1"/>
                    </a:solidFill>
                  </a:tcPr>
                </a:tc>
                <a:extLst>
                  <a:ext uri="{0D108BD9-81ED-4DB2-BD59-A6C34878D82A}">
                    <a16:rowId xmlns:a16="http://schemas.microsoft.com/office/drawing/2014/main" val="3494637490"/>
                  </a:ext>
                </a:extLst>
              </a:tr>
              <a:tr h="227581">
                <a:tc vMerge="1">
                  <a:txBody>
                    <a:bodyPr/>
                    <a:lstStyle/>
                    <a:p>
                      <a:endParaRPr lang="en-US"/>
                    </a:p>
                  </a:txBody>
                  <a:tcPr/>
                </a:tc>
                <a:tc>
                  <a:txBody>
                    <a:bodyPr/>
                    <a:lstStyle/>
                    <a:p>
                      <a:pPr algn="l" fontAlgn="b"/>
                      <a:r>
                        <a:rPr lang="en-US" sz="1400" u="none" strike="noStrike" dirty="0">
                          <a:effectLst/>
                        </a:rPr>
                        <a:t>Application and workloads on-boarding</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400" b="0" i="0" u="none" strike="noStrike" dirty="0">
                          <a:solidFill>
                            <a:srgbClr val="000000"/>
                          </a:solidFill>
                          <a:effectLst/>
                          <a:latin typeface="Calibri" panose="020F0502020204030204" pitchFamily="34" charset="0"/>
                        </a:rPr>
                        <a:t>R</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A,C,I</a:t>
                      </a:r>
                    </a:p>
                  </a:txBody>
                  <a:tcPr marL="9525" marR="9525" marT="9525" marB="0" anchor="ctr"/>
                </a:tc>
                <a:extLst>
                  <a:ext uri="{0D108BD9-81ED-4DB2-BD59-A6C34878D82A}">
                    <a16:rowId xmlns:a16="http://schemas.microsoft.com/office/drawing/2014/main" val="3037541841"/>
                  </a:ext>
                </a:extLst>
              </a:tr>
              <a:tr h="218911">
                <a:tc vMerge="1">
                  <a:txBody>
                    <a:bodyPr/>
                    <a:lstStyle/>
                    <a:p>
                      <a:endParaRPr lang="en-US"/>
                    </a:p>
                  </a:txBody>
                  <a:tcPr/>
                </a:tc>
                <a:tc>
                  <a:txBody>
                    <a:bodyPr/>
                    <a:lstStyle/>
                    <a:p>
                      <a:pPr algn="l" fontAlgn="b"/>
                      <a:r>
                        <a:rPr lang="en-US" sz="1400" u="none" strike="noStrike">
                          <a:effectLst/>
                        </a:rPr>
                        <a:t>Project Management</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r>
                        <a:rPr lang="en-US" sz="1400" b="0" i="0" u="none" strike="noStrike" dirty="0">
                          <a:solidFill>
                            <a:srgbClr val="000000"/>
                          </a:solidFill>
                          <a:effectLst/>
                          <a:latin typeface="Calibri" panose="020F0502020204030204" pitchFamily="34" charset="0"/>
                        </a:rPr>
                        <a:t>C</a:t>
                      </a:r>
                    </a:p>
                  </a:txBody>
                  <a:tcPr marL="9525" marR="9525" marT="9525" marB="0" anchor="ctr">
                    <a:solidFill>
                      <a:schemeClr val="bg1"/>
                    </a:solidFill>
                  </a:tcPr>
                </a:tc>
                <a:tc>
                  <a:txBody>
                    <a:bodyPr/>
                    <a:lstStyle/>
                    <a:p>
                      <a:pPr algn="ctr" fontAlgn="ctr"/>
                      <a:r>
                        <a:rPr lang="en-US" sz="1400" u="none" strike="noStrike">
                          <a:effectLst/>
                        </a:rPr>
                        <a:t>R, A</a:t>
                      </a:r>
                      <a:endParaRPr lang="en-US" sz="1400" b="0" i="0" u="none" strike="noStrike">
                        <a:solidFill>
                          <a:srgbClr val="00000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1264123500"/>
                  </a:ext>
                </a:extLst>
              </a:tr>
              <a:tr h="227581">
                <a:tc vMerge="1">
                  <a:txBody>
                    <a:bodyPr/>
                    <a:lstStyle/>
                    <a:p>
                      <a:endParaRPr lang="en-US"/>
                    </a:p>
                  </a:txBody>
                  <a:tcPr/>
                </a:tc>
                <a:tc>
                  <a:txBody>
                    <a:bodyPr/>
                    <a:lstStyle/>
                    <a:p>
                      <a:pPr algn="l" fontAlgn="b"/>
                      <a:r>
                        <a:rPr lang="en-US" sz="1400" u="none" strike="noStrike" dirty="0">
                          <a:effectLst/>
                        </a:rPr>
                        <a:t>Quality Assurance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400" b="0" i="0" u="none" strike="noStrike" dirty="0">
                          <a:solidFill>
                            <a:srgbClr val="000000"/>
                          </a:solidFill>
                          <a:effectLst/>
                          <a:latin typeface="Calibri" panose="020F0502020204030204" pitchFamily="34" charset="0"/>
                        </a:rPr>
                        <a:t>R</a:t>
                      </a:r>
                    </a:p>
                  </a:txBody>
                  <a:tcPr marL="9525" marR="9525" marT="9525" marB="0" anchor="ctr"/>
                </a:tc>
                <a:tc>
                  <a:txBody>
                    <a:bodyPr/>
                    <a:lstStyle/>
                    <a:p>
                      <a:pPr algn="ctr" fontAlgn="ctr"/>
                      <a:r>
                        <a:rPr lang="en-US" sz="1400" u="none" strike="noStrike" dirty="0">
                          <a:effectLst/>
                        </a:rPr>
                        <a:t>R</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55240864"/>
                  </a:ext>
                </a:extLst>
              </a:tr>
              <a:tr h="218911">
                <a:tc vMerge="1">
                  <a:txBody>
                    <a:bodyPr/>
                    <a:lstStyle/>
                    <a:p>
                      <a:endParaRPr lang="en-US"/>
                    </a:p>
                  </a:txBody>
                  <a:tcPr/>
                </a:tc>
                <a:tc>
                  <a:txBody>
                    <a:bodyPr/>
                    <a:lstStyle/>
                    <a:p>
                      <a:pPr algn="l" fontAlgn="b"/>
                      <a:r>
                        <a:rPr lang="en-US" sz="1400" u="none" strike="noStrike">
                          <a:effectLst/>
                        </a:rPr>
                        <a:t>Environment Configurations (Platform)</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r>
                        <a:rPr lang="en-US" sz="1400" u="none" strike="noStrike" dirty="0">
                          <a:effectLst/>
                        </a:rPr>
                        <a:t>R</a:t>
                      </a:r>
                      <a:endParaRPr lang="en-US" sz="14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ctr" fontAlgn="ctr"/>
                      <a:r>
                        <a:rPr lang="en-US" sz="1400" u="none" strike="noStrike" dirty="0">
                          <a:effectLst/>
                        </a:rPr>
                        <a:t>I</a:t>
                      </a:r>
                      <a:endParaRPr lang="en-US" sz="14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2330719398"/>
                  </a:ext>
                </a:extLst>
              </a:tr>
              <a:tr h="227581">
                <a:tc vMerge="1">
                  <a:txBody>
                    <a:bodyPr/>
                    <a:lstStyle/>
                    <a:p>
                      <a:endParaRPr lang="en-US"/>
                    </a:p>
                  </a:txBody>
                  <a:tcPr/>
                </a:tc>
                <a:tc>
                  <a:txBody>
                    <a:bodyPr/>
                    <a:lstStyle/>
                    <a:p>
                      <a:pPr algn="l" fontAlgn="b"/>
                      <a:r>
                        <a:rPr lang="en-US" sz="1400" u="none" strike="noStrike">
                          <a:effectLst/>
                        </a:rPr>
                        <a:t>Performance Optimization and Tuning</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400" u="none" strike="noStrike" dirty="0">
                          <a:effectLst/>
                        </a:rPr>
                        <a:t>R</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I</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6079923"/>
                  </a:ext>
                </a:extLst>
              </a:tr>
              <a:tr h="227581">
                <a:tc vMerge="1">
                  <a:txBody>
                    <a:bodyPr/>
                    <a:lstStyle/>
                    <a:p>
                      <a:endParaRPr lang="en-US"/>
                    </a:p>
                  </a:txBody>
                  <a:tcPr/>
                </a:tc>
                <a:tc>
                  <a:txBody>
                    <a:bodyPr/>
                    <a:lstStyle/>
                    <a:p>
                      <a:pPr algn="l" fontAlgn="b"/>
                      <a:r>
                        <a:rPr lang="en-US" sz="1400" b="1" u="none" strike="noStrike">
                          <a:effectLst/>
                        </a:rPr>
                        <a:t>Roll Out</a:t>
                      </a:r>
                      <a:endParaRPr lang="en-US" sz="1400" b="1" i="0" u="none" strike="noStrike" dirty="0">
                        <a:solidFill>
                          <a:srgbClr val="000000"/>
                        </a:solidFill>
                        <a:effectLst/>
                        <a:latin typeface="Calibri" panose="020F0502020204030204" pitchFamily="34" charset="0"/>
                      </a:endParaRPr>
                    </a:p>
                  </a:txBody>
                  <a:tcPr marL="9525" marR="9525" marT="9525" marB="0" anchor="b">
                    <a:solidFill>
                      <a:srgbClr val="FABD2F"/>
                    </a:solidFill>
                  </a:tcPr>
                </a:tc>
                <a:tc>
                  <a:txBody>
                    <a:bodyPr/>
                    <a:lstStyle/>
                    <a:p>
                      <a:pPr algn="ctr" fontAlgn="ct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solidFill>
                      <a:srgbClr val="FABD2F"/>
                    </a:solidFill>
                  </a:tcPr>
                </a:tc>
                <a:tc>
                  <a:txBody>
                    <a:bodyPr/>
                    <a:lstStyle/>
                    <a:p>
                      <a:pPr algn="ctr" fontAlgn="ct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solidFill>
                      <a:srgbClr val="FABD2F"/>
                    </a:solidFill>
                  </a:tcPr>
                </a:tc>
                <a:extLst>
                  <a:ext uri="{0D108BD9-81ED-4DB2-BD59-A6C34878D82A}">
                    <a16:rowId xmlns:a16="http://schemas.microsoft.com/office/drawing/2014/main" val="415326856"/>
                  </a:ext>
                </a:extLst>
              </a:tr>
              <a:tr h="227581">
                <a:tc vMerge="1">
                  <a:txBody>
                    <a:bodyPr/>
                    <a:lstStyle/>
                    <a:p>
                      <a:endParaRPr lang="en-US"/>
                    </a:p>
                  </a:txBody>
                  <a:tcPr/>
                </a:tc>
                <a:tc>
                  <a:txBody>
                    <a:bodyPr/>
                    <a:lstStyle/>
                    <a:p>
                      <a:pPr algn="l" fontAlgn="b"/>
                      <a:r>
                        <a:rPr lang="en-US" sz="1400" u="none" strike="noStrike" dirty="0">
                          <a:effectLst/>
                        </a:rPr>
                        <a:t>Migration of configuration across environments (Dev-to-prod)</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r>
                        <a:rPr lang="en-US" sz="1400" b="0" i="0" u="none" strike="noStrike" dirty="0">
                          <a:solidFill>
                            <a:srgbClr val="000000"/>
                          </a:solidFill>
                          <a:effectLst/>
                          <a:latin typeface="Calibri" panose="020F0502020204030204" pitchFamily="34" charset="0"/>
                        </a:rPr>
                        <a:t>R</a:t>
                      </a:r>
                    </a:p>
                  </a:txBody>
                  <a:tcPr marL="9525" marR="9525" marT="9525" marB="0" anchor="ctr">
                    <a:solidFill>
                      <a:schemeClr val="bg1"/>
                    </a:solidFill>
                  </a:tcPr>
                </a:tc>
                <a:tc>
                  <a:txBody>
                    <a:bodyPr/>
                    <a:lstStyle/>
                    <a:p>
                      <a:pPr algn="ctr" fontAlgn="ctr"/>
                      <a:r>
                        <a:rPr lang="en-US" sz="1400" b="0" i="0" u="none" strike="noStrike" dirty="0">
                          <a:solidFill>
                            <a:srgbClr val="000000"/>
                          </a:solidFill>
                          <a:effectLst/>
                          <a:latin typeface="Calibri" panose="020F0502020204030204" pitchFamily="34" charset="0"/>
                        </a:rPr>
                        <a:t>C,I</a:t>
                      </a:r>
                    </a:p>
                  </a:txBody>
                  <a:tcPr marL="9525" marR="9525" marT="9525" marB="0" anchor="ctr">
                    <a:solidFill>
                      <a:schemeClr val="bg1"/>
                    </a:solidFill>
                  </a:tcPr>
                </a:tc>
                <a:extLst>
                  <a:ext uri="{0D108BD9-81ED-4DB2-BD59-A6C34878D82A}">
                    <a16:rowId xmlns:a16="http://schemas.microsoft.com/office/drawing/2014/main" val="4106582563"/>
                  </a:ext>
                </a:extLst>
              </a:tr>
              <a:tr h="227581">
                <a:tc vMerge="1">
                  <a:txBody>
                    <a:bodyPr/>
                    <a:lstStyle/>
                    <a:p>
                      <a:endParaRPr lang="en-US"/>
                    </a:p>
                  </a:txBody>
                  <a:tcPr/>
                </a:tc>
                <a:tc>
                  <a:txBody>
                    <a:bodyPr/>
                    <a:lstStyle/>
                    <a:p>
                      <a:pPr algn="l" fontAlgn="b"/>
                      <a:r>
                        <a:rPr lang="en-US" sz="1400" u="none" strike="noStrike" dirty="0">
                          <a:effectLst/>
                        </a:rPr>
                        <a:t>Data Migration/Bootstrap/PAM-Policies</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400" b="0" i="0" u="none" strike="noStrike" dirty="0">
                          <a:solidFill>
                            <a:srgbClr val="000000"/>
                          </a:solidFill>
                          <a:effectLst/>
                          <a:latin typeface="Calibri" panose="020F0502020204030204" pitchFamily="34" charset="0"/>
                        </a:rPr>
                        <a:t>R</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A</a:t>
                      </a:r>
                    </a:p>
                  </a:txBody>
                  <a:tcPr marL="9525" marR="9525" marT="9525" marB="0" anchor="ctr"/>
                </a:tc>
                <a:extLst>
                  <a:ext uri="{0D108BD9-81ED-4DB2-BD59-A6C34878D82A}">
                    <a16:rowId xmlns:a16="http://schemas.microsoft.com/office/drawing/2014/main" val="3423016295"/>
                  </a:ext>
                </a:extLst>
              </a:tr>
            </a:tbl>
          </a:graphicData>
        </a:graphic>
      </p:graphicFrame>
      <p:sp>
        <p:nvSpPr>
          <p:cNvPr id="5" name="TextBox 4">
            <a:extLst>
              <a:ext uri="{FF2B5EF4-FFF2-40B4-BE49-F238E27FC236}">
                <a16:creationId xmlns:a16="http://schemas.microsoft.com/office/drawing/2014/main" id="{7C7E285C-2A04-4E2B-9BE4-BF1D6BCD79C0}"/>
              </a:ext>
            </a:extLst>
          </p:cNvPr>
          <p:cNvSpPr txBox="1"/>
          <p:nvPr/>
        </p:nvSpPr>
        <p:spPr>
          <a:xfrm>
            <a:off x="320879" y="877476"/>
            <a:ext cx="1027441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Avenir Next LT Pro" panose="02020404030301010803"/>
                <a:ea typeface="+mn-ea"/>
                <a:cs typeface="+mn-cs"/>
              </a:rPr>
              <a:t>R – Responsible | A - Accountable | C - Consulted | I - Informed  </a:t>
            </a:r>
          </a:p>
        </p:txBody>
      </p:sp>
    </p:spTree>
    <p:extLst>
      <p:ext uri="{BB962C8B-B14F-4D97-AF65-F5344CB8AC3E}">
        <p14:creationId xmlns:p14="http://schemas.microsoft.com/office/powerpoint/2010/main" val="3464007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
            <a:extLst>
              <a:ext uri="{FF2B5EF4-FFF2-40B4-BE49-F238E27FC236}">
                <a16:creationId xmlns:a16="http://schemas.microsoft.com/office/drawing/2014/main" id="{2BB8BA90-AF8F-4575-A95E-1D7496075C7B}"/>
              </a:ext>
            </a:extLst>
          </p:cNvPr>
          <p:cNvSpPr txBox="1">
            <a:spLocks/>
          </p:cNvSpPr>
          <p:nvPr/>
        </p:nvSpPr>
        <p:spPr>
          <a:xfrm>
            <a:off x="375157" y="202320"/>
            <a:ext cx="11441684" cy="523220"/>
          </a:xfrm>
          <a:prstGeom prst="rect">
            <a:avLst/>
          </a:prstGeom>
        </p:spPr>
        <p:txBody>
          <a:bodyPr vert="horz" wrap="square" lIns="0" tIns="0" rIns="0" bIns="0" rtlCol="0" anchor="ctr" anchorCtr="0">
            <a:normAutofit fontScale="92500" lnSpcReduction="10000"/>
          </a:bodyPr>
          <a:lstStyle>
            <a:lvl1pPr algn="l" defTabSz="914400" rtl="0" eaLnBrk="1" latinLnBrk="0" hangingPunct="1">
              <a:lnSpc>
                <a:spcPct val="100000"/>
              </a:lnSpc>
              <a:spcBef>
                <a:spcPct val="0"/>
              </a:spcBef>
              <a:buNone/>
              <a:defRPr lang="en-US" sz="4000" i="0" kern="1200" cap="none" spc="0" baseline="0" dirty="0">
                <a:solidFill>
                  <a:srgbClr val="F7941D"/>
                </a:solidFill>
                <a:effectLst/>
                <a:latin typeface="Rubik Light" panose="00000400000000000000" pitchFamily="2" charset="-79"/>
                <a:ea typeface="+mn-ea"/>
                <a:cs typeface="Rubik Light" panose="00000400000000000000" pitchFamily="2" charset="-79"/>
              </a:defRPr>
            </a:lvl1pPr>
          </a:lstStyle>
          <a:p>
            <a:endParaRPr lang="en-US">
              <a:solidFill>
                <a:srgbClr val="FABD2F"/>
              </a:solidFill>
            </a:endParaRPr>
          </a:p>
        </p:txBody>
      </p:sp>
      <p:sp>
        <p:nvSpPr>
          <p:cNvPr id="31" name="TextBox 30">
            <a:extLst>
              <a:ext uri="{FF2B5EF4-FFF2-40B4-BE49-F238E27FC236}">
                <a16:creationId xmlns:a16="http://schemas.microsoft.com/office/drawing/2014/main" id="{4E816A24-B7C6-40A5-9C45-E9144D86FBC7}"/>
              </a:ext>
            </a:extLst>
          </p:cNvPr>
          <p:cNvSpPr txBox="1"/>
          <p:nvPr/>
        </p:nvSpPr>
        <p:spPr>
          <a:xfrm>
            <a:off x="542937" y="3580187"/>
            <a:ext cx="2300958" cy="1851789"/>
          </a:xfrm>
          <a:prstGeom prst="rect">
            <a:avLst/>
          </a:prstGeom>
          <a:noFill/>
        </p:spPr>
        <p:txBody>
          <a:bodyPr wrap="square" lIns="0" tIns="0" rIns="0" bIns="0" rtlCol="0">
            <a:spAutoFit/>
          </a:bodyPr>
          <a:lstStyle/>
          <a:p>
            <a:pPr marL="285750" indent="-285750" defTabSz="685800">
              <a:spcAft>
                <a:spcPts val="450"/>
              </a:spcAft>
              <a:buFont typeface="Arial" panose="020B0604020202020204" pitchFamily="34" charset="0"/>
              <a:buChar char="•"/>
              <a:defRPr/>
            </a:pPr>
            <a:r>
              <a:rPr lang="en-US" sz="1600" dirty="0">
                <a:solidFill>
                  <a:srgbClr val="FFFFFF"/>
                </a:solidFill>
                <a:ea typeface="Verdana" panose="020B0604030504040204" pitchFamily="34" charset="0"/>
              </a:rPr>
              <a:t>SOW sign-off</a:t>
            </a:r>
          </a:p>
          <a:p>
            <a:pPr marL="285750" indent="-285750" algn="ctr" defTabSz="685800">
              <a:spcAft>
                <a:spcPts val="450"/>
              </a:spcAft>
              <a:buFont typeface="Arial" panose="020B0604020202020204" pitchFamily="34" charset="0"/>
              <a:buChar char="•"/>
              <a:defRPr/>
            </a:pPr>
            <a:endParaRPr lang="en-US" sz="1600" dirty="0">
              <a:solidFill>
                <a:srgbClr val="FFFFFF"/>
              </a:solidFill>
              <a:ea typeface="Verdana" panose="020B0604030504040204" pitchFamily="34" charset="0"/>
            </a:endParaRPr>
          </a:p>
          <a:p>
            <a:pPr marL="285750" indent="-285750" defTabSz="685800">
              <a:spcAft>
                <a:spcPts val="450"/>
              </a:spcAft>
              <a:buFont typeface="Arial" panose="020B0604020202020204" pitchFamily="34" charset="0"/>
              <a:buChar char="•"/>
              <a:defRPr/>
            </a:pPr>
            <a:r>
              <a:rPr lang="en-US" sz="1600" dirty="0">
                <a:solidFill>
                  <a:srgbClr val="FFFFFF"/>
                </a:solidFill>
                <a:ea typeface="Verdana" panose="020B0604030504040204" pitchFamily="34" charset="0"/>
              </a:rPr>
              <a:t>Identify and share key point of contacts (POCs) to facilitate discovery and implementation</a:t>
            </a:r>
            <a:endParaRPr lang="en-US" sz="1600" dirty="0">
              <a:solidFill>
                <a:schemeClr val="bg1"/>
              </a:solidFill>
              <a:ea typeface="Verdana" panose="020B0604030504040204" pitchFamily="34" charset="0"/>
              <a:cs typeface="Arial" pitchFamily="34" charset="0"/>
            </a:endParaRPr>
          </a:p>
        </p:txBody>
      </p:sp>
      <p:sp>
        <p:nvSpPr>
          <p:cNvPr id="36" name="TextBox 35">
            <a:extLst>
              <a:ext uri="{FF2B5EF4-FFF2-40B4-BE49-F238E27FC236}">
                <a16:creationId xmlns:a16="http://schemas.microsoft.com/office/drawing/2014/main" id="{79228E8E-A5E4-478E-8AEF-340F556DFA42}"/>
              </a:ext>
            </a:extLst>
          </p:cNvPr>
          <p:cNvSpPr txBox="1"/>
          <p:nvPr/>
        </p:nvSpPr>
        <p:spPr>
          <a:xfrm>
            <a:off x="3528015" y="3630022"/>
            <a:ext cx="2300958" cy="984885"/>
          </a:xfrm>
          <a:prstGeom prst="rect">
            <a:avLst/>
          </a:prstGeom>
          <a:noFill/>
        </p:spPr>
        <p:txBody>
          <a:bodyPr wrap="square" lIns="0" tIns="0" rIns="0" bIns="0" rtlCol="0">
            <a:spAutoFit/>
          </a:bodyPr>
          <a:lstStyle/>
          <a:p>
            <a:pPr marL="285750" indent="-285750" defTabSz="685800">
              <a:spcAft>
                <a:spcPts val="450"/>
              </a:spcAft>
              <a:buFont typeface="Arial" panose="020B0604020202020204" pitchFamily="34" charset="0"/>
              <a:buChar char="•"/>
              <a:defRPr/>
            </a:pPr>
            <a:r>
              <a:rPr lang="en-US" sz="1600" dirty="0">
                <a:solidFill>
                  <a:srgbClr val="FFFFFF"/>
                </a:solidFill>
                <a:ea typeface="Verdana" panose="020B0604030504040204" pitchFamily="34" charset="0"/>
              </a:rPr>
              <a:t>Prepare requirement gathering artifacts, templates for solution design</a:t>
            </a:r>
          </a:p>
        </p:txBody>
      </p:sp>
      <p:sp>
        <p:nvSpPr>
          <p:cNvPr id="2" name="Title 1">
            <a:extLst>
              <a:ext uri="{FF2B5EF4-FFF2-40B4-BE49-F238E27FC236}">
                <a16:creationId xmlns:a16="http://schemas.microsoft.com/office/drawing/2014/main" id="{B76483E2-DF88-41B0-AC00-72519A4FA0DA}"/>
              </a:ext>
            </a:extLst>
          </p:cNvPr>
          <p:cNvSpPr>
            <a:spLocks noGrp="1"/>
          </p:cNvSpPr>
          <p:nvPr>
            <p:ph type="title"/>
          </p:nvPr>
        </p:nvSpPr>
        <p:spPr/>
        <p:txBody>
          <a:bodyPr/>
          <a:lstStyle/>
          <a:p>
            <a:r>
              <a:rPr lang="en-IN"/>
              <a:t>Key Action Items (Next Steps)</a:t>
            </a:r>
          </a:p>
        </p:txBody>
      </p:sp>
      <p:sp>
        <p:nvSpPr>
          <p:cNvPr id="3" name="TextBox 2">
            <a:extLst>
              <a:ext uri="{FF2B5EF4-FFF2-40B4-BE49-F238E27FC236}">
                <a16:creationId xmlns:a16="http://schemas.microsoft.com/office/drawing/2014/main" id="{9D3ACB4E-25BF-456B-A496-950951BA1191}"/>
              </a:ext>
            </a:extLst>
          </p:cNvPr>
          <p:cNvSpPr txBox="1"/>
          <p:nvPr/>
        </p:nvSpPr>
        <p:spPr>
          <a:xfrm>
            <a:off x="1236216" y="1914941"/>
            <a:ext cx="914400" cy="830997"/>
          </a:xfrm>
          <a:prstGeom prst="rect">
            <a:avLst/>
          </a:prstGeom>
          <a:noFill/>
        </p:spPr>
        <p:txBody>
          <a:bodyPr wrap="square" lIns="0" tIns="0" rIns="0" bIns="0" rtlCol="0">
            <a:spAutoFit/>
          </a:bodyPr>
          <a:lstStyle/>
          <a:p>
            <a:pPr algn="ctr"/>
            <a:r>
              <a:rPr lang="en-IN" sz="5400">
                <a:solidFill>
                  <a:schemeClr val="bg1"/>
                </a:solidFill>
                <a:latin typeface="Montserrat Black" panose="00000A00000000000000" pitchFamily="2" charset="0"/>
              </a:rPr>
              <a:t>01</a:t>
            </a:r>
          </a:p>
        </p:txBody>
      </p:sp>
      <p:sp>
        <p:nvSpPr>
          <p:cNvPr id="16" name="TextBox 15">
            <a:extLst>
              <a:ext uri="{FF2B5EF4-FFF2-40B4-BE49-F238E27FC236}">
                <a16:creationId xmlns:a16="http://schemas.microsoft.com/office/drawing/2014/main" id="{C468C2F4-C314-4973-9608-C3F1A4C1C02A}"/>
              </a:ext>
            </a:extLst>
          </p:cNvPr>
          <p:cNvSpPr txBox="1"/>
          <p:nvPr/>
        </p:nvSpPr>
        <p:spPr>
          <a:xfrm>
            <a:off x="4171272" y="1914941"/>
            <a:ext cx="914400" cy="830997"/>
          </a:xfrm>
          <a:prstGeom prst="rect">
            <a:avLst/>
          </a:prstGeom>
          <a:noFill/>
        </p:spPr>
        <p:txBody>
          <a:bodyPr wrap="square" lIns="0" tIns="0" rIns="0" bIns="0" rtlCol="0">
            <a:spAutoFit/>
          </a:bodyPr>
          <a:lstStyle/>
          <a:p>
            <a:pPr algn="ctr"/>
            <a:r>
              <a:rPr lang="en-IN" sz="5400">
                <a:solidFill>
                  <a:schemeClr val="bg1"/>
                </a:solidFill>
                <a:latin typeface="Montserrat Black" panose="00000A00000000000000" pitchFamily="2" charset="0"/>
              </a:rPr>
              <a:t>02</a:t>
            </a:r>
          </a:p>
        </p:txBody>
      </p:sp>
      <p:sp>
        <p:nvSpPr>
          <p:cNvPr id="17" name="TextBox 16">
            <a:extLst>
              <a:ext uri="{FF2B5EF4-FFF2-40B4-BE49-F238E27FC236}">
                <a16:creationId xmlns:a16="http://schemas.microsoft.com/office/drawing/2014/main" id="{5DD4DF74-5363-480D-8FA5-81F5010727C2}"/>
              </a:ext>
            </a:extLst>
          </p:cNvPr>
          <p:cNvSpPr txBox="1"/>
          <p:nvPr/>
        </p:nvSpPr>
        <p:spPr>
          <a:xfrm>
            <a:off x="7106328" y="1914941"/>
            <a:ext cx="914400" cy="830997"/>
          </a:xfrm>
          <a:prstGeom prst="rect">
            <a:avLst/>
          </a:prstGeom>
          <a:noFill/>
        </p:spPr>
        <p:txBody>
          <a:bodyPr wrap="square" lIns="0" tIns="0" rIns="0" bIns="0" rtlCol="0">
            <a:spAutoFit/>
          </a:bodyPr>
          <a:lstStyle/>
          <a:p>
            <a:pPr algn="ctr"/>
            <a:r>
              <a:rPr lang="en-IN" sz="5400">
                <a:solidFill>
                  <a:schemeClr val="bg1"/>
                </a:solidFill>
                <a:latin typeface="Montserrat Black" panose="00000A00000000000000" pitchFamily="2" charset="0"/>
              </a:rPr>
              <a:t>03</a:t>
            </a:r>
          </a:p>
        </p:txBody>
      </p:sp>
      <p:sp>
        <p:nvSpPr>
          <p:cNvPr id="18" name="TextBox 17">
            <a:extLst>
              <a:ext uri="{FF2B5EF4-FFF2-40B4-BE49-F238E27FC236}">
                <a16:creationId xmlns:a16="http://schemas.microsoft.com/office/drawing/2014/main" id="{E68D353F-D9F7-42F9-B5BD-C3F27849DAD4}"/>
              </a:ext>
            </a:extLst>
          </p:cNvPr>
          <p:cNvSpPr txBox="1"/>
          <p:nvPr/>
        </p:nvSpPr>
        <p:spPr>
          <a:xfrm>
            <a:off x="9889184" y="1914941"/>
            <a:ext cx="1218800" cy="830997"/>
          </a:xfrm>
          <a:prstGeom prst="rect">
            <a:avLst/>
          </a:prstGeom>
          <a:noFill/>
        </p:spPr>
        <p:txBody>
          <a:bodyPr wrap="square" lIns="0" tIns="0" rIns="0" bIns="0" rtlCol="0">
            <a:spAutoFit/>
          </a:bodyPr>
          <a:lstStyle/>
          <a:p>
            <a:pPr algn="ctr"/>
            <a:r>
              <a:rPr lang="en-IN" sz="5400">
                <a:solidFill>
                  <a:schemeClr val="bg1"/>
                </a:solidFill>
                <a:latin typeface="Montserrat Black" panose="00000A00000000000000" pitchFamily="2" charset="0"/>
              </a:rPr>
              <a:t>04</a:t>
            </a:r>
          </a:p>
        </p:txBody>
      </p:sp>
      <p:cxnSp>
        <p:nvCxnSpPr>
          <p:cNvPr id="7" name="Straight Arrow Connector 6">
            <a:extLst>
              <a:ext uri="{FF2B5EF4-FFF2-40B4-BE49-F238E27FC236}">
                <a16:creationId xmlns:a16="http://schemas.microsoft.com/office/drawing/2014/main" id="{CBF1F3B5-42CD-435B-B73A-3669690AEA12}"/>
              </a:ext>
            </a:extLst>
          </p:cNvPr>
          <p:cNvCxnSpPr>
            <a:cxnSpLocks/>
          </p:cNvCxnSpPr>
          <p:nvPr/>
        </p:nvCxnSpPr>
        <p:spPr>
          <a:xfrm>
            <a:off x="0" y="3133125"/>
            <a:ext cx="11760200" cy="0"/>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3B47360-0776-4F9E-A71C-28B335FAB28E}"/>
              </a:ext>
            </a:extLst>
          </p:cNvPr>
          <p:cNvGrpSpPr/>
          <p:nvPr/>
        </p:nvGrpSpPr>
        <p:grpSpPr>
          <a:xfrm>
            <a:off x="1576536" y="3016247"/>
            <a:ext cx="233760" cy="233758"/>
            <a:chOff x="1130696" y="2578097"/>
            <a:chExt cx="233760" cy="233758"/>
          </a:xfrm>
        </p:grpSpPr>
        <p:sp>
          <p:nvSpPr>
            <p:cNvPr id="10" name="Oval 9">
              <a:extLst>
                <a:ext uri="{FF2B5EF4-FFF2-40B4-BE49-F238E27FC236}">
                  <a16:creationId xmlns:a16="http://schemas.microsoft.com/office/drawing/2014/main" id="{310A84AE-1919-4735-97A0-E839C5481E69}"/>
                </a:ext>
              </a:extLst>
            </p:cNvPr>
            <p:cNvSpPr/>
            <p:nvPr/>
          </p:nvSpPr>
          <p:spPr>
            <a:xfrm>
              <a:off x="1168800" y="2616200"/>
              <a:ext cx="157551" cy="1575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21AEDE9F-3A5A-4B25-A8E7-79EBAA4928C2}"/>
                </a:ext>
              </a:extLst>
            </p:cNvPr>
            <p:cNvSpPr/>
            <p:nvPr/>
          </p:nvSpPr>
          <p:spPr>
            <a:xfrm>
              <a:off x="1197552" y="2644952"/>
              <a:ext cx="100046" cy="100046"/>
            </a:xfrm>
            <a:prstGeom prst="ellipse">
              <a:avLst/>
            </a:prstGeom>
            <a:solidFill>
              <a:srgbClr val="103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Circle: Hollow 25">
              <a:extLst>
                <a:ext uri="{FF2B5EF4-FFF2-40B4-BE49-F238E27FC236}">
                  <a16:creationId xmlns:a16="http://schemas.microsoft.com/office/drawing/2014/main" id="{FC84BB6A-1461-4868-B135-4E3E9E6AA25D}"/>
                </a:ext>
              </a:extLst>
            </p:cNvPr>
            <p:cNvSpPr/>
            <p:nvPr/>
          </p:nvSpPr>
          <p:spPr>
            <a:xfrm>
              <a:off x="1130696" y="2578097"/>
              <a:ext cx="233760" cy="233758"/>
            </a:xfrm>
            <a:prstGeom prst="donut">
              <a:avLst>
                <a:gd name="adj" fmla="val 51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8" name="Group 27">
            <a:extLst>
              <a:ext uri="{FF2B5EF4-FFF2-40B4-BE49-F238E27FC236}">
                <a16:creationId xmlns:a16="http://schemas.microsoft.com/office/drawing/2014/main" id="{4589F5DD-C019-462E-BB31-44DE1AC94439}"/>
              </a:ext>
            </a:extLst>
          </p:cNvPr>
          <p:cNvGrpSpPr/>
          <p:nvPr/>
        </p:nvGrpSpPr>
        <p:grpSpPr>
          <a:xfrm>
            <a:off x="4511592" y="3016247"/>
            <a:ext cx="233760" cy="233758"/>
            <a:chOff x="1130696" y="2578097"/>
            <a:chExt cx="233760" cy="233758"/>
          </a:xfrm>
        </p:grpSpPr>
        <p:sp>
          <p:nvSpPr>
            <p:cNvPr id="30" name="Oval 29">
              <a:extLst>
                <a:ext uri="{FF2B5EF4-FFF2-40B4-BE49-F238E27FC236}">
                  <a16:creationId xmlns:a16="http://schemas.microsoft.com/office/drawing/2014/main" id="{CB05D86E-56AE-4101-A343-32181FE6D176}"/>
                </a:ext>
              </a:extLst>
            </p:cNvPr>
            <p:cNvSpPr/>
            <p:nvPr/>
          </p:nvSpPr>
          <p:spPr>
            <a:xfrm>
              <a:off x="1168800" y="2616200"/>
              <a:ext cx="157551" cy="1575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5F9E5E3D-AD25-45CA-8539-6927DF3C5437}"/>
                </a:ext>
              </a:extLst>
            </p:cNvPr>
            <p:cNvSpPr/>
            <p:nvPr/>
          </p:nvSpPr>
          <p:spPr>
            <a:xfrm>
              <a:off x="1197552" y="2644952"/>
              <a:ext cx="100046" cy="100046"/>
            </a:xfrm>
            <a:prstGeom prst="ellipse">
              <a:avLst/>
            </a:prstGeom>
            <a:solidFill>
              <a:srgbClr val="103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Circle: Hollow 36">
              <a:extLst>
                <a:ext uri="{FF2B5EF4-FFF2-40B4-BE49-F238E27FC236}">
                  <a16:creationId xmlns:a16="http://schemas.microsoft.com/office/drawing/2014/main" id="{215B8FEB-65C4-4F90-91C8-DC53054D58A1}"/>
                </a:ext>
              </a:extLst>
            </p:cNvPr>
            <p:cNvSpPr/>
            <p:nvPr/>
          </p:nvSpPr>
          <p:spPr>
            <a:xfrm>
              <a:off x="1130696" y="2578097"/>
              <a:ext cx="233760" cy="233758"/>
            </a:xfrm>
            <a:prstGeom prst="donut">
              <a:avLst>
                <a:gd name="adj" fmla="val 51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0" name="Group 39">
            <a:extLst>
              <a:ext uri="{FF2B5EF4-FFF2-40B4-BE49-F238E27FC236}">
                <a16:creationId xmlns:a16="http://schemas.microsoft.com/office/drawing/2014/main" id="{A604307C-2AEA-4B40-A10B-F64F32B1E345}"/>
              </a:ext>
            </a:extLst>
          </p:cNvPr>
          <p:cNvGrpSpPr/>
          <p:nvPr/>
        </p:nvGrpSpPr>
        <p:grpSpPr>
          <a:xfrm>
            <a:off x="7446648" y="3016247"/>
            <a:ext cx="233760" cy="233758"/>
            <a:chOff x="1130696" y="2578097"/>
            <a:chExt cx="233760" cy="233758"/>
          </a:xfrm>
        </p:grpSpPr>
        <p:sp>
          <p:nvSpPr>
            <p:cNvPr id="41" name="Oval 40">
              <a:extLst>
                <a:ext uri="{FF2B5EF4-FFF2-40B4-BE49-F238E27FC236}">
                  <a16:creationId xmlns:a16="http://schemas.microsoft.com/office/drawing/2014/main" id="{5B09E0D1-F87D-4916-8A90-6BD7293A1A61}"/>
                </a:ext>
              </a:extLst>
            </p:cNvPr>
            <p:cNvSpPr/>
            <p:nvPr/>
          </p:nvSpPr>
          <p:spPr>
            <a:xfrm>
              <a:off x="1168800" y="2616200"/>
              <a:ext cx="157551" cy="1575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7DBF77B9-FADF-4796-971C-4B143A131D45}"/>
                </a:ext>
              </a:extLst>
            </p:cNvPr>
            <p:cNvSpPr/>
            <p:nvPr/>
          </p:nvSpPr>
          <p:spPr>
            <a:xfrm>
              <a:off x="1197552" y="2644952"/>
              <a:ext cx="100046" cy="100046"/>
            </a:xfrm>
            <a:prstGeom prst="ellipse">
              <a:avLst/>
            </a:prstGeom>
            <a:solidFill>
              <a:srgbClr val="103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Circle: Hollow 45">
              <a:extLst>
                <a:ext uri="{FF2B5EF4-FFF2-40B4-BE49-F238E27FC236}">
                  <a16:creationId xmlns:a16="http://schemas.microsoft.com/office/drawing/2014/main" id="{9A9B1631-375F-47EF-A93D-910CDD98C88F}"/>
                </a:ext>
              </a:extLst>
            </p:cNvPr>
            <p:cNvSpPr/>
            <p:nvPr/>
          </p:nvSpPr>
          <p:spPr>
            <a:xfrm>
              <a:off x="1130696" y="2578097"/>
              <a:ext cx="233760" cy="233758"/>
            </a:xfrm>
            <a:prstGeom prst="donut">
              <a:avLst>
                <a:gd name="adj" fmla="val 51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7" name="Group 46">
            <a:extLst>
              <a:ext uri="{FF2B5EF4-FFF2-40B4-BE49-F238E27FC236}">
                <a16:creationId xmlns:a16="http://schemas.microsoft.com/office/drawing/2014/main" id="{6400BCA5-0A25-4946-9DE4-43D626BF4CE5}"/>
              </a:ext>
            </a:extLst>
          </p:cNvPr>
          <p:cNvGrpSpPr/>
          <p:nvPr/>
        </p:nvGrpSpPr>
        <p:grpSpPr>
          <a:xfrm>
            <a:off x="10381704" y="3016247"/>
            <a:ext cx="233760" cy="233758"/>
            <a:chOff x="1130696" y="2578097"/>
            <a:chExt cx="233760" cy="233758"/>
          </a:xfrm>
        </p:grpSpPr>
        <p:sp>
          <p:nvSpPr>
            <p:cNvPr id="48" name="Oval 47">
              <a:extLst>
                <a:ext uri="{FF2B5EF4-FFF2-40B4-BE49-F238E27FC236}">
                  <a16:creationId xmlns:a16="http://schemas.microsoft.com/office/drawing/2014/main" id="{59531195-72F3-4016-AA58-20C8E4978750}"/>
                </a:ext>
              </a:extLst>
            </p:cNvPr>
            <p:cNvSpPr/>
            <p:nvPr/>
          </p:nvSpPr>
          <p:spPr>
            <a:xfrm>
              <a:off x="1168800" y="2616200"/>
              <a:ext cx="157551" cy="1575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D821CD71-57C5-40C2-A706-56EB307D68E1}"/>
                </a:ext>
              </a:extLst>
            </p:cNvPr>
            <p:cNvSpPr/>
            <p:nvPr/>
          </p:nvSpPr>
          <p:spPr>
            <a:xfrm>
              <a:off x="1197552" y="2644952"/>
              <a:ext cx="100046" cy="100046"/>
            </a:xfrm>
            <a:prstGeom prst="ellipse">
              <a:avLst/>
            </a:prstGeom>
            <a:solidFill>
              <a:srgbClr val="103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Circle: Hollow 49">
              <a:extLst>
                <a:ext uri="{FF2B5EF4-FFF2-40B4-BE49-F238E27FC236}">
                  <a16:creationId xmlns:a16="http://schemas.microsoft.com/office/drawing/2014/main" id="{86FD84D1-C926-4888-BD5C-C87501A54B3C}"/>
                </a:ext>
              </a:extLst>
            </p:cNvPr>
            <p:cNvSpPr/>
            <p:nvPr/>
          </p:nvSpPr>
          <p:spPr>
            <a:xfrm>
              <a:off x="1130696" y="2578097"/>
              <a:ext cx="233760" cy="233758"/>
            </a:xfrm>
            <a:prstGeom prst="donut">
              <a:avLst>
                <a:gd name="adj" fmla="val 51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9" name="TextBox 28">
            <a:extLst>
              <a:ext uri="{FF2B5EF4-FFF2-40B4-BE49-F238E27FC236}">
                <a16:creationId xmlns:a16="http://schemas.microsoft.com/office/drawing/2014/main" id="{19487575-ED80-4056-95DB-5C78E2716B49}"/>
              </a:ext>
            </a:extLst>
          </p:cNvPr>
          <p:cNvSpPr txBox="1"/>
          <p:nvPr/>
        </p:nvSpPr>
        <p:spPr>
          <a:xfrm>
            <a:off x="9398127" y="3624418"/>
            <a:ext cx="2300958" cy="1049005"/>
          </a:xfrm>
          <a:prstGeom prst="rect">
            <a:avLst/>
          </a:prstGeom>
          <a:noFill/>
        </p:spPr>
        <p:txBody>
          <a:bodyPr wrap="square" lIns="0" tIns="0" rIns="0" bIns="0" rtlCol="0">
            <a:spAutoFit/>
          </a:bodyPr>
          <a:lstStyle/>
          <a:p>
            <a:pPr marL="285750" indent="-285750" defTabSz="685800">
              <a:spcAft>
                <a:spcPts val="450"/>
              </a:spcAft>
              <a:buFont typeface="Arial" panose="020B0604020202020204" pitchFamily="34" charset="0"/>
              <a:buChar char="•"/>
              <a:defRPr/>
            </a:pPr>
            <a:r>
              <a:rPr lang="en-US" sz="1600" dirty="0">
                <a:solidFill>
                  <a:schemeClr val="bg1"/>
                </a:solidFill>
                <a:ea typeface="Verdana" panose="020B0604030504040204" pitchFamily="34" charset="0"/>
                <a:cs typeface="Arial" pitchFamily="34" charset="0"/>
              </a:rPr>
              <a:t>Schedule project update cadence meetings</a:t>
            </a:r>
          </a:p>
          <a:p>
            <a:pPr algn="ctr" defTabSz="685800">
              <a:spcAft>
                <a:spcPts val="450"/>
              </a:spcAft>
              <a:defRPr/>
            </a:pPr>
            <a:endParaRPr lang="en-US" sz="1600" dirty="0">
              <a:solidFill>
                <a:srgbClr val="FFFFFF"/>
              </a:solidFill>
              <a:ea typeface="Verdana" panose="020B0604030504040204" pitchFamily="34" charset="0"/>
            </a:endParaRPr>
          </a:p>
        </p:txBody>
      </p:sp>
      <p:sp>
        <p:nvSpPr>
          <p:cNvPr id="32" name="TextBox 31">
            <a:extLst>
              <a:ext uri="{FF2B5EF4-FFF2-40B4-BE49-F238E27FC236}">
                <a16:creationId xmlns:a16="http://schemas.microsoft.com/office/drawing/2014/main" id="{B4EADCC9-D853-4D64-8B09-72FBEA799CD0}"/>
              </a:ext>
            </a:extLst>
          </p:cNvPr>
          <p:cNvSpPr txBox="1"/>
          <p:nvPr/>
        </p:nvSpPr>
        <p:spPr>
          <a:xfrm>
            <a:off x="6491824" y="3630021"/>
            <a:ext cx="2300958" cy="1231106"/>
          </a:xfrm>
          <a:prstGeom prst="rect">
            <a:avLst/>
          </a:prstGeom>
          <a:noFill/>
        </p:spPr>
        <p:txBody>
          <a:bodyPr wrap="square" lIns="0" tIns="0" rIns="0" bIns="0" rtlCol="0">
            <a:spAutoFit/>
          </a:bodyPr>
          <a:lstStyle/>
          <a:p>
            <a:pPr marL="285750" indent="-285750" defTabSz="685800">
              <a:spcAft>
                <a:spcPts val="450"/>
              </a:spcAft>
              <a:buFont typeface="Arial" panose="020B0604020202020204" pitchFamily="34" charset="0"/>
              <a:buChar char="•"/>
              <a:defRPr/>
            </a:pPr>
            <a:r>
              <a:rPr lang="en-US" sz="1600" dirty="0">
                <a:solidFill>
                  <a:srgbClr val="FFFFFF"/>
                </a:solidFill>
                <a:ea typeface="Verdana" panose="020B0604030504040204" pitchFamily="34" charset="0"/>
              </a:rPr>
              <a:t>Plan and schedule all discovery sessions between [CUSTOMER]  and [PARTNER]</a:t>
            </a:r>
          </a:p>
        </p:txBody>
      </p:sp>
    </p:spTree>
    <p:extLst>
      <p:ext uri="{BB962C8B-B14F-4D97-AF65-F5344CB8AC3E}">
        <p14:creationId xmlns:p14="http://schemas.microsoft.com/office/powerpoint/2010/main" val="1311797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3"/>
        <p:cNvGrpSpPr/>
        <p:nvPr/>
      </p:nvGrpSpPr>
      <p:grpSpPr>
        <a:xfrm>
          <a:off x="0" y="0"/>
          <a:ext cx="0" cy="0"/>
          <a:chOff x="0" y="0"/>
          <a:chExt cx="0" cy="0"/>
        </a:xfrm>
      </p:grpSpPr>
      <p:sp>
        <p:nvSpPr>
          <p:cNvPr id="2414" name="Google Shape;2414;p8"/>
          <p:cNvSpPr txBox="1"/>
          <p:nvPr/>
        </p:nvSpPr>
        <p:spPr>
          <a:xfrm>
            <a:off x="638200" y="471675"/>
            <a:ext cx="10195200" cy="948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5400"/>
              <a:buFont typeface="Manrope ExtraBold"/>
              <a:buNone/>
            </a:pPr>
            <a:r>
              <a:rPr lang="en-US" sz="4400" b="0" i="0" u="none" strike="noStrike" cap="none">
                <a:solidFill>
                  <a:schemeClr val="dk1"/>
                </a:solidFill>
                <a:latin typeface="Manrope ExtraBold"/>
                <a:ea typeface="Manrope ExtraBold"/>
                <a:cs typeface="Manrope ExtraBold"/>
                <a:sym typeface="Manrope ExtraBold"/>
              </a:rPr>
              <a:t>Learn</a:t>
            </a:r>
            <a:r>
              <a:rPr lang="en-US" sz="5400" b="1" i="0" u="none" strike="noStrike" cap="none">
                <a:solidFill>
                  <a:schemeClr val="dk1"/>
                </a:solidFill>
                <a:latin typeface="Manrope ExtraBold"/>
                <a:ea typeface="Manrope ExtraBold"/>
                <a:cs typeface="Manrope ExtraBold"/>
                <a:sym typeface="Manrope ExtraBold"/>
              </a:rPr>
              <a:t> </a:t>
            </a:r>
            <a:r>
              <a:rPr lang="en-US" sz="4400" b="0" i="0" u="none" strike="noStrike" cap="none">
                <a:solidFill>
                  <a:schemeClr val="dk1"/>
                </a:solidFill>
                <a:latin typeface="Manrope ExtraBold"/>
                <a:ea typeface="Manrope ExtraBold"/>
                <a:cs typeface="Manrope ExtraBold"/>
                <a:sym typeface="Manrope ExtraBold"/>
              </a:rPr>
              <a:t>more</a:t>
            </a:r>
            <a:endParaRPr sz="1400" b="0" i="0" u="none" strike="noStrike" cap="none">
              <a:solidFill>
                <a:srgbClr val="000000"/>
              </a:solidFill>
              <a:latin typeface="Arial"/>
              <a:ea typeface="Arial"/>
              <a:cs typeface="Arial"/>
              <a:sym typeface="Arial"/>
            </a:endParaRPr>
          </a:p>
        </p:txBody>
      </p:sp>
      <p:sp>
        <p:nvSpPr>
          <p:cNvPr id="2415" name="Google Shape;2415;p8"/>
          <p:cNvSpPr txBox="1"/>
          <p:nvPr/>
        </p:nvSpPr>
        <p:spPr>
          <a:xfrm>
            <a:off x="345057" y="1597800"/>
            <a:ext cx="9128193" cy="43204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chemeClr val="dk1"/>
              </a:buClr>
              <a:buSzPts val="1600"/>
              <a:buFont typeface="Arial"/>
              <a:buNone/>
            </a:pPr>
            <a:r>
              <a:rPr lang="en-US" sz="2000" b="0" i="0" u="none" strike="noStrike" cap="none" dirty="0">
                <a:solidFill>
                  <a:schemeClr val="dk1"/>
                </a:solidFill>
                <a:latin typeface="Manrope"/>
                <a:ea typeface="Manrope"/>
                <a:cs typeface="Manrope"/>
                <a:sym typeface="Manrope"/>
              </a:rPr>
              <a:t>To learn more about Saviynt Solutions Exchange, visit our website </a:t>
            </a:r>
            <a:br>
              <a:rPr lang="en-US" sz="2000" b="0" i="0" u="none" strike="noStrike" cap="none" dirty="0">
                <a:solidFill>
                  <a:schemeClr val="dk1"/>
                </a:solidFill>
                <a:latin typeface="Manrope"/>
                <a:ea typeface="Manrope"/>
                <a:cs typeface="Manrope"/>
                <a:sym typeface="Manrope"/>
              </a:rPr>
            </a:br>
            <a:r>
              <a:rPr lang="en-US" sz="2000" b="0" i="0" u="none" strike="noStrike" cap="none" dirty="0">
                <a:solidFill>
                  <a:schemeClr val="dk1"/>
                </a:solidFill>
                <a:latin typeface="Manrope"/>
                <a:ea typeface="Manrope"/>
                <a:cs typeface="Manrope"/>
                <a:sym typeface="Manrope"/>
              </a:rPr>
              <a:t>	</a:t>
            </a:r>
            <a:r>
              <a:rPr lang="en-US" sz="2000" b="0" i="0" u="sng" strike="noStrike" cap="none" dirty="0">
                <a:solidFill>
                  <a:schemeClr val="dk1"/>
                </a:solidFill>
                <a:latin typeface="Manrope"/>
                <a:ea typeface="Manrope"/>
                <a:cs typeface="Manrope"/>
                <a:sym typeface="Manrope"/>
                <a:hlinkClick r:id="rId3">
                  <a:extLst>
                    <a:ext uri="{A12FA001-AC4F-418D-AE19-62706E023703}">
                      <ahyp:hlinkClr xmlns:ahyp="http://schemas.microsoft.com/office/drawing/2018/hyperlinkcolor" val="tx"/>
                    </a:ext>
                  </a:extLst>
                </a:hlinkClick>
              </a:rPr>
              <a:t>https://saviynt.com/exchange/solutions</a:t>
            </a:r>
            <a:endParaRPr sz="2000" b="0" i="0" u="none" strike="noStrike" cap="none" dirty="0">
              <a:solidFill>
                <a:schemeClr val="dk1"/>
              </a:solidFill>
              <a:latin typeface="Manrope"/>
              <a:ea typeface="Manrope"/>
              <a:cs typeface="Manrope"/>
              <a:sym typeface="Manrope"/>
            </a:endParaRPr>
          </a:p>
          <a:p>
            <a:pPr marL="0" marR="0" lvl="0" indent="0" algn="l" rtl="0">
              <a:lnSpc>
                <a:spcPct val="140000"/>
              </a:lnSpc>
              <a:spcBef>
                <a:spcPts val="1000"/>
              </a:spcBef>
              <a:spcAft>
                <a:spcPts val="0"/>
              </a:spcAft>
              <a:buClr>
                <a:schemeClr val="dk1"/>
              </a:buClr>
              <a:buSzPts val="1600"/>
              <a:buFont typeface="Arial"/>
              <a:buNone/>
            </a:pPr>
            <a:r>
              <a:rPr lang="en-US" sz="2000" b="0" i="0" u="none" strike="noStrike" cap="none" dirty="0">
                <a:solidFill>
                  <a:schemeClr val="dk1"/>
                </a:solidFill>
                <a:latin typeface="Manrope"/>
                <a:ea typeface="Manrope"/>
                <a:cs typeface="Manrope"/>
                <a:sym typeface="Manrope"/>
              </a:rPr>
              <a:t>Questions? Contact our team.</a:t>
            </a:r>
            <a:endParaRPr sz="2000" b="0" i="0" u="none" strike="noStrike" cap="none" dirty="0">
              <a:solidFill>
                <a:srgbClr val="000000"/>
              </a:solidFill>
              <a:latin typeface="Arial"/>
              <a:ea typeface="Arial"/>
              <a:cs typeface="Arial"/>
              <a:sym typeface="Arial"/>
            </a:endParaRPr>
          </a:p>
          <a:p>
            <a:pPr marL="0" marR="0" lvl="0" indent="0" algn="l" rtl="0">
              <a:lnSpc>
                <a:spcPct val="140000"/>
              </a:lnSpc>
              <a:spcBef>
                <a:spcPts val="1000"/>
              </a:spcBef>
              <a:spcAft>
                <a:spcPts val="0"/>
              </a:spcAft>
              <a:buClr>
                <a:schemeClr val="dk1"/>
              </a:buClr>
              <a:buSzPts val="1600"/>
              <a:buFont typeface="Arial"/>
              <a:buNone/>
            </a:pPr>
            <a:r>
              <a:rPr lang="en-US" sz="2000" b="0" i="0" u="none" strike="noStrike" cap="none" dirty="0">
                <a:solidFill>
                  <a:schemeClr val="dk1"/>
                </a:solidFill>
                <a:latin typeface="Manrope"/>
                <a:ea typeface="Manrope"/>
                <a:cs typeface="Manrope"/>
                <a:sym typeface="Manrope"/>
              </a:rPr>
              <a:t>Partner Solution Lead: 	</a:t>
            </a:r>
            <a:endParaRPr sz="2000" b="0" i="0" u="none" strike="noStrike" cap="none" dirty="0">
              <a:solidFill>
                <a:schemeClr val="dk1"/>
              </a:solidFill>
              <a:latin typeface="Manrope"/>
              <a:ea typeface="Manrope"/>
              <a:cs typeface="Manrope"/>
              <a:sym typeface="Manrope"/>
            </a:endParaRPr>
          </a:p>
          <a:p>
            <a:pPr marL="0" marR="0" lvl="0" indent="457200" algn="l" rtl="0">
              <a:lnSpc>
                <a:spcPct val="140000"/>
              </a:lnSpc>
              <a:spcBef>
                <a:spcPts val="1000"/>
              </a:spcBef>
              <a:spcAft>
                <a:spcPts val="0"/>
              </a:spcAft>
              <a:buClr>
                <a:schemeClr val="dk1"/>
              </a:buClr>
              <a:buSzPts val="1600"/>
              <a:buFont typeface="Arial"/>
              <a:buNone/>
            </a:pPr>
            <a:r>
              <a:rPr lang="en-US" sz="2000" b="0" i="0" u="none" strike="noStrike" cap="none" dirty="0">
                <a:solidFill>
                  <a:schemeClr val="dk1"/>
                </a:solidFill>
                <a:latin typeface="Manrope"/>
                <a:ea typeface="Manrope"/>
                <a:cs typeface="Manrope"/>
                <a:sym typeface="Manrope"/>
              </a:rPr>
              <a:t>Mudit Kumar Sharma, </a:t>
            </a:r>
            <a:br>
              <a:rPr lang="en-US" sz="2000" b="0" i="0" u="none" strike="noStrike" cap="none" dirty="0">
                <a:solidFill>
                  <a:schemeClr val="dk1"/>
                </a:solidFill>
                <a:latin typeface="Manrope"/>
                <a:ea typeface="Manrope"/>
                <a:cs typeface="Manrope"/>
                <a:sym typeface="Manrope"/>
              </a:rPr>
            </a:br>
            <a:r>
              <a:rPr lang="en-US" sz="2000" b="0" i="0" u="none" strike="noStrike" cap="none" dirty="0">
                <a:solidFill>
                  <a:schemeClr val="dk1"/>
                </a:solidFill>
                <a:latin typeface="Manrope"/>
                <a:ea typeface="Manrope"/>
                <a:cs typeface="Manrope"/>
                <a:sym typeface="Manrope"/>
              </a:rPr>
              <a:t>	Sr. Manager - Partner Solutions</a:t>
            </a:r>
            <a:br>
              <a:rPr lang="en-US" sz="2000" b="0" i="0" u="none" strike="noStrike" cap="none" dirty="0">
                <a:solidFill>
                  <a:schemeClr val="dk1"/>
                </a:solidFill>
                <a:latin typeface="Manrope"/>
                <a:ea typeface="Manrope"/>
                <a:cs typeface="Manrope"/>
                <a:sym typeface="Manrope"/>
              </a:rPr>
            </a:br>
            <a:r>
              <a:rPr lang="en-US" sz="2000" b="0" i="0" u="none" strike="noStrike" cap="none" dirty="0">
                <a:solidFill>
                  <a:schemeClr val="dk1"/>
                </a:solidFill>
                <a:latin typeface="Manrope"/>
                <a:ea typeface="Manrope"/>
                <a:cs typeface="Manrope"/>
                <a:sym typeface="Manrope"/>
              </a:rPr>
              <a:t>	mudit.sharma@saviynt.com</a:t>
            </a:r>
            <a:endParaRPr sz="2000" b="0" i="0" u="none" strike="noStrike" cap="none" dirty="0">
              <a:solidFill>
                <a:srgbClr val="000000"/>
              </a:solidFill>
              <a:latin typeface="Arial"/>
              <a:ea typeface="Arial"/>
              <a:cs typeface="Arial"/>
              <a:sym typeface="Arial"/>
            </a:endParaRPr>
          </a:p>
        </p:txBody>
      </p:sp>
      <p:sp>
        <p:nvSpPr>
          <p:cNvPr id="2416" name="Google Shape;2416;p8"/>
          <p:cNvSpPr txBox="1"/>
          <p:nvPr/>
        </p:nvSpPr>
        <p:spPr>
          <a:xfrm>
            <a:off x="9082050" y="2555025"/>
            <a:ext cx="2898300" cy="73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A5A5A5"/>
              </a:buClr>
              <a:buSzPts val="1200"/>
              <a:buFont typeface="Arial"/>
              <a:buNone/>
            </a:pPr>
            <a:r>
              <a:rPr lang="en-US" sz="1800" b="0" i="0" u="none" strike="noStrike" cap="none" dirty="0">
                <a:solidFill>
                  <a:schemeClr val="dk1"/>
                </a:solidFill>
                <a:latin typeface="Arial"/>
                <a:ea typeface="Arial"/>
                <a:cs typeface="Arial"/>
                <a:sym typeface="Arial"/>
              </a:rPr>
              <a:t>Mudit</a:t>
            </a:r>
            <a:r>
              <a:rPr lang="en-US" sz="1200" b="0" i="0" u="none" strike="noStrike" cap="none" dirty="0">
                <a:solidFill>
                  <a:schemeClr val="dk1"/>
                </a:solidFill>
                <a:latin typeface="Arial"/>
                <a:ea typeface="Arial"/>
                <a:cs typeface="Arial"/>
                <a:sym typeface="Arial"/>
              </a:rPr>
              <a:t> </a:t>
            </a:r>
            <a:r>
              <a:rPr lang="en-US" sz="1800" b="0" i="0" u="none" strike="noStrike" cap="none" dirty="0">
                <a:solidFill>
                  <a:schemeClr val="dk1"/>
                </a:solidFill>
                <a:latin typeface="Arial"/>
                <a:ea typeface="Arial"/>
                <a:cs typeface="Arial"/>
                <a:sym typeface="Arial"/>
              </a:rPr>
              <a:t>Sharma</a:t>
            </a: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A5A5A5"/>
              </a:buClr>
              <a:buSzPts val="1200"/>
              <a:buFont typeface="Arial"/>
              <a:buNone/>
            </a:pPr>
            <a:r>
              <a:rPr lang="en-US" sz="1200" b="0" i="0" u="none" strike="noStrike" cap="none" dirty="0">
                <a:solidFill>
                  <a:schemeClr val="dk1"/>
                </a:solidFill>
                <a:latin typeface="Arial"/>
                <a:ea typeface="Arial"/>
                <a:cs typeface="Arial"/>
                <a:sym typeface="Arial"/>
              </a:rPr>
              <a:t>Partner Solutions</a:t>
            </a:r>
            <a:endParaRPr sz="1800" b="0"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1200"/>
              <a:buFont typeface="Arial"/>
              <a:buNone/>
            </a:pPr>
            <a:endParaRPr sz="1200" b="0" i="0" u="none" strike="noStrike" cap="none" dirty="0">
              <a:solidFill>
                <a:schemeClr val="dk1"/>
              </a:solidFill>
              <a:latin typeface="Arial"/>
              <a:ea typeface="Arial"/>
              <a:cs typeface="Arial"/>
              <a:sym typeface="Arial"/>
            </a:endParaRPr>
          </a:p>
        </p:txBody>
      </p:sp>
      <p:sp>
        <p:nvSpPr>
          <p:cNvPr id="2417" name="Google Shape;2417;p8"/>
          <p:cNvSpPr txBox="1"/>
          <p:nvPr/>
        </p:nvSpPr>
        <p:spPr>
          <a:xfrm>
            <a:off x="9473250" y="5209600"/>
            <a:ext cx="1972200" cy="1108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A5A5A5"/>
              </a:buClr>
              <a:buSzPts val="1800"/>
              <a:buFont typeface="Arial"/>
              <a:buNone/>
            </a:pPr>
            <a:r>
              <a:rPr lang="en-US" sz="1800" b="0" i="0" u="none" strike="noStrike" cap="none" dirty="0">
                <a:solidFill>
                  <a:schemeClr val="dk1"/>
                </a:solidFill>
                <a:latin typeface="Arial"/>
                <a:ea typeface="Arial"/>
                <a:cs typeface="Arial"/>
                <a:sym typeface="Arial"/>
              </a:rPr>
              <a:t> Suraj Krishnaiah</a:t>
            </a:r>
            <a:endParaRPr sz="1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A5A5A5"/>
              </a:buClr>
              <a:buSzPts val="1200"/>
              <a:buFont typeface="Arial"/>
              <a:buNone/>
            </a:pPr>
            <a:r>
              <a:rPr lang="en-US" sz="1200" b="0" i="0" u="none" strike="noStrike" cap="none" dirty="0">
                <a:solidFill>
                  <a:schemeClr val="dk1"/>
                </a:solidFill>
                <a:latin typeface="Arial"/>
                <a:ea typeface="Arial"/>
                <a:cs typeface="Arial"/>
                <a:sym typeface="Arial"/>
              </a:rPr>
              <a:t>VP - Saviynt University</a:t>
            </a: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2418" name="Google Shape;2418;p8"/>
          <p:cNvPicPr preferRelativeResize="0"/>
          <p:nvPr/>
        </p:nvPicPr>
        <p:blipFill>
          <a:blip r:embed="rId4">
            <a:alphaModFix/>
          </a:blip>
          <a:stretch>
            <a:fillRect/>
          </a:stretch>
        </p:blipFill>
        <p:spPr>
          <a:xfrm>
            <a:off x="9550550" y="3219450"/>
            <a:ext cx="1894900" cy="1756075"/>
          </a:xfrm>
          <a:prstGeom prst="rect">
            <a:avLst/>
          </a:prstGeom>
          <a:noFill/>
          <a:ln>
            <a:noFill/>
          </a:ln>
        </p:spPr>
      </p:pic>
      <p:pic>
        <p:nvPicPr>
          <p:cNvPr id="2419" name="Google Shape;2419;p8"/>
          <p:cNvPicPr preferRelativeResize="0"/>
          <p:nvPr/>
        </p:nvPicPr>
        <p:blipFill>
          <a:blip r:embed="rId5">
            <a:alphaModFix/>
          </a:blip>
          <a:stretch>
            <a:fillRect/>
          </a:stretch>
        </p:blipFill>
        <p:spPr>
          <a:xfrm>
            <a:off x="9499075" y="618800"/>
            <a:ext cx="2075575" cy="1936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3A8DFB-5CE5-444E-B14C-652E86707A0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0F24847B-801A-4F52-92F5-1D5D834FF555}"/>
              </a:ext>
            </a:extLst>
          </p:cNvPr>
          <p:cNvSpPr txBox="1"/>
          <p:nvPr/>
        </p:nvSpPr>
        <p:spPr>
          <a:xfrm>
            <a:off x="1435100" y="2976601"/>
            <a:ext cx="4786888"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IN" sz="6600" b="1" i="0" u="none" strike="noStrike" kern="1200" cap="none" spc="0" normalizeH="0" baseline="0" noProof="0">
                <a:ln>
                  <a:noFill/>
                </a:ln>
                <a:solidFill>
                  <a:prstClr val="white"/>
                </a:solidFill>
                <a:effectLst/>
                <a:uLnTx/>
                <a:uFillTx/>
                <a:latin typeface="Rubik Black" pitchFamily="2" charset="-79"/>
                <a:ea typeface="+mn-ea"/>
                <a:cs typeface="Rubik Black" pitchFamily="2" charset="-79"/>
              </a:rPr>
              <a:t>Thank you</a:t>
            </a:r>
          </a:p>
        </p:txBody>
      </p:sp>
    </p:spTree>
    <p:extLst>
      <p:ext uri="{BB962C8B-B14F-4D97-AF65-F5344CB8AC3E}">
        <p14:creationId xmlns:p14="http://schemas.microsoft.com/office/powerpoint/2010/main" val="2419652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FCAA44-FC5E-4CFB-B1B5-A8D2C4E4A7B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219" r="4219"/>
          <a:stretch/>
        </p:blipFill>
        <p:spPr>
          <a:xfrm>
            <a:off x="-66675" y="0"/>
            <a:ext cx="5581650" cy="6858000"/>
          </a:xfrm>
          <a:custGeom>
            <a:avLst/>
            <a:gdLst>
              <a:gd name="connsiteX0" fmla="*/ 0 w 6095996"/>
              <a:gd name="connsiteY0" fmla="*/ 0 h 6858000"/>
              <a:gd name="connsiteX1" fmla="*/ 6095996 w 6095996"/>
              <a:gd name="connsiteY1" fmla="*/ 0 h 6858000"/>
              <a:gd name="connsiteX2" fmla="*/ 6095996 w 6095996"/>
              <a:gd name="connsiteY2" fmla="*/ 6858000 h 6858000"/>
              <a:gd name="connsiteX3" fmla="*/ 0 w 609599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5996" h="6858000">
                <a:moveTo>
                  <a:pt x="0" y="0"/>
                </a:moveTo>
                <a:lnTo>
                  <a:pt x="6095996" y="0"/>
                </a:lnTo>
                <a:lnTo>
                  <a:pt x="6095996" y="6858000"/>
                </a:lnTo>
                <a:lnTo>
                  <a:pt x="0" y="6858000"/>
                </a:lnTo>
                <a:close/>
              </a:path>
            </a:pathLst>
          </a:custGeom>
        </p:spPr>
      </p:pic>
      <p:sp>
        <p:nvSpPr>
          <p:cNvPr id="5" name="Title 5">
            <a:extLst>
              <a:ext uri="{FF2B5EF4-FFF2-40B4-BE49-F238E27FC236}">
                <a16:creationId xmlns:a16="http://schemas.microsoft.com/office/drawing/2014/main" id="{69FF1A72-DEBB-40C0-9D15-55749ED07738}"/>
              </a:ext>
            </a:extLst>
          </p:cNvPr>
          <p:cNvSpPr txBox="1">
            <a:spLocks/>
          </p:cNvSpPr>
          <p:nvPr/>
        </p:nvSpPr>
        <p:spPr>
          <a:xfrm>
            <a:off x="-66675" y="5743575"/>
            <a:ext cx="5581650" cy="1114425"/>
          </a:xfrm>
          <a:prstGeom prst="rect">
            <a:avLst/>
          </a:prstGeom>
          <a:solidFill>
            <a:schemeClr val="accent4"/>
          </a:solidFill>
        </p:spPr>
        <p:txBody>
          <a:bodyPr vert="horz" wrap="square" lIns="91440" tIns="91440" rIns="91440" bIns="91440" rtlCol="0" anchor="ctr" anchorCtr="0">
            <a:noAutofit/>
          </a:bodyPr>
          <a:lstStyle>
            <a:lvl1pPr>
              <a:lnSpc>
                <a:spcPct val="100000"/>
              </a:lnSpc>
              <a:spcBef>
                <a:spcPct val="0"/>
              </a:spcBef>
              <a:buNone/>
              <a:defRPr lang="en-US" sz="3400" i="0" cap="none" spc="0" baseline="0">
                <a:solidFill>
                  <a:srgbClr val="0F2446"/>
                </a:solidFill>
                <a:effectLst/>
                <a:latin typeface="Rubik SemiBold" pitchFamily="2" charset="-79"/>
                <a:cs typeface="Rubik SemiBold" pitchFamily="2" charset="-79"/>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i="0" u="none" strike="noStrike" kern="1200" cap="none" spc="0" normalizeH="0" baseline="0" noProof="0" dirty="0">
                <a:ln>
                  <a:noFill/>
                </a:ln>
                <a:solidFill>
                  <a:schemeClr val="tx1"/>
                </a:solidFill>
                <a:effectLst/>
                <a:uLnTx/>
                <a:uFillTx/>
                <a:latin typeface="+mj-lt"/>
                <a:ea typeface="+mn-ea"/>
                <a:cs typeface="Rubik SemiBold" pitchFamily="2" charset="-79"/>
              </a:rPr>
              <a:t>Agenda</a:t>
            </a:r>
            <a:endParaRPr kumimoji="0" lang="en-US" sz="4000" i="0" u="none" strike="noStrike" kern="1200" cap="none" spc="0" normalizeH="0" baseline="0" noProof="0" dirty="0">
              <a:ln>
                <a:noFill/>
              </a:ln>
              <a:solidFill>
                <a:schemeClr val="tx1"/>
              </a:solidFill>
              <a:effectLst/>
              <a:uLnTx/>
              <a:uFillTx/>
              <a:latin typeface="+mj-lt"/>
              <a:ea typeface="+mn-ea"/>
              <a:cs typeface="Rubik SemiBold" pitchFamily="2" charset="-79"/>
            </a:endParaRPr>
          </a:p>
        </p:txBody>
      </p:sp>
      <p:sp>
        <p:nvSpPr>
          <p:cNvPr id="41" name="Freeform: Shape 40">
            <a:extLst>
              <a:ext uri="{FF2B5EF4-FFF2-40B4-BE49-F238E27FC236}">
                <a16:creationId xmlns:a16="http://schemas.microsoft.com/office/drawing/2014/main" id="{5261D7D5-8A3C-4AF0-8E1A-F2E34AA8EA1C}"/>
              </a:ext>
            </a:extLst>
          </p:cNvPr>
          <p:cNvSpPr/>
          <p:nvPr/>
        </p:nvSpPr>
        <p:spPr>
          <a:xfrm>
            <a:off x="6129600" y="3158683"/>
            <a:ext cx="450028" cy="540636"/>
          </a:xfrm>
          <a:custGeom>
            <a:avLst/>
            <a:gdLst/>
            <a:ahLst/>
            <a:cxnLst/>
            <a:rect l="l" t="t" r="r" b="b"/>
            <a:pathLst>
              <a:path w="300876" h="361454">
                <a:moveTo>
                  <a:pt x="18174" y="0"/>
                </a:moveTo>
                <a:lnTo>
                  <a:pt x="281693" y="0"/>
                </a:lnTo>
                <a:lnTo>
                  <a:pt x="281693" y="73199"/>
                </a:lnTo>
                <a:lnTo>
                  <a:pt x="216065" y="139836"/>
                </a:lnTo>
                <a:cubicBezTo>
                  <a:pt x="243326" y="146567"/>
                  <a:pt x="264276" y="158767"/>
                  <a:pt x="278916" y="176436"/>
                </a:cubicBezTo>
                <a:cubicBezTo>
                  <a:pt x="293556" y="194105"/>
                  <a:pt x="300876" y="215392"/>
                  <a:pt x="300876" y="240296"/>
                </a:cubicBezTo>
                <a:cubicBezTo>
                  <a:pt x="300876" y="261499"/>
                  <a:pt x="295070" y="281271"/>
                  <a:pt x="283460" y="299613"/>
                </a:cubicBezTo>
                <a:cubicBezTo>
                  <a:pt x="271849" y="317955"/>
                  <a:pt x="253927" y="332848"/>
                  <a:pt x="229696" y="344290"/>
                </a:cubicBezTo>
                <a:cubicBezTo>
                  <a:pt x="205464" y="355733"/>
                  <a:pt x="175343" y="361454"/>
                  <a:pt x="139332" y="361454"/>
                </a:cubicBezTo>
                <a:cubicBezTo>
                  <a:pt x="114427" y="361454"/>
                  <a:pt x="89607" y="358762"/>
                  <a:pt x="64870" y="353377"/>
                </a:cubicBezTo>
                <a:cubicBezTo>
                  <a:pt x="40134" y="347992"/>
                  <a:pt x="18511" y="340083"/>
                  <a:pt x="0" y="329650"/>
                </a:cubicBezTo>
                <a:lnTo>
                  <a:pt x="40386" y="241811"/>
                </a:lnTo>
                <a:cubicBezTo>
                  <a:pt x="54858" y="250225"/>
                  <a:pt x="70423" y="256619"/>
                  <a:pt x="87083" y="260994"/>
                </a:cubicBezTo>
                <a:cubicBezTo>
                  <a:pt x="103742" y="265369"/>
                  <a:pt x="119812" y="267557"/>
                  <a:pt x="135293" y="267557"/>
                </a:cubicBezTo>
                <a:cubicBezTo>
                  <a:pt x="149092" y="267557"/>
                  <a:pt x="160198" y="265201"/>
                  <a:pt x="168612" y="260489"/>
                </a:cubicBezTo>
                <a:cubicBezTo>
                  <a:pt x="177026" y="255778"/>
                  <a:pt x="181232" y="249047"/>
                  <a:pt x="181232" y="240296"/>
                </a:cubicBezTo>
                <a:cubicBezTo>
                  <a:pt x="181232" y="224142"/>
                  <a:pt x="167266" y="216065"/>
                  <a:pt x="139332" y="216065"/>
                </a:cubicBezTo>
                <a:lnTo>
                  <a:pt x="92383" y="216065"/>
                </a:lnTo>
                <a:lnTo>
                  <a:pt x="92383" y="142865"/>
                </a:lnTo>
                <a:lnTo>
                  <a:pt x="144380" y="89858"/>
                </a:lnTo>
                <a:lnTo>
                  <a:pt x="18174" y="89858"/>
                </a:lnTo>
                <a:lnTo>
                  <a:pt x="18174"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Montserrat Light"/>
              <a:ea typeface="+mn-ea"/>
              <a:cs typeface="+mn-cs"/>
            </a:endParaRPr>
          </a:p>
        </p:txBody>
      </p:sp>
      <p:sp>
        <p:nvSpPr>
          <p:cNvPr id="40" name="Freeform: Shape 39">
            <a:extLst>
              <a:ext uri="{FF2B5EF4-FFF2-40B4-BE49-F238E27FC236}">
                <a16:creationId xmlns:a16="http://schemas.microsoft.com/office/drawing/2014/main" id="{AD060A8F-2DAF-4CC0-B619-35AB0E0C7214}"/>
              </a:ext>
            </a:extLst>
          </p:cNvPr>
          <p:cNvSpPr/>
          <p:nvPr/>
        </p:nvSpPr>
        <p:spPr>
          <a:xfrm>
            <a:off x="6096000" y="4303889"/>
            <a:ext cx="517229" cy="528554"/>
          </a:xfrm>
          <a:custGeom>
            <a:avLst/>
            <a:gdLst/>
            <a:ahLst/>
            <a:cxnLst/>
            <a:rect l="l" t="t" r="r" b="b"/>
            <a:pathLst>
              <a:path w="345805" h="353377">
                <a:moveTo>
                  <a:pt x="149933" y="0"/>
                </a:moveTo>
                <a:lnTo>
                  <a:pt x="272101" y="0"/>
                </a:lnTo>
                <a:lnTo>
                  <a:pt x="138827" y="200415"/>
                </a:lnTo>
                <a:lnTo>
                  <a:pt x="186785" y="200415"/>
                </a:lnTo>
                <a:lnTo>
                  <a:pt x="186785" y="146399"/>
                </a:lnTo>
                <a:lnTo>
                  <a:pt x="298857" y="146399"/>
                </a:lnTo>
                <a:lnTo>
                  <a:pt x="298857" y="200415"/>
                </a:lnTo>
                <a:lnTo>
                  <a:pt x="345805" y="200415"/>
                </a:lnTo>
                <a:lnTo>
                  <a:pt x="345805" y="292798"/>
                </a:lnTo>
                <a:lnTo>
                  <a:pt x="298857" y="292798"/>
                </a:lnTo>
                <a:lnTo>
                  <a:pt x="298857" y="353377"/>
                </a:lnTo>
                <a:lnTo>
                  <a:pt x="183252" y="353377"/>
                </a:lnTo>
                <a:lnTo>
                  <a:pt x="183252" y="292798"/>
                </a:lnTo>
                <a:lnTo>
                  <a:pt x="0" y="292798"/>
                </a:lnTo>
                <a:lnTo>
                  <a:pt x="0" y="217074"/>
                </a:lnTo>
                <a:lnTo>
                  <a:pt x="149933"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Montserrat Light"/>
              <a:ea typeface="+mn-ea"/>
              <a:cs typeface="+mn-cs"/>
            </a:endParaRPr>
          </a:p>
        </p:txBody>
      </p:sp>
      <p:sp>
        <p:nvSpPr>
          <p:cNvPr id="39" name="Freeform: Shape 38">
            <a:extLst>
              <a:ext uri="{FF2B5EF4-FFF2-40B4-BE49-F238E27FC236}">
                <a16:creationId xmlns:a16="http://schemas.microsoft.com/office/drawing/2014/main" id="{28958ACD-61E2-44E0-B3D0-D0285E979988}"/>
              </a:ext>
            </a:extLst>
          </p:cNvPr>
          <p:cNvSpPr/>
          <p:nvPr/>
        </p:nvSpPr>
        <p:spPr>
          <a:xfrm>
            <a:off x="6129600" y="5437013"/>
            <a:ext cx="450028" cy="540636"/>
          </a:xfrm>
          <a:custGeom>
            <a:avLst/>
            <a:gdLst/>
            <a:ahLst/>
            <a:cxnLst/>
            <a:rect l="l" t="t" r="r" b="b"/>
            <a:pathLst>
              <a:path w="300876" h="361454">
                <a:moveTo>
                  <a:pt x="42911" y="0"/>
                </a:moveTo>
                <a:lnTo>
                  <a:pt x="277654" y="0"/>
                </a:lnTo>
                <a:lnTo>
                  <a:pt x="277654" y="89859"/>
                </a:lnTo>
                <a:lnTo>
                  <a:pt x="140847" y="89859"/>
                </a:lnTo>
                <a:lnTo>
                  <a:pt x="138322" y="124691"/>
                </a:lnTo>
                <a:lnTo>
                  <a:pt x="156496" y="124691"/>
                </a:lnTo>
                <a:cubicBezTo>
                  <a:pt x="205969" y="124691"/>
                  <a:pt x="242400" y="135040"/>
                  <a:pt x="265791" y="155738"/>
                </a:cubicBezTo>
                <a:cubicBezTo>
                  <a:pt x="289181" y="176436"/>
                  <a:pt x="300876" y="203612"/>
                  <a:pt x="300876" y="237267"/>
                </a:cubicBezTo>
                <a:cubicBezTo>
                  <a:pt x="300876" y="259480"/>
                  <a:pt x="295071" y="279925"/>
                  <a:pt x="283460" y="298604"/>
                </a:cubicBezTo>
                <a:cubicBezTo>
                  <a:pt x="271849" y="317282"/>
                  <a:pt x="253927" y="332427"/>
                  <a:pt x="229696" y="344038"/>
                </a:cubicBezTo>
                <a:cubicBezTo>
                  <a:pt x="205464" y="355649"/>
                  <a:pt x="175343" y="361454"/>
                  <a:pt x="139332" y="361454"/>
                </a:cubicBezTo>
                <a:cubicBezTo>
                  <a:pt x="114427" y="361454"/>
                  <a:pt x="89607" y="358762"/>
                  <a:pt x="64870" y="353377"/>
                </a:cubicBezTo>
                <a:cubicBezTo>
                  <a:pt x="40134" y="347992"/>
                  <a:pt x="18511" y="340084"/>
                  <a:pt x="0" y="329650"/>
                </a:cubicBezTo>
                <a:lnTo>
                  <a:pt x="40386" y="241811"/>
                </a:lnTo>
                <a:cubicBezTo>
                  <a:pt x="55195" y="250225"/>
                  <a:pt x="70760" y="256619"/>
                  <a:pt x="87083" y="260994"/>
                </a:cubicBezTo>
                <a:cubicBezTo>
                  <a:pt x="103405" y="265369"/>
                  <a:pt x="119307" y="267557"/>
                  <a:pt x="134789" y="267557"/>
                </a:cubicBezTo>
                <a:cubicBezTo>
                  <a:pt x="148587" y="267557"/>
                  <a:pt x="159777" y="265117"/>
                  <a:pt x="168360" y="260237"/>
                </a:cubicBezTo>
                <a:cubicBezTo>
                  <a:pt x="176942" y="255357"/>
                  <a:pt x="181233" y="248542"/>
                  <a:pt x="181233" y="239792"/>
                </a:cubicBezTo>
                <a:cubicBezTo>
                  <a:pt x="181233" y="231378"/>
                  <a:pt x="177362" y="225068"/>
                  <a:pt x="169622" y="220861"/>
                </a:cubicBezTo>
                <a:cubicBezTo>
                  <a:pt x="161881" y="216654"/>
                  <a:pt x="147914" y="214550"/>
                  <a:pt x="127721" y="214550"/>
                </a:cubicBezTo>
                <a:lnTo>
                  <a:pt x="25242" y="214550"/>
                </a:lnTo>
                <a:lnTo>
                  <a:pt x="42911"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Montserrat Light"/>
              <a:ea typeface="+mn-ea"/>
              <a:cs typeface="+mn-cs"/>
            </a:endParaRPr>
          </a:p>
        </p:txBody>
      </p:sp>
      <p:sp>
        <p:nvSpPr>
          <p:cNvPr id="43" name="Freeform: Shape 42">
            <a:extLst>
              <a:ext uri="{FF2B5EF4-FFF2-40B4-BE49-F238E27FC236}">
                <a16:creationId xmlns:a16="http://schemas.microsoft.com/office/drawing/2014/main" id="{2EFAB4CF-77B1-495C-94CE-79BD5C22328E}"/>
              </a:ext>
            </a:extLst>
          </p:cNvPr>
          <p:cNvSpPr/>
          <p:nvPr/>
        </p:nvSpPr>
        <p:spPr>
          <a:xfrm>
            <a:off x="6220210" y="880351"/>
            <a:ext cx="268809" cy="528554"/>
          </a:xfrm>
          <a:custGeom>
            <a:avLst/>
            <a:gdLst/>
            <a:ahLst/>
            <a:cxnLst/>
            <a:rect l="l" t="t" r="r" b="b"/>
            <a:pathLst>
              <a:path w="179718" h="353377">
                <a:moveTo>
                  <a:pt x="0" y="0"/>
                </a:moveTo>
                <a:lnTo>
                  <a:pt x="179718" y="0"/>
                </a:lnTo>
                <a:lnTo>
                  <a:pt x="179718" y="353377"/>
                </a:lnTo>
                <a:lnTo>
                  <a:pt x="60579" y="353377"/>
                </a:lnTo>
                <a:lnTo>
                  <a:pt x="60579" y="89858"/>
                </a:lnTo>
                <a:lnTo>
                  <a:pt x="0" y="89858"/>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Montserrat Light"/>
              <a:ea typeface="+mn-ea"/>
              <a:cs typeface="+mn-cs"/>
            </a:endParaRPr>
          </a:p>
        </p:txBody>
      </p:sp>
      <p:sp>
        <p:nvSpPr>
          <p:cNvPr id="42" name="Freeform: Shape 41">
            <a:extLst>
              <a:ext uri="{FF2B5EF4-FFF2-40B4-BE49-F238E27FC236}">
                <a16:creationId xmlns:a16="http://schemas.microsoft.com/office/drawing/2014/main" id="{C7ACA004-8E22-4F70-A97F-834BA5D1D620}"/>
              </a:ext>
            </a:extLst>
          </p:cNvPr>
          <p:cNvSpPr/>
          <p:nvPr/>
        </p:nvSpPr>
        <p:spPr>
          <a:xfrm>
            <a:off x="6127336" y="2013475"/>
            <a:ext cx="454556" cy="540638"/>
          </a:xfrm>
          <a:custGeom>
            <a:avLst/>
            <a:gdLst/>
            <a:ahLst/>
            <a:cxnLst/>
            <a:rect l="l" t="t" r="r" b="b"/>
            <a:pathLst>
              <a:path w="303904" h="361455">
                <a:moveTo>
                  <a:pt x="152961" y="0"/>
                </a:moveTo>
                <a:cubicBezTo>
                  <a:pt x="180895" y="0"/>
                  <a:pt x="205632" y="4544"/>
                  <a:pt x="227171" y="13631"/>
                </a:cubicBezTo>
                <a:cubicBezTo>
                  <a:pt x="248710" y="22717"/>
                  <a:pt x="265537" y="35675"/>
                  <a:pt x="277653" y="52502"/>
                </a:cubicBezTo>
                <a:cubicBezTo>
                  <a:pt x="289769" y="69330"/>
                  <a:pt x="295827" y="88681"/>
                  <a:pt x="295827" y="110557"/>
                </a:cubicBezTo>
                <a:cubicBezTo>
                  <a:pt x="295827" y="130077"/>
                  <a:pt x="291704" y="148335"/>
                  <a:pt x="283459" y="165331"/>
                </a:cubicBezTo>
                <a:cubicBezTo>
                  <a:pt x="275213" y="182326"/>
                  <a:pt x="259143" y="201594"/>
                  <a:pt x="235248" y="223133"/>
                </a:cubicBezTo>
                <a:lnTo>
                  <a:pt x="184765" y="269072"/>
                </a:lnTo>
                <a:lnTo>
                  <a:pt x="303904" y="269072"/>
                </a:lnTo>
                <a:lnTo>
                  <a:pt x="303904" y="361455"/>
                </a:lnTo>
                <a:lnTo>
                  <a:pt x="20697" y="361455"/>
                </a:lnTo>
                <a:lnTo>
                  <a:pt x="20697" y="288256"/>
                </a:lnTo>
                <a:lnTo>
                  <a:pt x="148418" y="170126"/>
                </a:lnTo>
                <a:cubicBezTo>
                  <a:pt x="159524" y="159693"/>
                  <a:pt x="166928" y="150775"/>
                  <a:pt x="170630" y="143371"/>
                </a:cubicBezTo>
                <a:cubicBezTo>
                  <a:pt x="174332" y="135967"/>
                  <a:pt x="176183" y="128731"/>
                  <a:pt x="176183" y="121663"/>
                </a:cubicBezTo>
                <a:cubicBezTo>
                  <a:pt x="176183" y="112913"/>
                  <a:pt x="173239" y="106098"/>
                  <a:pt x="167349" y="101218"/>
                </a:cubicBezTo>
                <a:cubicBezTo>
                  <a:pt x="161459" y="96338"/>
                  <a:pt x="152961" y="93898"/>
                  <a:pt x="141855" y="93898"/>
                </a:cubicBezTo>
                <a:cubicBezTo>
                  <a:pt x="131086" y="93898"/>
                  <a:pt x="120989" y="96759"/>
                  <a:pt x="111566" y="102480"/>
                </a:cubicBezTo>
                <a:cubicBezTo>
                  <a:pt x="102142" y="108201"/>
                  <a:pt x="94907" y="116278"/>
                  <a:pt x="89858" y="126712"/>
                </a:cubicBezTo>
                <a:lnTo>
                  <a:pt x="0" y="81782"/>
                </a:lnTo>
                <a:cubicBezTo>
                  <a:pt x="13462" y="56541"/>
                  <a:pt x="33150" y="36600"/>
                  <a:pt x="59064" y="21960"/>
                </a:cubicBezTo>
                <a:cubicBezTo>
                  <a:pt x="84978" y="7320"/>
                  <a:pt x="116278" y="0"/>
                  <a:pt x="152961"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Montserrat Light"/>
              <a:ea typeface="+mn-ea"/>
              <a:cs typeface="+mn-cs"/>
            </a:endParaRPr>
          </a:p>
        </p:txBody>
      </p:sp>
      <p:cxnSp>
        <p:nvCxnSpPr>
          <p:cNvPr id="12" name="Straight Connector 11">
            <a:extLst>
              <a:ext uri="{FF2B5EF4-FFF2-40B4-BE49-F238E27FC236}">
                <a16:creationId xmlns:a16="http://schemas.microsoft.com/office/drawing/2014/main" id="{CA878F79-7CA1-4108-AE00-016CB0724DC6}"/>
              </a:ext>
            </a:extLst>
          </p:cNvPr>
          <p:cNvCxnSpPr>
            <a:cxnSpLocks/>
          </p:cNvCxnSpPr>
          <p:nvPr/>
        </p:nvCxnSpPr>
        <p:spPr>
          <a:xfrm>
            <a:off x="6978144" y="4001604"/>
            <a:ext cx="4518390" cy="0"/>
          </a:xfrm>
          <a:prstGeom prst="line">
            <a:avLst/>
          </a:prstGeom>
          <a:ln w="9525">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48FB70-EB5D-46CD-881C-AD160C9C148C}"/>
              </a:ext>
            </a:extLst>
          </p:cNvPr>
          <p:cNvCxnSpPr>
            <a:cxnSpLocks/>
          </p:cNvCxnSpPr>
          <p:nvPr/>
        </p:nvCxnSpPr>
        <p:spPr>
          <a:xfrm>
            <a:off x="6978144" y="5134728"/>
            <a:ext cx="4518390" cy="0"/>
          </a:xfrm>
          <a:prstGeom prst="line">
            <a:avLst/>
          </a:prstGeom>
          <a:ln w="9525">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42BACAA-8896-4E59-B3E2-D47E8DAB3474}"/>
              </a:ext>
            </a:extLst>
          </p:cNvPr>
          <p:cNvCxnSpPr>
            <a:cxnSpLocks/>
          </p:cNvCxnSpPr>
          <p:nvPr/>
        </p:nvCxnSpPr>
        <p:spPr>
          <a:xfrm>
            <a:off x="6978144" y="1711190"/>
            <a:ext cx="4518390" cy="0"/>
          </a:xfrm>
          <a:prstGeom prst="line">
            <a:avLst/>
          </a:prstGeom>
          <a:ln w="9525">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6" name="Content Placeholder 4">
            <a:extLst>
              <a:ext uri="{FF2B5EF4-FFF2-40B4-BE49-F238E27FC236}">
                <a16:creationId xmlns:a16="http://schemas.microsoft.com/office/drawing/2014/main" id="{69F1C0DC-E05F-4542-B651-7B157A2EB6DF}"/>
              </a:ext>
            </a:extLst>
          </p:cNvPr>
          <p:cNvSpPr txBox="1">
            <a:spLocks/>
          </p:cNvSpPr>
          <p:nvPr/>
        </p:nvSpPr>
        <p:spPr>
          <a:xfrm>
            <a:off x="6978144" y="3275113"/>
            <a:ext cx="4518390" cy="307777"/>
          </a:xfrm>
          <a:prstGeom prst="rect">
            <a:avLst/>
          </a:prstGeom>
        </p:spPr>
        <p:txBody>
          <a:bodyPr vert="horz" wrap="square" lIns="0" tIns="0" rIns="0" bIns="0" rtlCol="0">
            <a:spAutoFit/>
          </a:bodyPr>
          <a:lstStyle>
            <a:lvl1pPr marL="182880" indent="-182880" algn="l" defTabSz="914400" rtl="0" eaLnBrk="1" latinLnBrk="0" hangingPunct="1">
              <a:lnSpc>
                <a:spcPct val="100000"/>
              </a:lnSpc>
              <a:spcBef>
                <a:spcPts val="900"/>
              </a:spcBef>
              <a:spcAft>
                <a:spcPts val="600"/>
              </a:spcAft>
              <a:buClr>
                <a:schemeClr val="bg1"/>
              </a:buClr>
              <a:buFont typeface="Garamond" pitchFamily="18" charset="0"/>
              <a:buChar char="◦"/>
              <a:defRPr sz="2400" kern="1200">
                <a:solidFill>
                  <a:schemeClr val="bg1"/>
                </a:solidFill>
                <a:latin typeface="Rubik" panose="00000500000000000000" pitchFamily="2" charset="-79"/>
                <a:ea typeface="+mn-ea"/>
                <a:cs typeface="Rubik" panose="00000500000000000000" pitchFamily="2" charset="-79"/>
              </a:defRPr>
            </a:lvl1pPr>
            <a:lvl2pPr marL="45720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2pPr>
            <a:lvl3pPr marL="73152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3pPr>
            <a:lvl4pPr marL="100584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4pPr>
            <a:lvl5pPr marL="128016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
                <a:srgbClr val="FFFFFF"/>
              </a:buClr>
              <a:buSzPts val="2200"/>
              <a:buFont typeface="Garamond" pitchFamily="18" charset="0"/>
              <a:buNone/>
              <a:tabLst/>
              <a:defRPr/>
            </a:pPr>
            <a:r>
              <a:rPr kumimoji="0" lang="en-US" sz="2000" b="0" i="0" u="none" strike="noStrike" kern="1200" cap="none" spc="0" normalizeH="0" baseline="0" noProof="0" dirty="0">
                <a:ln>
                  <a:noFill/>
                </a:ln>
                <a:solidFill>
                  <a:srgbClr val="FFFFFF"/>
                </a:solidFill>
                <a:effectLst/>
                <a:uLnTx/>
                <a:uFillTx/>
                <a:latin typeface="Montserrat Light"/>
                <a:ea typeface="+mn-ea"/>
                <a:cs typeface="Rubik Light" pitchFamily="2" charset="-79"/>
              </a:rPr>
              <a:t>Project Team</a:t>
            </a:r>
          </a:p>
        </p:txBody>
      </p:sp>
      <p:sp>
        <p:nvSpPr>
          <p:cNvPr id="18" name="Content Placeholder 4">
            <a:extLst>
              <a:ext uri="{FF2B5EF4-FFF2-40B4-BE49-F238E27FC236}">
                <a16:creationId xmlns:a16="http://schemas.microsoft.com/office/drawing/2014/main" id="{FAC19E60-EB28-4C61-9CE6-7AA15334DB43}"/>
              </a:ext>
            </a:extLst>
          </p:cNvPr>
          <p:cNvSpPr txBox="1">
            <a:spLocks/>
          </p:cNvSpPr>
          <p:nvPr/>
        </p:nvSpPr>
        <p:spPr>
          <a:xfrm>
            <a:off x="6978144" y="4414278"/>
            <a:ext cx="4518390" cy="307777"/>
          </a:xfrm>
          <a:prstGeom prst="rect">
            <a:avLst/>
          </a:prstGeom>
        </p:spPr>
        <p:txBody>
          <a:bodyPr vert="horz" wrap="square" lIns="0" tIns="0" rIns="0" bIns="0" rtlCol="0">
            <a:spAutoFit/>
          </a:bodyPr>
          <a:lstStyle>
            <a:lvl1pPr marL="182880" indent="-182880" algn="l" defTabSz="914400" rtl="0" eaLnBrk="1" latinLnBrk="0" hangingPunct="1">
              <a:lnSpc>
                <a:spcPct val="100000"/>
              </a:lnSpc>
              <a:spcBef>
                <a:spcPts val="900"/>
              </a:spcBef>
              <a:spcAft>
                <a:spcPts val="600"/>
              </a:spcAft>
              <a:buClr>
                <a:schemeClr val="bg1"/>
              </a:buClr>
              <a:buFont typeface="Garamond" pitchFamily="18" charset="0"/>
              <a:buChar char="◦"/>
              <a:defRPr sz="2400" kern="1200">
                <a:solidFill>
                  <a:schemeClr val="bg1"/>
                </a:solidFill>
                <a:latin typeface="Rubik" panose="00000500000000000000" pitchFamily="2" charset="-79"/>
                <a:ea typeface="+mn-ea"/>
                <a:cs typeface="Rubik" panose="00000500000000000000" pitchFamily="2" charset="-79"/>
              </a:defRPr>
            </a:lvl1pPr>
            <a:lvl2pPr marL="45720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2pPr>
            <a:lvl3pPr marL="73152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3pPr>
            <a:lvl4pPr marL="100584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4pPr>
            <a:lvl5pPr marL="128016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
                <a:srgbClr val="FFFFFF"/>
              </a:buClr>
              <a:buSzPts val="2200"/>
              <a:buFont typeface="Garamond" pitchFamily="18" charset="0"/>
              <a:buNone/>
              <a:tabLst/>
              <a:defRPr/>
            </a:pPr>
            <a:r>
              <a:rPr kumimoji="0" lang="en-IN" sz="2000" b="0" i="0" u="none" strike="noStrike" kern="1200" cap="none" spc="0" normalizeH="0" baseline="0" noProof="0" dirty="0">
                <a:ln>
                  <a:noFill/>
                </a:ln>
                <a:solidFill>
                  <a:srgbClr val="FFFFFF"/>
                </a:solidFill>
                <a:effectLst/>
                <a:uLnTx/>
                <a:uFillTx/>
                <a:latin typeface="Montserrat Light"/>
                <a:ea typeface="+mn-ea"/>
                <a:cs typeface="Rubik Light" pitchFamily="2" charset="-79"/>
              </a:rPr>
              <a:t>Key Action Items (Next Steps)</a:t>
            </a:r>
          </a:p>
        </p:txBody>
      </p:sp>
      <p:sp>
        <p:nvSpPr>
          <p:cNvPr id="20" name="Content Placeholder 4">
            <a:extLst>
              <a:ext uri="{FF2B5EF4-FFF2-40B4-BE49-F238E27FC236}">
                <a16:creationId xmlns:a16="http://schemas.microsoft.com/office/drawing/2014/main" id="{BE78595C-5BEE-427F-B977-5CB371D047CA}"/>
              </a:ext>
            </a:extLst>
          </p:cNvPr>
          <p:cNvSpPr txBox="1">
            <a:spLocks/>
          </p:cNvSpPr>
          <p:nvPr/>
        </p:nvSpPr>
        <p:spPr>
          <a:xfrm>
            <a:off x="6978144" y="5553443"/>
            <a:ext cx="4518390" cy="307777"/>
          </a:xfrm>
          <a:prstGeom prst="rect">
            <a:avLst/>
          </a:prstGeom>
        </p:spPr>
        <p:txBody>
          <a:bodyPr vert="horz" wrap="square" lIns="0" tIns="0" rIns="0" bIns="0" rtlCol="0">
            <a:spAutoFit/>
          </a:bodyPr>
          <a:lstStyle>
            <a:lvl1pPr marL="182880" indent="-182880" algn="l" defTabSz="914400" rtl="0" eaLnBrk="1" latinLnBrk="0" hangingPunct="1">
              <a:lnSpc>
                <a:spcPct val="100000"/>
              </a:lnSpc>
              <a:spcBef>
                <a:spcPts val="900"/>
              </a:spcBef>
              <a:spcAft>
                <a:spcPts val="600"/>
              </a:spcAft>
              <a:buClr>
                <a:schemeClr val="bg1"/>
              </a:buClr>
              <a:buFont typeface="Garamond" pitchFamily="18" charset="0"/>
              <a:buChar char="◦"/>
              <a:defRPr sz="2400" kern="1200">
                <a:solidFill>
                  <a:schemeClr val="bg1"/>
                </a:solidFill>
                <a:latin typeface="Rubik" panose="00000500000000000000" pitchFamily="2" charset="-79"/>
                <a:ea typeface="+mn-ea"/>
                <a:cs typeface="Rubik" panose="00000500000000000000" pitchFamily="2" charset="-79"/>
              </a:defRPr>
            </a:lvl1pPr>
            <a:lvl2pPr marL="45720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2pPr>
            <a:lvl3pPr marL="73152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3pPr>
            <a:lvl4pPr marL="100584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4pPr>
            <a:lvl5pPr marL="128016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
                <a:srgbClr val="FFFFFF"/>
              </a:buClr>
              <a:buSzPts val="2200"/>
              <a:buFont typeface="Garamond" pitchFamily="18" charset="0"/>
              <a:buNone/>
              <a:tabLst/>
              <a:defRPr/>
            </a:pPr>
            <a:r>
              <a:rPr kumimoji="0" lang="en-US" sz="2000" b="0" i="0" u="none" strike="noStrike" kern="1200" cap="none" spc="0" normalizeH="0" baseline="0" noProof="0" dirty="0">
                <a:ln>
                  <a:noFill/>
                </a:ln>
                <a:solidFill>
                  <a:srgbClr val="FFFFFF"/>
                </a:solidFill>
                <a:effectLst/>
                <a:uLnTx/>
                <a:uFillTx/>
                <a:latin typeface="Montserrat Light"/>
                <a:ea typeface="+mn-ea"/>
                <a:cs typeface="Rubik Light" pitchFamily="2" charset="-79"/>
              </a:rPr>
              <a:t>RACI</a:t>
            </a:r>
          </a:p>
        </p:txBody>
      </p:sp>
      <p:sp>
        <p:nvSpPr>
          <p:cNvPr id="23" name="Content Placeholder 4">
            <a:extLst>
              <a:ext uri="{FF2B5EF4-FFF2-40B4-BE49-F238E27FC236}">
                <a16:creationId xmlns:a16="http://schemas.microsoft.com/office/drawing/2014/main" id="{E8E56B99-BF27-4C38-85FF-B5C4E6324B05}"/>
              </a:ext>
            </a:extLst>
          </p:cNvPr>
          <p:cNvSpPr txBox="1">
            <a:spLocks/>
          </p:cNvSpPr>
          <p:nvPr/>
        </p:nvSpPr>
        <p:spPr>
          <a:xfrm>
            <a:off x="6978144" y="990740"/>
            <a:ext cx="4518390" cy="692497"/>
          </a:xfrm>
          <a:prstGeom prst="rect">
            <a:avLst/>
          </a:prstGeom>
        </p:spPr>
        <p:txBody>
          <a:bodyPr vert="horz" wrap="square" lIns="0" tIns="0" rIns="0" bIns="0" rtlCol="0">
            <a:spAutoFit/>
          </a:bodyPr>
          <a:lstStyle>
            <a:lvl1pPr marL="182880" indent="-182880" algn="l" defTabSz="914400" rtl="0" eaLnBrk="1" latinLnBrk="0" hangingPunct="1">
              <a:lnSpc>
                <a:spcPct val="100000"/>
              </a:lnSpc>
              <a:spcBef>
                <a:spcPts val="900"/>
              </a:spcBef>
              <a:spcAft>
                <a:spcPts val="600"/>
              </a:spcAft>
              <a:buClr>
                <a:schemeClr val="bg1"/>
              </a:buClr>
              <a:buFont typeface="Garamond" pitchFamily="18" charset="0"/>
              <a:buChar char="◦"/>
              <a:defRPr sz="2400" kern="1200">
                <a:solidFill>
                  <a:schemeClr val="bg1"/>
                </a:solidFill>
                <a:latin typeface="Rubik" panose="00000500000000000000" pitchFamily="2" charset="-79"/>
                <a:ea typeface="+mn-ea"/>
                <a:cs typeface="Rubik" panose="00000500000000000000" pitchFamily="2" charset="-79"/>
              </a:defRPr>
            </a:lvl1pPr>
            <a:lvl2pPr marL="45720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2pPr>
            <a:lvl3pPr marL="73152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3pPr>
            <a:lvl4pPr marL="100584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4pPr>
            <a:lvl5pPr marL="128016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
                <a:srgbClr val="FFFFFF"/>
              </a:buClr>
              <a:buSzPts val="2200"/>
              <a:buFont typeface="Garamond" pitchFamily="18" charset="0"/>
              <a:buNone/>
              <a:tabLst/>
              <a:defRPr/>
            </a:pPr>
            <a:r>
              <a:rPr kumimoji="0" lang="en-US" sz="2000" b="0" i="0" u="none" strike="noStrike" kern="1200" cap="none" spc="0" normalizeH="0" baseline="0" noProof="0" dirty="0">
                <a:ln>
                  <a:noFill/>
                </a:ln>
                <a:solidFill>
                  <a:srgbClr val="FFFFFF"/>
                </a:solidFill>
                <a:effectLst/>
                <a:uLnTx/>
                <a:uFillTx/>
                <a:latin typeface="Montserrat Light"/>
                <a:ea typeface="+mn-ea"/>
                <a:cs typeface="Rubik Light" pitchFamily="2" charset="-79"/>
              </a:rPr>
              <a:t>Project Overview</a:t>
            </a:r>
          </a:p>
          <a:p>
            <a:pPr marL="0" marR="0" lvl="0" indent="0" algn="l" defTabSz="914400" rtl="0" eaLnBrk="1" fontAlgn="auto" latinLnBrk="0" hangingPunct="1">
              <a:lnSpc>
                <a:spcPct val="100000"/>
              </a:lnSpc>
              <a:spcBef>
                <a:spcPts val="0"/>
              </a:spcBef>
              <a:spcAft>
                <a:spcPts val="600"/>
              </a:spcAft>
              <a:buClr>
                <a:srgbClr val="FFFFFF"/>
              </a:buClr>
              <a:buSzPts val="2200"/>
              <a:buFont typeface="Garamond" pitchFamily="18" charset="0"/>
              <a:buNone/>
              <a:tabLst/>
              <a:defRPr/>
            </a:pPr>
            <a:r>
              <a:rPr lang="en-US" sz="2000" dirty="0">
                <a:solidFill>
                  <a:srgbClr val="FFFFFF"/>
                </a:solidFill>
                <a:latin typeface="Montserrat Light"/>
                <a:cs typeface="Rubik Light" pitchFamily="2" charset="-79"/>
              </a:rPr>
              <a:t>    </a:t>
            </a:r>
            <a:r>
              <a:rPr lang="en-US" sz="1600" dirty="0">
                <a:solidFill>
                  <a:srgbClr val="FFFFFF"/>
                </a:solidFill>
                <a:latin typeface="Montserrat Light"/>
                <a:cs typeface="Rubik Light" pitchFamily="2" charset="-79"/>
              </a:rPr>
              <a:t>Scope</a:t>
            </a:r>
            <a:r>
              <a:rPr lang="en-US" sz="2000" dirty="0">
                <a:solidFill>
                  <a:srgbClr val="FFFFFF"/>
                </a:solidFill>
                <a:latin typeface="Montserrat Light"/>
                <a:cs typeface="Rubik Light" pitchFamily="2" charset="-79"/>
              </a:rPr>
              <a:t>, </a:t>
            </a:r>
            <a:r>
              <a:rPr lang="en-US" sz="1600" dirty="0">
                <a:solidFill>
                  <a:srgbClr val="FFFFFF"/>
                </a:solidFill>
                <a:latin typeface="Montserrat Light"/>
                <a:cs typeface="Rubik Light" pitchFamily="2" charset="-79"/>
              </a:rPr>
              <a:t>Assumptions, Out of Scope, Risks</a:t>
            </a:r>
            <a:endParaRPr lang="en-US" sz="2000" dirty="0">
              <a:solidFill>
                <a:srgbClr val="FFFFFF"/>
              </a:solidFill>
              <a:latin typeface="Montserrat Light"/>
              <a:cs typeface="Rubik Light" pitchFamily="2" charset="-79"/>
            </a:endParaRPr>
          </a:p>
        </p:txBody>
      </p:sp>
      <p:sp>
        <p:nvSpPr>
          <p:cNvPr id="25" name="Content Placeholder 4">
            <a:extLst>
              <a:ext uri="{FF2B5EF4-FFF2-40B4-BE49-F238E27FC236}">
                <a16:creationId xmlns:a16="http://schemas.microsoft.com/office/drawing/2014/main" id="{8B507410-5E94-461D-823D-3C56766BF32D}"/>
              </a:ext>
            </a:extLst>
          </p:cNvPr>
          <p:cNvSpPr txBox="1">
            <a:spLocks/>
          </p:cNvSpPr>
          <p:nvPr/>
        </p:nvSpPr>
        <p:spPr>
          <a:xfrm>
            <a:off x="6978144" y="2129906"/>
            <a:ext cx="4518390" cy="307777"/>
          </a:xfrm>
          <a:prstGeom prst="rect">
            <a:avLst/>
          </a:prstGeom>
        </p:spPr>
        <p:txBody>
          <a:bodyPr vert="horz" wrap="square" lIns="0" tIns="0" rIns="0" bIns="0" rtlCol="0">
            <a:spAutoFit/>
          </a:bodyPr>
          <a:lstStyle>
            <a:lvl1pPr marL="182880" indent="-182880" algn="l" defTabSz="914400" rtl="0" eaLnBrk="1" latinLnBrk="0" hangingPunct="1">
              <a:lnSpc>
                <a:spcPct val="100000"/>
              </a:lnSpc>
              <a:spcBef>
                <a:spcPts val="900"/>
              </a:spcBef>
              <a:spcAft>
                <a:spcPts val="600"/>
              </a:spcAft>
              <a:buClr>
                <a:schemeClr val="bg1"/>
              </a:buClr>
              <a:buFont typeface="Garamond" pitchFamily="18" charset="0"/>
              <a:buChar char="◦"/>
              <a:defRPr sz="2400" kern="1200">
                <a:solidFill>
                  <a:schemeClr val="bg1"/>
                </a:solidFill>
                <a:latin typeface="Rubik" panose="00000500000000000000" pitchFamily="2" charset="-79"/>
                <a:ea typeface="+mn-ea"/>
                <a:cs typeface="Rubik" panose="00000500000000000000" pitchFamily="2" charset="-79"/>
              </a:defRPr>
            </a:lvl1pPr>
            <a:lvl2pPr marL="45720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2pPr>
            <a:lvl3pPr marL="73152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3pPr>
            <a:lvl4pPr marL="100584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4pPr>
            <a:lvl5pPr marL="128016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
                <a:srgbClr val="FFFFFF"/>
              </a:buClr>
              <a:buSzPts val="2200"/>
              <a:buFont typeface="Garamond" pitchFamily="18" charset="0"/>
              <a:buNone/>
              <a:tabLst/>
              <a:defRPr/>
            </a:pPr>
            <a:r>
              <a:rPr kumimoji="0" lang="en-US" sz="2000" b="0" i="0" u="none" strike="noStrike" kern="1200" cap="none" spc="0" normalizeH="0" baseline="0" noProof="0" dirty="0">
                <a:ln>
                  <a:noFill/>
                </a:ln>
                <a:solidFill>
                  <a:srgbClr val="FFFFFF"/>
                </a:solidFill>
                <a:effectLst/>
                <a:uLnTx/>
                <a:uFillTx/>
                <a:latin typeface="Montserrat Light"/>
                <a:ea typeface="+mn-ea"/>
                <a:cs typeface="Rubik Light" pitchFamily="2" charset="-79"/>
              </a:rPr>
              <a:t>Project Activities &amp; Timeline</a:t>
            </a:r>
          </a:p>
        </p:txBody>
      </p:sp>
      <p:cxnSp>
        <p:nvCxnSpPr>
          <p:cNvPr id="26" name="Straight Connector 25">
            <a:extLst>
              <a:ext uri="{FF2B5EF4-FFF2-40B4-BE49-F238E27FC236}">
                <a16:creationId xmlns:a16="http://schemas.microsoft.com/office/drawing/2014/main" id="{EF1D2DA6-E96A-4390-81D4-3668510E8813}"/>
              </a:ext>
            </a:extLst>
          </p:cNvPr>
          <p:cNvCxnSpPr>
            <a:cxnSpLocks/>
          </p:cNvCxnSpPr>
          <p:nvPr/>
        </p:nvCxnSpPr>
        <p:spPr>
          <a:xfrm>
            <a:off x="6978144" y="2856398"/>
            <a:ext cx="4518390" cy="0"/>
          </a:xfrm>
          <a:prstGeom prst="line">
            <a:avLst/>
          </a:prstGeom>
          <a:ln w="9525">
            <a:solidFill>
              <a:schemeClr val="bg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93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1">
            <a:extLst>
              <a:ext uri="{FF2B5EF4-FFF2-40B4-BE49-F238E27FC236}">
                <a16:creationId xmlns:a16="http://schemas.microsoft.com/office/drawing/2014/main" id="{FC7AC35C-7143-453D-8E83-25B9C3FE7212}"/>
              </a:ext>
            </a:extLst>
          </p:cNvPr>
          <p:cNvSpPr>
            <a:spLocks noChangeArrowheads="1"/>
          </p:cNvSpPr>
          <p:nvPr/>
        </p:nvSpPr>
        <p:spPr bwMode="gray">
          <a:xfrm>
            <a:off x="422572" y="1029126"/>
            <a:ext cx="1519680" cy="710773"/>
          </a:xfrm>
          <a:prstGeom prst="rect">
            <a:avLst/>
          </a:prstGeom>
          <a:solidFill>
            <a:schemeClr val="accent4"/>
          </a:solidFill>
          <a:ln w="28575" algn="ctr">
            <a:noFill/>
            <a:miter lim="800000"/>
            <a:headEnd/>
            <a:tailEnd/>
          </a:ln>
          <a:effectLst/>
        </p:spPr>
        <p:txBody>
          <a:bodyPr lIns="90000" tIns="90000" rIns="90000" bIns="90000"/>
          <a:lstStyle/>
          <a:p>
            <a:pPr eaLnBrk="0" fontAlgn="base" hangingPunct="0">
              <a:spcBef>
                <a:spcPct val="0"/>
              </a:spcBef>
              <a:spcAft>
                <a:spcPct val="0"/>
              </a:spcAft>
              <a:buClr>
                <a:srgbClr val="00A28A"/>
              </a:buClr>
              <a:buFont typeface="Times" pitchFamily="18" charset="0"/>
              <a:buNone/>
            </a:pPr>
            <a:r>
              <a:rPr lang="en-US" sz="1400" dirty="0">
                <a:latin typeface="+mj-lt"/>
                <a:ea typeface="Verdana" panose="020B0604030504040204" pitchFamily="34" charset="0"/>
              </a:rPr>
              <a:t>Background </a:t>
            </a:r>
            <a:br>
              <a:rPr lang="en-US" sz="1400" dirty="0">
                <a:latin typeface="+mj-lt"/>
                <a:ea typeface="Verdana" panose="020B0604030504040204" pitchFamily="34" charset="0"/>
              </a:rPr>
            </a:br>
            <a:r>
              <a:rPr lang="en-US" sz="1400" dirty="0">
                <a:latin typeface="+mj-lt"/>
                <a:ea typeface="Verdana" panose="020B0604030504040204" pitchFamily="34" charset="0"/>
              </a:rPr>
              <a:t>&amp; Objective</a:t>
            </a:r>
          </a:p>
        </p:txBody>
      </p:sp>
      <p:sp>
        <p:nvSpPr>
          <p:cNvPr id="7" name="AutoShape 13">
            <a:extLst>
              <a:ext uri="{FF2B5EF4-FFF2-40B4-BE49-F238E27FC236}">
                <a16:creationId xmlns:a16="http://schemas.microsoft.com/office/drawing/2014/main" id="{F5214F06-B4E3-4B45-89C2-E0F94E64F828}"/>
              </a:ext>
            </a:extLst>
          </p:cNvPr>
          <p:cNvSpPr>
            <a:spLocks noChangeArrowheads="1"/>
          </p:cNvSpPr>
          <p:nvPr/>
        </p:nvSpPr>
        <p:spPr bwMode="gray">
          <a:xfrm>
            <a:off x="422572" y="2024060"/>
            <a:ext cx="1519680" cy="4288248"/>
          </a:xfrm>
          <a:prstGeom prst="rect">
            <a:avLst/>
          </a:prstGeom>
          <a:solidFill>
            <a:schemeClr val="accent4"/>
          </a:solidFill>
          <a:ln w="28575" algn="ctr">
            <a:noFill/>
            <a:miter lim="800000"/>
            <a:headEnd/>
            <a:tailEnd/>
          </a:ln>
          <a:effectLst/>
        </p:spPr>
        <p:txBody>
          <a:bodyPr lIns="90000" tIns="90000" rIns="90000" bIns="90000"/>
          <a:lstStyle/>
          <a:p>
            <a:pPr eaLnBrk="0" fontAlgn="base" hangingPunct="0">
              <a:spcBef>
                <a:spcPct val="0"/>
              </a:spcBef>
              <a:spcAft>
                <a:spcPct val="0"/>
              </a:spcAft>
              <a:buClr>
                <a:srgbClr val="00A28A"/>
              </a:buClr>
              <a:buFont typeface="Times" pitchFamily="18" charset="0"/>
              <a:buNone/>
            </a:pPr>
            <a:endParaRPr lang="en-US" sz="1400" b="1" dirty="0">
              <a:solidFill>
                <a:schemeClr val="bg1"/>
              </a:solidFill>
              <a:latin typeface="+mj-lt"/>
              <a:ea typeface="Verdana" panose="020B0604030504040204" pitchFamily="34" charset="0"/>
            </a:endParaRPr>
          </a:p>
          <a:p>
            <a:pPr eaLnBrk="0" fontAlgn="base" hangingPunct="0">
              <a:spcBef>
                <a:spcPct val="0"/>
              </a:spcBef>
              <a:spcAft>
                <a:spcPct val="0"/>
              </a:spcAft>
              <a:buClr>
                <a:srgbClr val="00A28A"/>
              </a:buClr>
              <a:buFont typeface="Times" pitchFamily="18" charset="0"/>
              <a:buNone/>
            </a:pPr>
            <a:endParaRPr lang="en-US" sz="1400" b="1" dirty="0">
              <a:solidFill>
                <a:schemeClr val="bg1"/>
              </a:solidFill>
              <a:latin typeface="+mj-lt"/>
              <a:ea typeface="Verdana" panose="020B0604030504040204" pitchFamily="34" charset="0"/>
            </a:endParaRPr>
          </a:p>
          <a:p>
            <a:pPr eaLnBrk="0" fontAlgn="base" hangingPunct="0">
              <a:spcBef>
                <a:spcPct val="0"/>
              </a:spcBef>
              <a:spcAft>
                <a:spcPct val="0"/>
              </a:spcAft>
              <a:buClr>
                <a:srgbClr val="00A28A"/>
              </a:buClr>
              <a:buFont typeface="Times" pitchFamily="18" charset="0"/>
              <a:buNone/>
            </a:pPr>
            <a:endParaRPr lang="en-US" sz="1400" b="1" dirty="0">
              <a:solidFill>
                <a:schemeClr val="bg1"/>
              </a:solidFill>
              <a:latin typeface="+mj-lt"/>
              <a:ea typeface="Verdana" panose="020B0604030504040204" pitchFamily="34" charset="0"/>
            </a:endParaRPr>
          </a:p>
          <a:p>
            <a:pPr eaLnBrk="0" fontAlgn="base" hangingPunct="0">
              <a:spcBef>
                <a:spcPct val="0"/>
              </a:spcBef>
              <a:spcAft>
                <a:spcPct val="0"/>
              </a:spcAft>
              <a:buClr>
                <a:srgbClr val="00A28A"/>
              </a:buClr>
              <a:buFont typeface="Times" pitchFamily="18" charset="0"/>
              <a:buNone/>
            </a:pPr>
            <a:endParaRPr lang="en-US" sz="1400" b="1" dirty="0">
              <a:solidFill>
                <a:schemeClr val="bg1"/>
              </a:solidFill>
              <a:latin typeface="+mj-lt"/>
              <a:ea typeface="Verdana" panose="020B0604030504040204" pitchFamily="34" charset="0"/>
            </a:endParaRPr>
          </a:p>
          <a:p>
            <a:pPr eaLnBrk="0" fontAlgn="base" hangingPunct="0">
              <a:spcBef>
                <a:spcPct val="0"/>
              </a:spcBef>
              <a:spcAft>
                <a:spcPct val="0"/>
              </a:spcAft>
              <a:buClr>
                <a:srgbClr val="00A28A"/>
              </a:buClr>
              <a:buFont typeface="Times" pitchFamily="18" charset="0"/>
              <a:buNone/>
            </a:pPr>
            <a:endParaRPr lang="en-US" sz="1400" b="1" dirty="0">
              <a:solidFill>
                <a:schemeClr val="bg1"/>
              </a:solidFill>
              <a:latin typeface="+mj-lt"/>
              <a:ea typeface="Verdana" panose="020B0604030504040204" pitchFamily="34" charset="0"/>
            </a:endParaRPr>
          </a:p>
          <a:p>
            <a:pPr eaLnBrk="0" fontAlgn="base" hangingPunct="0">
              <a:spcBef>
                <a:spcPct val="0"/>
              </a:spcBef>
              <a:spcAft>
                <a:spcPct val="0"/>
              </a:spcAft>
              <a:buClr>
                <a:srgbClr val="00A28A"/>
              </a:buClr>
              <a:buFont typeface="Times" pitchFamily="18" charset="0"/>
              <a:buNone/>
            </a:pPr>
            <a:endParaRPr lang="en-US" sz="1400" b="1" dirty="0">
              <a:solidFill>
                <a:schemeClr val="bg1"/>
              </a:solidFill>
              <a:latin typeface="+mj-lt"/>
              <a:ea typeface="Verdana" panose="020B0604030504040204" pitchFamily="34" charset="0"/>
            </a:endParaRPr>
          </a:p>
          <a:p>
            <a:pPr eaLnBrk="0" fontAlgn="base" hangingPunct="0">
              <a:spcBef>
                <a:spcPct val="0"/>
              </a:spcBef>
              <a:spcAft>
                <a:spcPct val="0"/>
              </a:spcAft>
              <a:buClr>
                <a:srgbClr val="00A28A"/>
              </a:buClr>
              <a:buFont typeface="Times" pitchFamily="18" charset="0"/>
              <a:buNone/>
            </a:pPr>
            <a:r>
              <a:rPr lang="en-US" sz="1400" dirty="0">
                <a:latin typeface="+mj-lt"/>
                <a:ea typeface="Verdana" panose="020B0604030504040204" pitchFamily="34" charset="0"/>
              </a:rPr>
              <a:t>Scope</a:t>
            </a:r>
          </a:p>
        </p:txBody>
      </p:sp>
      <p:sp>
        <p:nvSpPr>
          <p:cNvPr id="13" name="Rectangle 12">
            <a:extLst>
              <a:ext uri="{FF2B5EF4-FFF2-40B4-BE49-F238E27FC236}">
                <a16:creationId xmlns:a16="http://schemas.microsoft.com/office/drawing/2014/main" id="{2231D4FA-A43C-441C-B02D-722F70528183}"/>
              </a:ext>
            </a:extLst>
          </p:cNvPr>
          <p:cNvSpPr>
            <a:spLocks noChangeArrowheads="1"/>
          </p:cNvSpPr>
          <p:nvPr/>
        </p:nvSpPr>
        <p:spPr bwMode="auto">
          <a:xfrm>
            <a:off x="2105246" y="1029126"/>
            <a:ext cx="9664183" cy="860312"/>
          </a:xfrm>
          <a:prstGeom prst="rect">
            <a:avLst/>
          </a:prstGeom>
          <a:noFill/>
          <a:ln w="19050">
            <a:noFill/>
            <a:miter lim="800000"/>
            <a:headEnd/>
            <a:tailEnd/>
          </a:ln>
          <a:effectLst/>
        </p:spPr>
        <p:txBody>
          <a:bodyPr lIns="0" tIns="0" rIns="0" bIns="0">
            <a:noAutofit/>
          </a:bodyPr>
          <a:lstStyle/>
          <a:p>
            <a:pPr marL="169863" indent="-169863" fontAlgn="base">
              <a:spcBef>
                <a:spcPct val="20000"/>
              </a:spcBef>
              <a:spcAft>
                <a:spcPct val="0"/>
              </a:spcAft>
              <a:buClr>
                <a:schemeClr val="bg1"/>
              </a:buClr>
              <a:buSzPct val="100000"/>
              <a:buFont typeface="Arial" panose="020B0604020202020204" pitchFamily="34" charset="0"/>
              <a:buChar char="•"/>
            </a:pPr>
            <a:r>
              <a:rPr lang="en-US" sz="1200" dirty="0">
                <a:solidFill>
                  <a:srgbClr val="FFFFFF"/>
                </a:solidFill>
                <a:ea typeface="Verdana" panose="020B0604030504040204" pitchFamily="34" charset="0"/>
              </a:rPr>
              <a:t>The objective is to help </a:t>
            </a:r>
            <a:r>
              <a:rPr lang="en-US" sz="1200" dirty="0">
                <a:highlight>
                  <a:srgbClr val="FFFF00"/>
                </a:highlight>
                <a:ea typeface="Verdana" panose="020B0604030504040204" pitchFamily="34" charset="0"/>
              </a:rPr>
              <a:t>[CUSTOMER] </a:t>
            </a:r>
            <a:r>
              <a:rPr lang="en-US" sz="1200" dirty="0">
                <a:solidFill>
                  <a:srgbClr val="FFFFFF"/>
                </a:solidFill>
                <a:ea typeface="Verdana" panose="020B0604030504040204" pitchFamily="34" charset="0"/>
              </a:rPr>
              <a:t>implement Saviynt CPAM solution in order to build a robust Privileged Access Management (PAM) program and strengthen their overall cybersecurity posture. </a:t>
            </a:r>
          </a:p>
          <a:p>
            <a:pPr marL="169863" indent="-169863" fontAlgn="base">
              <a:spcBef>
                <a:spcPct val="20000"/>
              </a:spcBef>
              <a:spcAft>
                <a:spcPct val="0"/>
              </a:spcAft>
              <a:buClr>
                <a:schemeClr val="bg1"/>
              </a:buClr>
              <a:buSzPct val="100000"/>
              <a:buFont typeface="Arial" panose="020B0604020202020204" pitchFamily="34" charset="0"/>
              <a:buChar char="•"/>
            </a:pPr>
            <a:r>
              <a:rPr lang="en-US" sz="1200" dirty="0">
                <a:solidFill>
                  <a:srgbClr val="FFFFFF"/>
                </a:solidFill>
                <a:ea typeface="Verdana" panose="020B0604030504040204" pitchFamily="34" charset="0"/>
              </a:rPr>
              <a:t>~10-week estimated timeline for completion for Phase-1 of the project including post go-live Hypercare</a:t>
            </a:r>
          </a:p>
          <a:p>
            <a:pPr marL="169863" indent="-169863" fontAlgn="base">
              <a:spcBef>
                <a:spcPct val="20000"/>
              </a:spcBef>
              <a:spcAft>
                <a:spcPct val="0"/>
              </a:spcAft>
              <a:buClr>
                <a:schemeClr val="bg1"/>
              </a:buClr>
              <a:buSzPct val="100000"/>
              <a:buFont typeface="Arial" panose="020B0604020202020204" pitchFamily="34" charset="0"/>
              <a:buChar char="•"/>
            </a:pPr>
            <a:r>
              <a:rPr lang="en-US" sz="1200" dirty="0">
                <a:solidFill>
                  <a:srgbClr val="FFFFFF"/>
                </a:solidFill>
                <a:ea typeface="Verdana" panose="020B0604030504040204" pitchFamily="34" charset="0"/>
              </a:rPr>
              <a:t>~25-week estimated timeline for completion of Phase-2 of the project including post go-live Hypercare</a:t>
            </a:r>
            <a:endParaRPr lang="en-US" sz="1200" dirty="0">
              <a:solidFill>
                <a:srgbClr val="646464"/>
              </a:solidFill>
              <a:ea typeface="Verdana" panose="020B0604030504040204" pitchFamily="34" charset="0"/>
            </a:endParaRPr>
          </a:p>
        </p:txBody>
      </p:sp>
      <p:sp>
        <p:nvSpPr>
          <p:cNvPr id="14" name="Rectangle 13">
            <a:extLst>
              <a:ext uri="{FF2B5EF4-FFF2-40B4-BE49-F238E27FC236}">
                <a16:creationId xmlns:a16="http://schemas.microsoft.com/office/drawing/2014/main" id="{0543D0DF-D468-487B-91F5-60D0A3CF8C30}"/>
              </a:ext>
            </a:extLst>
          </p:cNvPr>
          <p:cNvSpPr>
            <a:spLocks noChangeArrowheads="1"/>
          </p:cNvSpPr>
          <p:nvPr/>
        </p:nvSpPr>
        <p:spPr bwMode="auto">
          <a:xfrm>
            <a:off x="2105247" y="2024060"/>
            <a:ext cx="9664182" cy="4399649"/>
          </a:xfrm>
          <a:prstGeom prst="rect">
            <a:avLst/>
          </a:prstGeom>
          <a:noFill/>
          <a:ln w="19050">
            <a:noFill/>
            <a:miter lim="800000"/>
            <a:headEnd/>
            <a:tailEnd/>
          </a:ln>
          <a:effectLst/>
        </p:spPr>
        <p:txBody>
          <a:bodyPr lIns="0" tIns="0" rIns="0" bIns="0">
            <a:noAutofit/>
          </a:bodyPr>
          <a:lstStyle/>
          <a:p>
            <a:pPr indent="-195262" fontAlgn="base">
              <a:spcBef>
                <a:spcPct val="20000"/>
              </a:spcBef>
              <a:spcAft>
                <a:spcPct val="0"/>
              </a:spcAft>
              <a:buClr>
                <a:srgbClr val="FFD200"/>
              </a:buClr>
              <a:buSzPct val="100000"/>
            </a:pPr>
            <a:r>
              <a:rPr lang="en-US" sz="1200" dirty="0">
                <a:solidFill>
                  <a:srgbClr val="FFFFFF"/>
                </a:solidFill>
                <a:ea typeface="Verdana" panose="020B0604030504040204" pitchFamily="34" charset="0"/>
              </a:rPr>
              <a:t>Based on our understanding of </a:t>
            </a:r>
            <a:r>
              <a:rPr lang="en-US" sz="1200" dirty="0">
                <a:highlight>
                  <a:srgbClr val="FFFF00"/>
                </a:highlight>
                <a:ea typeface="Verdana" panose="020B0604030504040204" pitchFamily="34" charset="0"/>
              </a:rPr>
              <a:t>[CUSTOMER] </a:t>
            </a:r>
            <a:r>
              <a:rPr lang="en-US" sz="1200" dirty="0">
                <a:solidFill>
                  <a:srgbClr val="FFFFFF"/>
                </a:solidFill>
                <a:ea typeface="Verdana" panose="020B0604030504040204" pitchFamily="34" charset="0"/>
              </a:rPr>
              <a:t> scope, we have summarized project scope as below</a:t>
            </a:r>
          </a:p>
          <a:p>
            <a:pPr fontAlgn="base">
              <a:spcBef>
                <a:spcPct val="20000"/>
              </a:spcBef>
              <a:spcAft>
                <a:spcPct val="0"/>
              </a:spcAft>
              <a:buClr>
                <a:schemeClr val="bg1"/>
              </a:buClr>
              <a:buSzPct val="100000"/>
            </a:pPr>
            <a:endParaRPr lang="en-US" sz="1200" dirty="0">
              <a:solidFill>
                <a:srgbClr val="FFFFFF"/>
              </a:solidFill>
              <a:ea typeface="Verdana" panose="020B0604030504040204" pitchFamily="34" charset="0"/>
            </a:endParaRPr>
          </a:p>
          <a:p>
            <a:pPr fontAlgn="base">
              <a:spcBef>
                <a:spcPct val="20000"/>
              </a:spcBef>
              <a:spcAft>
                <a:spcPct val="0"/>
              </a:spcAft>
              <a:buClr>
                <a:schemeClr val="bg1"/>
              </a:buClr>
              <a:buSzPct val="100000"/>
            </a:pPr>
            <a:r>
              <a:rPr lang="en-US" sz="1200" b="1" dirty="0">
                <a:solidFill>
                  <a:srgbClr val="FFFFFF"/>
                </a:solidFill>
                <a:ea typeface="Verdana" panose="020B0604030504040204" pitchFamily="34" charset="0"/>
              </a:rPr>
              <a:t>Phase 1: Building CPAM environment – Addressing core requirements for Audit </a:t>
            </a:r>
          </a:p>
          <a:p>
            <a:pPr marL="169863" indent="-169863" fontAlgn="base">
              <a:spcBef>
                <a:spcPct val="20000"/>
              </a:spcBef>
              <a:spcAft>
                <a:spcPct val="0"/>
              </a:spcAft>
              <a:buClr>
                <a:schemeClr val="bg1"/>
              </a:buClr>
              <a:buSzPct val="100000"/>
              <a:buFont typeface="Arial" panose="020B0604020202020204" pitchFamily="34" charset="0"/>
              <a:buChar char="•"/>
            </a:pPr>
            <a:r>
              <a:rPr lang="en-US" sz="1200" b="1" dirty="0">
                <a:solidFill>
                  <a:srgbClr val="FFFFFF"/>
                </a:solidFill>
                <a:ea typeface="Verdana" panose="020B0604030504040204" pitchFamily="34" charset="0"/>
              </a:rPr>
              <a:t>Active Directory Privileged Accounts and service Accounts onboarding</a:t>
            </a:r>
            <a:r>
              <a:rPr lang="en-US" sz="1200" dirty="0">
                <a:solidFill>
                  <a:srgbClr val="FFFFFF"/>
                </a:solidFill>
                <a:ea typeface="Verdana" panose="020B0604030504040204" pitchFamily="34" charset="0"/>
              </a:rPr>
              <a:t>: Policy based password rotation, Check-in/check-out, Password policy, Credential checkout, Credential Less ADAM(AD Console) access</a:t>
            </a:r>
          </a:p>
          <a:p>
            <a:pPr marL="169863" indent="-169863" fontAlgn="base">
              <a:spcBef>
                <a:spcPct val="20000"/>
              </a:spcBef>
              <a:spcAft>
                <a:spcPct val="0"/>
              </a:spcAft>
              <a:buClr>
                <a:schemeClr val="bg1"/>
              </a:buClr>
              <a:buSzPct val="100000"/>
              <a:buFont typeface="Arial" panose="020B0604020202020204" pitchFamily="34" charset="0"/>
              <a:buChar char="•"/>
            </a:pPr>
            <a:r>
              <a:rPr lang="en-US" sz="1200" b="1" dirty="0">
                <a:solidFill>
                  <a:srgbClr val="FFFFFF"/>
                </a:solidFill>
                <a:ea typeface="Verdana" panose="020B0604030504040204" pitchFamily="34" charset="0"/>
              </a:rPr>
              <a:t>AWS</a:t>
            </a:r>
            <a:r>
              <a:rPr lang="en-US" sz="1200" dirty="0">
                <a:solidFill>
                  <a:srgbClr val="FFFFFF"/>
                </a:solidFill>
                <a:ea typeface="Verdana" panose="020B0604030504040204" pitchFamily="34" charset="0"/>
              </a:rPr>
              <a:t>: One AWS account onboarding, Machine discovery, Session Recording and playback, Workload access method (Credential, Credential Less, and Just in Time), AWS console, Linux and Windows workload protections</a:t>
            </a:r>
          </a:p>
          <a:p>
            <a:pPr marL="169863" indent="-169863" fontAlgn="base">
              <a:spcBef>
                <a:spcPct val="20000"/>
              </a:spcBef>
              <a:spcAft>
                <a:spcPct val="0"/>
              </a:spcAft>
              <a:buClr>
                <a:schemeClr val="bg1"/>
              </a:buClr>
              <a:buSzPct val="100000"/>
              <a:buFont typeface="Arial" panose="020B0604020202020204" pitchFamily="34" charset="0"/>
              <a:buChar char="•"/>
            </a:pPr>
            <a:r>
              <a:rPr lang="en-US" sz="1200" b="1" dirty="0">
                <a:solidFill>
                  <a:srgbClr val="FFFFFF"/>
                </a:solidFill>
                <a:ea typeface="Verdana" panose="020B0604030504040204" pitchFamily="34" charset="0"/>
              </a:rPr>
              <a:t>Splunk</a:t>
            </a:r>
            <a:r>
              <a:rPr lang="en-US" sz="1200" dirty="0">
                <a:solidFill>
                  <a:srgbClr val="FFFFFF"/>
                </a:solidFill>
                <a:ea typeface="Verdana" panose="020B0604030504040204" pitchFamily="34" charset="0"/>
              </a:rPr>
              <a:t> (Security Information and Event Management – SIEM) integration.</a:t>
            </a:r>
            <a:endParaRPr lang="en-US" sz="1200" dirty="0">
              <a:solidFill>
                <a:srgbClr val="FFFFFF"/>
              </a:solidFill>
              <a:highlight>
                <a:srgbClr val="FABD2F"/>
              </a:highlight>
              <a:ea typeface="Verdana" panose="020B0604030504040204" pitchFamily="34" charset="0"/>
            </a:endParaRPr>
          </a:p>
          <a:p>
            <a:pPr marL="169863" indent="-169863" fontAlgn="base">
              <a:spcBef>
                <a:spcPct val="20000"/>
              </a:spcBef>
              <a:spcAft>
                <a:spcPct val="0"/>
              </a:spcAft>
              <a:buClr>
                <a:schemeClr val="bg1"/>
              </a:buClr>
              <a:buSzPct val="100000"/>
              <a:buFont typeface="Arial" panose="020B0604020202020204" pitchFamily="34" charset="0"/>
              <a:buChar char="•"/>
            </a:pPr>
            <a:r>
              <a:rPr lang="en-US" sz="1200" dirty="0">
                <a:solidFill>
                  <a:srgbClr val="FFFFFF"/>
                </a:solidFill>
                <a:ea typeface="Verdana" panose="020B0604030504040204" pitchFamily="34" charset="0"/>
              </a:rPr>
              <a:t>OnPerm Vault Integration</a:t>
            </a:r>
          </a:p>
          <a:p>
            <a:pPr fontAlgn="base">
              <a:spcBef>
                <a:spcPct val="20000"/>
              </a:spcBef>
              <a:spcAft>
                <a:spcPct val="0"/>
              </a:spcAft>
              <a:buClr>
                <a:schemeClr val="bg1"/>
              </a:buClr>
              <a:buSzPct val="100000"/>
            </a:pPr>
            <a:endParaRPr lang="en-US" sz="1200" dirty="0">
              <a:solidFill>
                <a:srgbClr val="FFFFFF"/>
              </a:solidFill>
              <a:ea typeface="Verdana" panose="020B0604030504040204" pitchFamily="34" charset="0"/>
            </a:endParaRPr>
          </a:p>
          <a:p>
            <a:pPr fontAlgn="base">
              <a:spcBef>
                <a:spcPct val="20000"/>
              </a:spcBef>
              <a:spcAft>
                <a:spcPct val="0"/>
              </a:spcAft>
              <a:buClr>
                <a:schemeClr val="bg1"/>
              </a:buClr>
              <a:buSzPct val="100000"/>
            </a:pPr>
            <a:r>
              <a:rPr lang="en-US" sz="1200" b="1" dirty="0">
                <a:solidFill>
                  <a:srgbClr val="FFFFFF"/>
                </a:solidFill>
                <a:ea typeface="Verdana" panose="020B0604030504040204" pitchFamily="34" charset="0"/>
              </a:rPr>
              <a:t>Phase 2: Expansion of CPAM</a:t>
            </a:r>
            <a:r>
              <a:rPr lang="en-US" sz="1200" dirty="0">
                <a:solidFill>
                  <a:srgbClr val="FFFFFF"/>
                </a:solidFill>
                <a:ea typeface="Verdana" panose="020B0604030504040204" pitchFamily="34" charset="0"/>
              </a:rPr>
              <a:t> </a:t>
            </a:r>
          </a:p>
          <a:p>
            <a:pPr marL="171450" indent="-171450" fontAlgn="base">
              <a:spcBef>
                <a:spcPct val="20000"/>
              </a:spcBef>
              <a:spcAft>
                <a:spcPct val="0"/>
              </a:spcAft>
              <a:buClr>
                <a:schemeClr val="bg1"/>
              </a:buClr>
              <a:buSzPct val="100000"/>
              <a:buFont typeface="Arial" panose="020B0604020202020204" pitchFamily="34" charset="0"/>
              <a:buChar char="•"/>
            </a:pPr>
            <a:r>
              <a:rPr lang="en-US" sz="1200" dirty="0">
                <a:solidFill>
                  <a:srgbClr val="FFFFFF"/>
                </a:solidFill>
                <a:ea typeface="Verdana" panose="020B0604030504040204" pitchFamily="34" charset="0"/>
              </a:rPr>
              <a:t>Automatic password rotation (</a:t>
            </a:r>
            <a:r>
              <a:rPr lang="en-US" sz="1200" b="1" dirty="0">
                <a:solidFill>
                  <a:srgbClr val="FFFFFF"/>
                </a:solidFill>
                <a:ea typeface="Verdana" panose="020B0604030504040204" pitchFamily="34" charset="0"/>
              </a:rPr>
              <a:t>Windows Services, Schedule Tasks</a:t>
            </a:r>
            <a:r>
              <a:rPr lang="en-US" sz="1200" dirty="0">
                <a:solidFill>
                  <a:srgbClr val="FFFFFF"/>
                </a:solidFill>
                <a:ea typeface="Verdana" panose="020B0604030504040204" pitchFamily="34" charset="0"/>
              </a:rPr>
              <a:t>)</a:t>
            </a:r>
          </a:p>
          <a:p>
            <a:pPr marL="171450" indent="-171450" fontAlgn="base">
              <a:spcBef>
                <a:spcPct val="20000"/>
              </a:spcBef>
              <a:spcAft>
                <a:spcPct val="0"/>
              </a:spcAft>
              <a:buClr>
                <a:schemeClr val="bg1"/>
              </a:buClr>
              <a:buSzPct val="100000"/>
              <a:buFont typeface="Arial" panose="020B0604020202020204" pitchFamily="34" charset="0"/>
              <a:buChar char="•"/>
            </a:pPr>
            <a:r>
              <a:rPr lang="en-US" sz="1200" b="1" dirty="0">
                <a:solidFill>
                  <a:srgbClr val="FFFFFF"/>
                </a:solidFill>
                <a:ea typeface="Verdana" panose="020B0604030504040204" pitchFamily="34" charset="0"/>
              </a:rPr>
              <a:t>Service Account Management </a:t>
            </a:r>
            <a:r>
              <a:rPr lang="en-US" sz="1200" dirty="0">
                <a:solidFill>
                  <a:srgbClr val="FFFFFF"/>
                </a:solidFill>
                <a:ea typeface="Verdana" panose="020B0604030504040204" pitchFamily="34" charset="0"/>
              </a:rPr>
              <a:t>(Active Directory Service Account management, Strategy definition to reduce service accounts, Service Account removal from Unix servers.</a:t>
            </a:r>
          </a:p>
          <a:p>
            <a:pPr marL="171450" indent="-171450" fontAlgn="base">
              <a:spcBef>
                <a:spcPct val="20000"/>
              </a:spcBef>
              <a:spcAft>
                <a:spcPct val="0"/>
              </a:spcAft>
              <a:buClr>
                <a:schemeClr val="bg1"/>
              </a:buClr>
              <a:buSzPct val="100000"/>
              <a:buFont typeface="Arial" panose="020B0604020202020204" pitchFamily="34" charset="0"/>
              <a:buChar char="•"/>
            </a:pPr>
            <a:r>
              <a:rPr lang="en-US" sz="1200" b="1" dirty="0">
                <a:solidFill>
                  <a:srgbClr val="FFFFFF"/>
                </a:solidFill>
                <a:ea typeface="Verdana" panose="020B0604030504040204" pitchFamily="34" charset="0"/>
              </a:rPr>
              <a:t>Two (2) AWS accounts </a:t>
            </a:r>
            <a:r>
              <a:rPr lang="en-US" sz="1200" dirty="0">
                <a:solidFill>
                  <a:srgbClr val="FFFFFF"/>
                </a:solidFill>
                <a:ea typeface="Verdana" panose="020B0604030504040204" pitchFamily="34" charset="0"/>
              </a:rPr>
              <a:t>onboarding to cover “console, Linux, Windows and DB” workloads to extend phase-1 solution</a:t>
            </a:r>
          </a:p>
          <a:p>
            <a:pPr marL="171450" indent="-171450" fontAlgn="base">
              <a:spcBef>
                <a:spcPct val="20000"/>
              </a:spcBef>
              <a:spcAft>
                <a:spcPct val="0"/>
              </a:spcAft>
              <a:buClr>
                <a:schemeClr val="bg1"/>
              </a:buClr>
              <a:buSzPct val="100000"/>
              <a:buFont typeface="Arial" panose="020B0604020202020204" pitchFamily="34" charset="0"/>
              <a:buChar char="•"/>
            </a:pPr>
            <a:r>
              <a:rPr lang="en-US" sz="1200" dirty="0">
                <a:solidFill>
                  <a:srgbClr val="FFFFFF"/>
                </a:solidFill>
                <a:ea typeface="Verdana" panose="020B0604030504040204" pitchFamily="34" charset="0"/>
              </a:rPr>
              <a:t>Solution design to onboard </a:t>
            </a:r>
            <a:r>
              <a:rPr lang="en-US" sz="1200" b="1" dirty="0">
                <a:solidFill>
                  <a:srgbClr val="FFFFFF"/>
                </a:solidFill>
                <a:ea typeface="Verdana" panose="020B0604030504040204" pitchFamily="34" charset="0"/>
              </a:rPr>
              <a:t>OnPerm infrastructure </a:t>
            </a:r>
            <a:r>
              <a:rPr lang="en-US" sz="1200" dirty="0">
                <a:solidFill>
                  <a:srgbClr val="FFFFFF"/>
                </a:solidFill>
                <a:ea typeface="Verdana" panose="020B0604030504040204" pitchFamily="34" charset="0"/>
              </a:rPr>
              <a:t>(Up to 5 sets of unique combinations of machines) to demonstrate JIT, Credential Less, Credential access to Windows/Linux and DB workloads</a:t>
            </a:r>
          </a:p>
          <a:p>
            <a:pPr fontAlgn="base">
              <a:spcBef>
                <a:spcPct val="20000"/>
              </a:spcBef>
              <a:spcAft>
                <a:spcPct val="0"/>
              </a:spcAft>
              <a:buClr>
                <a:schemeClr val="bg1"/>
              </a:buClr>
              <a:buSzPct val="100000"/>
            </a:pPr>
            <a:endParaRPr lang="en-US" sz="1200" dirty="0">
              <a:solidFill>
                <a:srgbClr val="FFFFFF"/>
              </a:solidFill>
              <a:ea typeface="Verdana" panose="020B0604030504040204" pitchFamily="34" charset="0"/>
            </a:endParaRPr>
          </a:p>
          <a:p>
            <a:pPr marL="169863" indent="-169863" fontAlgn="base">
              <a:spcBef>
                <a:spcPct val="20000"/>
              </a:spcBef>
              <a:spcAft>
                <a:spcPct val="0"/>
              </a:spcAft>
              <a:buClr>
                <a:schemeClr val="bg1"/>
              </a:buClr>
              <a:buSzPct val="100000"/>
              <a:buFont typeface="Arial" panose="020B0604020202020204" pitchFamily="34" charset="0"/>
              <a:buChar char="•"/>
            </a:pPr>
            <a:endParaRPr lang="en-US" sz="1200" dirty="0">
              <a:solidFill>
                <a:srgbClr val="FFFFFF"/>
              </a:solidFill>
              <a:ea typeface="Verdana" panose="020B0604030504040204" pitchFamily="34" charset="0"/>
            </a:endParaRPr>
          </a:p>
          <a:p>
            <a:pPr fontAlgn="base">
              <a:spcBef>
                <a:spcPct val="20000"/>
              </a:spcBef>
              <a:spcAft>
                <a:spcPct val="0"/>
              </a:spcAft>
              <a:buClr>
                <a:schemeClr val="bg1"/>
              </a:buClr>
              <a:buSzPct val="100000"/>
            </a:pPr>
            <a:endParaRPr lang="en-US" sz="1200" dirty="0">
              <a:solidFill>
                <a:srgbClr val="FFFFFF"/>
              </a:solidFill>
              <a:ea typeface="Verdana" panose="020B0604030504040204" pitchFamily="34" charset="0"/>
            </a:endParaRPr>
          </a:p>
        </p:txBody>
      </p:sp>
      <p:sp>
        <p:nvSpPr>
          <p:cNvPr id="2" name="Title 1">
            <a:extLst>
              <a:ext uri="{FF2B5EF4-FFF2-40B4-BE49-F238E27FC236}">
                <a16:creationId xmlns:a16="http://schemas.microsoft.com/office/drawing/2014/main" id="{8225BB89-332A-4A41-BF74-E3A39FBFBF53}"/>
              </a:ext>
            </a:extLst>
          </p:cNvPr>
          <p:cNvSpPr>
            <a:spLocks noGrp="1"/>
          </p:cNvSpPr>
          <p:nvPr>
            <p:ph type="title"/>
          </p:nvPr>
        </p:nvSpPr>
        <p:spPr/>
        <p:txBody>
          <a:bodyPr/>
          <a:lstStyle/>
          <a:p>
            <a:r>
              <a:rPr lang="en-IN" dirty="0"/>
              <a:t>Project Overview</a:t>
            </a:r>
          </a:p>
        </p:txBody>
      </p:sp>
      <p:cxnSp>
        <p:nvCxnSpPr>
          <p:cNvPr id="4" name="Straight Connector 3">
            <a:extLst>
              <a:ext uri="{FF2B5EF4-FFF2-40B4-BE49-F238E27FC236}">
                <a16:creationId xmlns:a16="http://schemas.microsoft.com/office/drawing/2014/main" id="{D3768E39-5797-4B37-8412-4A96FDBDDD7D}"/>
              </a:ext>
            </a:extLst>
          </p:cNvPr>
          <p:cNvCxnSpPr>
            <a:cxnSpLocks/>
          </p:cNvCxnSpPr>
          <p:nvPr/>
        </p:nvCxnSpPr>
        <p:spPr>
          <a:xfrm>
            <a:off x="422572" y="1889440"/>
            <a:ext cx="11346857" cy="0"/>
          </a:xfrm>
          <a:prstGeom prst="line">
            <a:avLst/>
          </a:prstGeom>
          <a:ln w="9525">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02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C6EF-9EC2-4C65-BBFC-7AC5A5D460DA}"/>
              </a:ext>
            </a:extLst>
          </p:cNvPr>
          <p:cNvSpPr>
            <a:spLocks noGrp="1"/>
          </p:cNvSpPr>
          <p:nvPr>
            <p:ph type="title"/>
          </p:nvPr>
        </p:nvSpPr>
        <p:spPr/>
        <p:txBody>
          <a:bodyPr/>
          <a:lstStyle/>
          <a:p>
            <a:r>
              <a:rPr lang="en-US" dirty="0"/>
              <a:t>Assumptions</a:t>
            </a:r>
          </a:p>
        </p:txBody>
      </p:sp>
      <p:sp>
        <p:nvSpPr>
          <p:cNvPr id="3" name="Rectangle 2">
            <a:extLst>
              <a:ext uri="{FF2B5EF4-FFF2-40B4-BE49-F238E27FC236}">
                <a16:creationId xmlns:a16="http://schemas.microsoft.com/office/drawing/2014/main" id="{E28E756D-61BA-43D3-AEBD-8794F54A2358}"/>
              </a:ext>
            </a:extLst>
          </p:cNvPr>
          <p:cNvSpPr>
            <a:spLocks noChangeArrowheads="1"/>
          </p:cNvSpPr>
          <p:nvPr/>
        </p:nvSpPr>
        <p:spPr bwMode="auto">
          <a:xfrm>
            <a:off x="540016" y="1159994"/>
            <a:ext cx="11095513" cy="5073026"/>
          </a:xfrm>
          <a:prstGeom prst="rect">
            <a:avLst/>
          </a:prstGeom>
          <a:noFill/>
          <a:ln w="19050">
            <a:noFill/>
            <a:miter lim="800000"/>
            <a:headEnd/>
            <a:tailEnd/>
          </a:ln>
          <a:effectLst/>
        </p:spPr>
        <p:txBody>
          <a:bodyPr lIns="0" tIns="0" rIns="0" bIns="0">
            <a:noAutofit/>
          </a:bodyPr>
          <a:lstStyle/>
          <a:p>
            <a:pPr marL="285750" marR="0" lvl="0" indent="-285750" algn="just">
              <a:spcBef>
                <a:spcPts val="0"/>
              </a:spcBef>
              <a:spcAft>
                <a:spcPts val="0"/>
              </a:spcAft>
              <a:buFont typeface="Arial" panose="020B0604020202020204" pitchFamily="34" charset="0"/>
              <a:buChar char="•"/>
            </a:pPr>
            <a:r>
              <a:rPr lang="en-US" sz="1600" dirty="0">
                <a:solidFill>
                  <a:schemeClr val="bg1"/>
                </a:solidFill>
                <a:effectLst/>
                <a:latin typeface="+mj-lt"/>
                <a:ea typeface="Times New Roman" panose="02020603050405020304" pitchFamily="18" charset="0"/>
              </a:rPr>
              <a:t>The Saviynt resources will deliver the work through the following mechanisms: Email, Phone calls and </a:t>
            </a:r>
            <a:r>
              <a:rPr lang="en-US" sz="1600" dirty="0">
                <a:solidFill>
                  <a:schemeClr val="bg1"/>
                </a:solidFill>
                <a:latin typeface="+mj-lt"/>
                <a:ea typeface="Times New Roman" panose="02020603050405020304" pitchFamily="18" charset="0"/>
              </a:rPr>
              <a:t>Zoom</a:t>
            </a:r>
            <a:r>
              <a:rPr lang="en-US" sz="1600" dirty="0">
                <a:solidFill>
                  <a:schemeClr val="bg1"/>
                </a:solidFill>
                <a:effectLst/>
                <a:latin typeface="+mj-lt"/>
                <a:ea typeface="Times New Roman" panose="02020603050405020304" pitchFamily="18" charset="0"/>
              </a:rPr>
              <a:t> (or similar) meetings.</a:t>
            </a:r>
          </a:p>
          <a:p>
            <a:pPr marL="285750" marR="0" lvl="0" indent="-285750" algn="just">
              <a:spcBef>
                <a:spcPts val="0"/>
              </a:spcBef>
              <a:spcAft>
                <a:spcPts val="0"/>
              </a:spcAft>
              <a:buFont typeface="Arial" panose="020B0604020202020204" pitchFamily="34" charset="0"/>
              <a:buChar char="•"/>
            </a:pPr>
            <a:r>
              <a:rPr lang="en-US" sz="1600" dirty="0">
                <a:solidFill>
                  <a:schemeClr val="bg1"/>
                </a:solidFill>
                <a:effectLst/>
                <a:latin typeface="+mj-lt"/>
                <a:ea typeface="Times New Roman" panose="02020603050405020304" pitchFamily="18" charset="0"/>
              </a:rPr>
              <a:t>Out of the box connectors will be utilized for integrating with in-scope applications wherever applicable.</a:t>
            </a:r>
          </a:p>
          <a:p>
            <a:pPr marL="285750" indent="-285750" algn="just">
              <a:buFont typeface="Arial" panose="020B0604020202020204" pitchFamily="34" charset="0"/>
              <a:buChar char="•"/>
            </a:pPr>
            <a:r>
              <a:rPr lang="en-US" sz="1600" dirty="0">
                <a:solidFill>
                  <a:schemeClr val="bg1"/>
                </a:solidFill>
                <a:effectLst/>
                <a:latin typeface="+mj-lt"/>
                <a:ea typeface="Times New Roman" panose="02020603050405020304" pitchFamily="18" charset="0"/>
              </a:rPr>
              <a:t>Customer will be responsible for UAT &amp; Systems Integration Testing (SIT). Customer will own the test cases, scripts and identifying individuals for UAT. Saviynt will provide information on functional test use cases. Saviynt can assist customer in UAT test case creation if needed. </a:t>
            </a:r>
          </a:p>
          <a:p>
            <a:pPr marL="285750" indent="-285750" algn="just">
              <a:buFont typeface="Arial" panose="020B0604020202020204" pitchFamily="34" charset="0"/>
              <a:buChar char="•"/>
            </a:pPr>
            <a:r>
              <a:rPr lang="en-US" sz="1600" dirty="0">
                <a:solidFill>
                  <a:schemeClr val="bg1"/>
                </a:solidFill>
                <a:effectLst/>
                <a:latin typeface="+mj-lt"/>
                <a:ea typeface="Times New Roman" panose="02020603050405020304" pitchFamily="18" charset="0"/>
              </a:rPr>
              <a:t>Saviynt can provide configuration guides and solution implementation steps. Client needs to create operational documentation based on their requirements. Saviynt can assist but will not own any operational documents.</a:t>
            </a:r>
          </a:p>
          <a:p>
            <a:pPr marL="285750" marR="0" lvl="0" indent="-285750" algn="just">
              <a:spcBef>
                <a:spcPts val="0"/>
              </a:spcBef>
              <a:spcAft>
                <a:spcPts val="0"/>
              </a:spcAft>
              <a:buFont typeface="Arial" panose="020B0604020202020204" pitchFamily="34" charset="0"/>
              <a:buChar char="•"/>
            </a:pPr>
            <a:r>
              <a:rPr lang="en-US" sz="1600" dirty="0">
                <a:solidFill>
                  <a:schemeClr val="bg1"/>
                </a:solidFill>
                <a:effectLst/>
                <a:latin typeface="+mj-lt"/>
                <a:ea typeface="Times New Roman" panose="02020603050405020304" pitchFamily="18" charset="0"/>
              </a:rPr>
              <a:t>Customer will provide the necessary network connectivity to Development, UAT, and Production environments, so that Saviynt system can connect to Customer system in each environment for troubleshooting and assistance provided.</a:t>
            </a:r>
          </a:p>
          <a:p>
            <a:pPr marL="285750" marR="0" lvl="0" indent="-285750" algn="just">
              <a:spcBef>
                <a:spcPts val="0"/>
              </a:spcBef>
              <a:spcAft>
                <a:spcPts val="0"/>
              </a:spcAft>
              <a:buFont typeface="Arial" panose="020B0604020202020204" pitchFamily="34" charset="0"/>
              <a:buChar char="•"/>
            </a:pPr>
            <a:r>
              <a:rPr lang="en-US" sz="1600" dirty="0">
                <a:solidFill>
                  <a:schemeClr val="bg1"/>
                </a:solidFill>
                <a:effectLst/>
                <a:latin typeface="+mj-lt"/>
                <a:ea typeface="Times New Roman" panose="02020603050405020304" pitchFamily="18" charset="0"/>
              </a:rPr>
              <a:t>Customer will ensure the data validation and integrity check of all data and feeds.</a:t>
            </a:r>
          </a:p>
          <a:p>
            <a:pPr marL="285750" marR="0" lvl="0" indent="-285750" algn="just">
              <a:spcBef>
                <a:spcPts val="0"/>
              </a:spcBef>
              <a:spcAft>
                <a:spcPts val="0"/>
              </a:spcAft>
              <a:buFont typeface="Arial" panose="020B0604020202020204" pitchFamily="34" charset="0"/>
              <a:buChar char="•"/>
            </a:pPr>
            <a:r>
              <a:rPr lang="en-US" sz="1600" dirty="0">
                <a:solidFill>
                  <a:schemeClr val="bg1"/>
                </a:solidFill>
                <a:effectLst/>
                <a:latin typeface="+mj-lt"/>
                <a:ea typeface="Times New Roman" panose="02020603050405020304" pitchFamily="18" charset="0"/>
              </a:rPr>
              <a:t>Customer will provide information about different types of attributes that need to be set within each target system while provisioning.</a:t>
            </a:r>
          </a:p>
          <a:p>
            <a:pPr marL="285750" marR="0" lvl="0" indent="-285750" algn="just">
              <a:spcBef>
                <a:spcPts val="0"/>
              </a:spcBef>
              <a:spcAft>
                <a:spcPts val="0"/>
              </a:spcAft>
              <a:buFont typeface="Arial" panose="020B0604020202020204" pitchFamily="34" charset="0"/>
              <a:buChar char="•"/>
            </a:pPr>
            <a:r>
              <a:rPr lang="en-US" sz="1600" dirty="0">
                <a:solidFill>
                  <a:schemeClr val="bg1"/>
                </a:solidFill>
                <a:effectLst/>
                <a:latin typeface="+mj-lt"/>
                <a:ea typeface="Times New Roman" panose="02020603050405020304" pitchFamily="18" charset="0"/>
              </a:rPr>
              <a:t>Organizational “rollout” within the Customer organization(s) is the responsibility of Customer.</a:t>
            </a:r>
          </a:p>
          <a:p>
            <a:pPr marL="285750" marR="0" lvl="0" indent="-285750" algn="just">
              <a:spcBef>
                <a:spcPts val="0"/>
              </a:spcBef>
              <a:spcAft>
                <a:spcPts val="0"/>
              </a:spcAft>
              <a:buFont typeface="Arial" panose="020B0604020202020204" pitchFamily="34" charset="0"/>
              <a:buChar char="•"/>
            </a:pPr>
            <a:r>
              <a:rPr lang="en-US" sz="1600" dirty="0">
                <a:solidFill>
                  <a:schemeClr val="bg1"/>
                </a:solidFill>
                <a:effectLst/>
                <a:latin typeface="+mj-lt"/>
                <a:ea typeface="Times New Roman" panose="02020603050405020304" pitchFamily="18" charset="0"/>
              </a:rPr>
              <a:t>Customer shall communicate to Saviynt any changes in schedule and availability of project personnel, computing hardware, software, resources, or facilities related to the project at least five (5) business days prior to the change.</a:t>
            </a:r>
          </a:p>
          <a:p>
            <a:pPr marL="285750" marR="0" lvl="0" indent="-285750" algn="just">
              <a:spcBef>
                <a:spcPts val="0"/>
              </a:spcBef>
              <a:spcAft>
                <a:spcPts val="0"/>
              </a:spcAft>
              <a:buFont typeface="Arial" panose="020B0604020202020204" pitchFamily="34" charset="0"/>
              <a:buChar char="•"/>
            </a:pPr>
            <a:r>
              <a:rPr lang="en-US" sz="1600" dirty="0">
                <a:solidFill>
                  <a:schemeClr val="bg1"/>
                </a:solidFill>
                <a:effectLst/>
                <a:latin typeface="+mj-lt"/>
                <a:ea typeface="Times New Roman" panose="02020603050405020304" pitchFamily="18" charset="0"/>
              </a:rPr>
              <a:t>Customer shall resolve all other environmental issues (including but not limited to application server, databases, and network routing)</a:t>
            </a:r>
          </a:p>
          <a:p>
            <a:pPr marL="285750" marR="0" lvl="0" indent="-285750" algn="just">
              <a:spcBef>
                <a:spcPts val="0"/>
              </a:spcBef>
              <a:spcAft>
                <a:spcPts val="0"/>
              </a:spcAft>
              <a:buFont typeface="Arial" panose="020B0604020202020204" pitchFamily="34" charset="0"/>
              <a:buChar char="•"/>
            </a:pPr>
            <a:r>
              <a:rPr lang="en-US" sz="1600" dirty="0">
                <a:solidFill>
                  <a:schemeClr val="bg1"/>
                </a:solidFill>
                <a:effectLst/>
                <a:latin typeface="+mj-lt"/>
                <a:ea typeface="Times New Roman" panose="02020603050405020304" pitchFamily="18" charset="0"/>
              </a:rPr>
              <a:t>Organization change management &amp; communication will be responsibility of Customer.</a:t>
            </a:r>
          </a:p>
          <a:p>
            <a:pPr marL="285750" marR="0" lvl="0" indent="-285750" algn="just">
              <a:spcBef>
                <a:spcPts val="0"/>
              </a:spcBef>
              <a:spcAft>
                <a:spcPts val="0"/>
              </a:spcAft>
              <a:buFont typeface="Arial" panose="020B0604020202020204" pitchFamily="34" charset="0"/>
              <a:buChar char="•"/>
            </a:pPr>
            <a:r>
              <a:rPr lang="en-US" sz="1600" dirty="0">
                <a:solidFill>
                  <a:schemeClr val="bg1"/>
                </a:solidFill>
                <a:effectLst/>
                <a:latin typeface="+mj-lt"/>
                <a:ea typeface="Times New Roman" panose="02020603050405020304" pitchFamily="18" charset="0"/>
              </a:rPr>
              <a:t>Prerequisite: Connectivity from Saviynt Security Manager (SSM) to Active Directory, AWS and target workloads/environments in scope.</a:t>
            </a:r>
          </a:p>
          <a:p>
            <a:pPr marL="285750" marR="0" lvl="0" indent="-285750" algn="just">
              <a:spcBef>
                <a:spcPts val="0"/>
              </a:spcBef>
              <a:spcAft>
                <a:spcPts val="0"/>
              </a:spcAft>
              <a:buFont typeface="Arial" panose="020B0604020202020204" pitchFamily="34" charset="0"/>
              <a:buChar char="•"/>
            </a:pPr>
            <a:endParaRPr lang="en-US" sz="1800" dirty="0">
              <a:solidFill>
                <a:schemeClr val="bg1"/>
              </a:solidFill>
              <a:effectLst/>
              <a:latin typeface="+mj-lt"/>
              <a:ea typeface="Times New Roman" panose="02020603050405020304" pitchFamily="18" charset="0"/>
            </a:endParaRPr>
          </a:p>
        </p:txBody>
      </p:sp>
    </p:spTree>
    <p:extLst>
      <p:ext uri="{BB962C8B-B14F-4D97-AF65-F5344CB8AC3E}">
        <p14:creationId xmlns:p14="http://schemas.microsoft.com/office/powerpoint/2010/main" val="352272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C6EF-9EC2-4C65-BBFC-7AC5A5D460DA}"/>
              </a:ext>
            </a:extLst>
          </p:cNvPr>
          <p:cNvSpPr>
            <a:spLocks noGrp="1"/>
          </p:cNvSpPr>
          <p:nvPr>
            <p:ph type="title"/>
          </p:nvPr>
        </p:nvSpPr>
        <p:spPr/>
        <p:txBody>
          <a:bodyPr/>
          <a:lstStyle/>
          <a:p>
            <a:r>
              <a:rPr lang="en-US" dirty="0"/>
              <a:t>Out of Scope</a:t>
            </a:r>
          </a:p>
        </p:txBody>
      </p:sp>
      <p:sp>
        <p:nvSpPr>
          <p:cNvPr id="3" name="Rectangle 2">
            <a:extLst>
              <a:ext uri="{FF2B5EF4-FFF2-40B4-BE49-F238E27FC236}">
                <a16:creationId xmlns:a16="http://schemas.microsoft.com/office/drawing/2014/main" id="{E28E756D-61BA-43D3-AEBD-8794F54A2358}"/>
              </a:ext>
            </a:extLst>
          </p:cNvPr>
          <p:cNvSpPr>
            <a:spLocks noChangeArrowheads="1"/>
          </p:cNvSpPr>
          <p:nvPr/>
        </p:nvSpPr>
        <p:spPr bwMode="auto">
          <a:xfrm>
            <a:off x="540016" y="1159994"/>
            <a:ext cx="11095513" cy="4399649"/>
          </a:xfrm>
          <a:prstGeom prst="rect">
            <a:avLst/>
          </a:prstGeom>
          <a:noFill/>
          <a:ln w="19050">
            <a:noFill/>
            <a:miter lim="800000"/>
            <a:headEnd/>
            <a:tailEnd/>
          </a:ln>
          <a:effectLst/>
        </p:spPr>
        <p:txBody>
          <a:bodyPr lIns="0" tIns="0" rIns="0" bIns="0">
            <a:noAutofit/>
          </a:bodyPr>
          <a:lstStyle/>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Provisioning, Deprovisioning and JML (Joiner, Mover and Leaver) process for in-scope applications and already onboarding applications.</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Active Directory (“AD”) groups creation/management.</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Segregation of Duty (“SOD’), Role engineering and mining.</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Access Request System configuration for in-scope applications.</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Custom development for Access Request System (ARS) forms and other items.</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Perform organizational change management.</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Configure on-demand reports and/or controls post go-live.</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Configure on-going certifications campaigns or any other operational work. </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Retirement of any existing platforms or products.</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Operational support activities.</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Development of custom connectors.</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Data clean-up, including resolution of incorrect or missing identity correlation data.</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Development or execution of a communication plan.</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Development or execution of test scripts.</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Project management and/or coordination of activities between Customer and third-party stakeholders.</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Product Training and enablement of end Users. </a:t>
            </a:r>
          </a:p>
        </p:txBody>
      </p:sp>
    </p:spTree>
    <p:extLst>
      <p:ext uri="{BB962C8B-B14F-4D97-AF65-F5344CB8AC3E}">
        <p14:creationId xmlns:p14="http://schemas.microsoft.com/office/powerpoint/2010/main" val="231687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C6EF-9EC2-4C65-BBFC-7AC5A5D460DA}"/>
              </a:ext>
            </a:extLst>
          </p:cNvPr>
          <p:cNvSpPr>
            <a:spLocks noGrp="1"/>
          </p:cNvSpPr>
          <p:nvPr>
            <p:ph type="title"/>
          </p:nvPr>
        </p:nvSpPr>
        <p:spPr/>
        <p:txBody>
          <a:bodyPr/>
          <a:lstStyle/>
          <a:p>
            <a:r>
              <a:rPr lang="en-US" dirty="0"/>
              <a:t>Risks and Mitigation</a:t>
            </a:r>
          </a:p>
        </p:txBody>
      </p:sp>
      <p:sp>
        <p:nvSpPr>
          <p:cNvPr id="3" name="Rectangle 2">
            <a:extLst>
              <a:ext uri="{FF2B5EF4-FFF2-40B4-BE49-F238E27FC236}">
                <a16:creationId xmlns:a16="http://schemas.microsoft.com/office/drawing/2014/main" id="{E28E756D-61BA-43D3-AEBD-8794F54A2358}"/>
              </a:ext>
            </a:extLst>
          </p:cNvPr>
          <p:cNvSpPr>
            <a:spLocks noChangeArrowheads="1"/>
          </p:cNvSpPr>
          <p:nvPr/>
        </p:nvSpPr>
        <p:spPr bwMode="auto">
          <a:xfrm>
            <a:off x="540016" y="1159994"/>
            <a:ext cx="11095513" cy="4399649"/>
          </a:xfrm>
          <a:prstGeom prst="rect">
            <a:avLst/>
          </a:prstGeom>
          <a:noFill/>
          <a:ln w="19050">
            <a:noFill/>
            <a:miter lim="800000"/>
            <a:headEnd/>
            <a:tailEnd/>
          </a:ln>
          <a:effectLst/>
        </p:spPr>
        <p:txBody>
          <a:bodyPr lIns="0" tIns="0" rIns="0" bIns="0">
            <a:noAutofit/>
          </a:bodyPr>
          <a:lstStyle/>
          <a:p>
            <a:pPr marL="285750" marR="0" lvl="0" indent="-285750" algn="just">
              <a:spcBef>
                <a:spcPts val="0"/>
              </a:spcBef>
              <a:spcAft>
                <a:spcPts val="0"/>
              </a:spcAft>
              <a:buFont typeface="Arial" panose="020B0604020202020204" pitchFamily="34" charset="0"/>
              <a:buChar char="•"/>
            </a:pPr>
            <a:endParaRPr lang="en-US" sz="1800" dirty="0">
              <a:solidFill>
                <a:schemeClr val="bg1"/>
              </a:solidFill>
              <a:effectLst/>
              <a:latin typeface="+mj-lt"/>
              <a:ea typeface="Times New Roman" panose="02020603050405020304" pitchFamily="18" charset="0"/>
            </a:endParaRPr>
          </a:p>
        </p:txBody>
      </p:sp>
      <p:graphicFrame>
        <p:nvGraphicFramePr>
          <p:cNvPr id="5" name="Table 4">
            <a:extLst>
              <a:ext uri="{FF2B5EF4-FFF2-40B4-BE49-F238E27FC236}">
                <a16:creationId xmlns:a16="http://schemas.microsoft.com/office/drawing/2014/main" id="{AE7503C5-B913-4D29-BEBC-31525A36E79C}"/>
              </a:ext>
            </a:extLst>
          </p:cNvPr>
          <p:cNvGraphicFramePr>
            <a:graphicFrameLocks noGrp="1"/>
          </p:cNvGraphicFramePr>
          <p:nvPr>
            <p:extLst>
              <p:ext uri="{D42A27DB-BD31-4B8C-83A1-F6EECF244321}">
                <p14:modId xmlns:p14="http://schemas.microsoft.com/office/powerpoint/2010/main" val="2617826310"/>
              </p:ext>
            </p:extLst>
          </p:nvPr>
        </p:nvGraphicFramePr>
        <p:xfrm>
          <a:off x="556471" y="1298357"/>
          <a:ext cx="9459984" cy="3141326"/>
        </p:xfrm>
        <a:graphic>
          <a:graphicData uri="http://schemas.openxmlformats.org/drawingml/2006/table">
            <a:tbl>
              <a:tblPr firstRow="1" bandCol="1">
                <a:effectLst/>
                <a:tableStyleId>{93296810-A885-4BE3-A3E7-6D5BEEA58F35}</a:tableStyleId>
              </a:tblPr>
              <a:tblGrid>
                <a:gridCol w="3973584">
                  <a:extLst>
                    <a:ext uri="{9D8B030D-6E8A-4147-A177-3AD203B41FA5}">
                      <a16:colId xmlns:a16="http://schemas.microsoft.com/office/drawing/2014/main" val="1851432251"/>
                    </a:ext>
                  </a:extLst>
                </a:gridCol>
                <a:gridCol w="5486400">
                  <a:extLst>
                    <a:ext uri="{9D8B030D-6E8A-4147-A177-3AD203B41FA5}">
                      <a16:colId xmlns:a16="http://schemas.microsoft.com/office/drawing/2014/main" val="817105906"/>
                    </a:ext>
                  </a:extLst>
                </a:gridCol>
              </a:tblGrid>
              <a:tr h="342070">
                <a:tc>
                  <a:txBody>
                    <a:bodyPr/>
                    <a:lstStyle/>
                    <a:p>
                      <a:pPr algn="l" rtl="0" fontAlgn="ctr"/>
                      <a:r>
                        <a:rPr lang="en-US" sz="1400" b="0" u="none" strike="noStrike" cap="none" spc="0" dirty="0">
                          <a:ln w="0"/>
                          <a:solidFill>
                            <a:schemeClr val="tx1"/>
                          </a:solidFill>
                          <a:effectLst>
                            <a:outerShdw blurRad="38100" dist="19050" dir="2700000" algn="tl" rotWithShape="0">
                              <a:schemeClr val="dk1">
                                <a:alpha val="40000"/>
                              </a:schemeClr>
                            </a:outerShdw>
                          </a:effectLst>
                          <a:latin typeface="+mj-lt"/>
                        </a:rPr>
                        <a:t>Risk</a:t>
                      </a:r>
                      <a:endParaRPr lang="en-US" sz="1400" b="0" i="0" u="none" strike="noStrike" cap="none" spc="0" dirty="0">
                        <a:ln w="0"/>
                        <a:solidFill>
                          <a:schemeClr val="tx1"/>
                        </a:solidFill>
                        <a:effectLst>
                          <a:outerShdw blurRad="38100" dist="19050" dir="2700000" algn="tl" rotWithShape="0">
                            <a:schemeClr val="dk1">
                              <a:alpha val="40000"/>
                            </a:schemeClr>
                          </a:outerShdw>
                        </a:effectLst>
                        <a:latin typeface="+mj-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BD2F"/>
                    </a:solidFill>
                  </a:tcPr>
                </a:tc>
                <a:tc>
                  <a:txBody>
                    <a:bodyPr/>
                    <a:lstStyle/>
                    <a:p>
                      <a:pPr algn="l" rtl="0" fontAlgn="ctr"/>
                      <a:r>
                        <a:rPr lang="en-US" sz="1400" b="0" u="none" strike="noStrike" cap="none" spc="0" dirty="0">
                          <a:ln w="0"/>
                          <a:solidFill>
                            <a:schemeClr val="tx1"/>
                          </a:solidFill>
                          <a:effectLst>
                            <a:outerShdw blurRad="38100" dist="19050" dir="2700000" algn="tl" rotWithShape="0">
                              <a:schemeClr val="dk1">
                                <a:alpha val="40000"/>
                              </a:schemeClr>
                            </a:outerShdw>
                          </a:effectLst>
                          <a:latin typeface="+mj-lt"/>
                        </a:rPr>
                        <a:t>Mitigation Plan</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BD2F"/>
                    </a:solidFill>
                  </a:tcPr>
                </a:tc>
                <a:extLst>
                  <a:ext uri="{0D108BD9-81ED-4DB2-BD59-A6C34878D82A}">
                    <a16:rowId xmlns:a16="http://schemas.microsoft.com/office/drawing/2014/main" val="1789564706"/>
                  </a:ext>
                </a:extLst>
              </a:tr>
              <a:tr h="506375">
                <a:tc>
                  <a:txBody>
                    <a:bodyPr/>
                    <a:lstStyle/>
                    <a:p>
                      <a:pPr marL="0" lvl="0" indent="0" algn="l" defTabSz="342900" rtl="0" eaLnBrk="1" fontAlgn="ctr" latinLnBrk="0" hangingPunct="1"/>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Delays in resource Onboarding</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Work with [CUSTOMER]  to expedite onboarding and Identify the impact of delay and possible workarounds.</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2506645"/>
                  </a:ext>
                </a:extLst>
              </a:tr>
              <a:tr h="473965">
                <a:tc>
                  <a:txBody>
                    <a:bodyPr/>
                    <a:lstStyle/>
                    <a:p>
                      <a:pPr marL="0" lvl="0" indent="0" algn="l" defTabSz="342900" rtl="0" eaLnBrk="1" fontAlgn="ctr" latinLnBrk="0" hangingPunct="1"/>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SME/POC availability</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defTabSz="342900" rtl="0" eaLnBrk="1" fontAlgn="ctr" latinLnBrk="0" hangingPunct="1"/>
                      <a:r>
                        <a:rPr lang="en-US" sz="1400" b="1"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[CUSTOMER] :</a:t>
                      </a:r>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 Customer point of contacts &amp; Stakeholders are identified and available before the start of the project.</a:t>
                      </a:r>
                      <a:b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b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p>
                      <a:pPr marL="0" lvl="0" indent="0" algn="l" defTabSz="342900" rtl="0" eaLnBrk="1" fontAlgn="ctr" latinLnBrk="0" hangingPunct="1"/>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[PARTNER]</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8985903"/>
                  </a:ext>
                </a:extLst>
              </a:tr>
              <a:tr h="436159">
                <a:tc>
                  <a:txBody>
                    <a:bodyPr/>
                    <a:lstStyle/>
                    <a:p>
                      <a:pPr marL="0" lvl="0" indent="0" algn="l" defTabSz="342900" rtl="0" eaLnBrk="1" fontAlgn="ctr" latinLnBrk="0" hangingPunct="1"/>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Delays on requirements Sign-off</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r>
                        <a:rPr lang="en-US" sz="1400" b="1"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Critical item</a:t>
                      </a:r>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 Request customer to signoff to be provided within 5 days.</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0146049"/>
                  </a:ext>
                </a:extLst>
              </a:tr>
              <a:tr h="489566">
                <a:tc>
                  <a:txBody>
                    <a:bodyPr/>
                    <a:lstStyle/>
                    <a:p>
                      <a:pPr marL="0" lvl="0" indent="0" algn="l" defTabSz="342900" rtl="0" eaLnBrk="1" fontAlgn="ctr" latinLnBrk="0" hangingPunct="1"/>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8341565"/>
                  </a:ext>
                </a:extLst>
              </a:tr>
            </a:tbl>
          </a:graphicData>
        </a:graphic>
      </p:graphicFrame>
    </p:spTree>
    <p:extLst>
      <p:ext uri="{BB962C8B-B14F-4D97-AF65-F5344CB8AC3E}">
        <p14:creationId xmlns:p14="http://schemas.microsoft.com/office/powerpoint/2010/main" val="534455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26F0B471-28A3-468C-AB31-198354BEB9A8}"/>
              </a:ext>
            </a:extLst>
          </p:cNvPr>
          <p:cNvSpPr txBox="1"/>
          <p:nvPr/>
        </p:nvSpPr>
        <p:spPr>
          <a:xfrm>
            <a:off x="1534142" y="6423722"/>
            <a:ext cx="8977989" cy="369332"/>
          </a:xfrm>
          <a:prstGeom prst="rect">
            <a:avLst/>
          </a:prstGeom>
          <a:noFill/>
        </p:spPr>
        <p:txBody>
          <a:bodyPr wrap="square" lIns="0" tIns="0" rIns="0" bIns="0" rtlCol="0">
            <a:spAutoFit/>
          </a:bodyPr>
          <a:lstStyle/>
          <a:p>
            <a:pPr>
              <a:spcAft>
                <a:spcPts val="600"/>
              </a:spcAft>
            </a:pPr>
            <a:r>
              <a:rPr lang="en-US" sz="1200" dirty="0">
                <a:solidFill>
                  <a:schemeClr val="bg1"/>
                </a:solidFill>
                <a:cs typeface="Rubik Light" pitchFamily="2" charset="-79"/>
              </a:rPr>
              <a:t>*Timeline is calculated based on our estimates from other engagements and subject to change depending on project constraints</a:t>
            </a:r>
            <a:br>
              <a:rPr lang="en-US" sz="1200" dirty="0">
                <a:solidFill>
                  <a:schemeClr val="bg1"/>
                </a:solidFill>
                <a:cs typeface="Rubik Light" pitchFamily="2" charset="-79"/>
              </a:rPr>
            </a:br>
            <a:endParaRPr lang="en-US" sz="1200" dirty="0">
              <a:solidFill>
                <a:schemeClr val="bg1"/>
              </a:solidFill>
              <a:cs typeface="Rubik Light" pitchFamily="2" charset="-79"/>
            </a:endParaRPr>
          </a:p>
        </p:txBody>
      </p:sp>
      <p:sp>
        <p:nvSpPr>
          <p:cNvPr id="6" name="Title 5">
            <a:extLst>
              <a:ext uri="{FF2B5EF4-FFF2-40B4-BE49-F238E27FC236}">
                <a16:creationId xmlns:a16="http://schemas.microsoft.com/office/drawing/2014/main" id="{A5AFC307-0E43-4971-85A8-0F218712AC91}"/>
              </a:ext>
            </a:extLst>
          </p:cNvPr>
          <p:cNvSpPr>
            <a:spLocks noGrp="1"/>
          </p:cNvSpPr>
          <p:nvPr>
            <p:ph type="title"/>
          </p:nvPr>
        </p:nvSpPr>
        <p:spPr/>
        <p:txBody>
          <a:bodyPr/>
          <a:lstStyle/>
          <a:p>
            <a:r>
              <a:rPr lang="en-IN" dirty="0"/>
              <a:t>Project Activities &amp; Timeline – Phase-1</a:t>
            </a:r>
          </a:p>
        </p:txBody>
      </p:sp>
      <p:sp>
        <p:nvSpPr>
          <p:cNvPr id="127" name="Rectangle 126">
            <a:extLst>
              <a:ext uri="{FF2B5EF4-FFF2-40B4-BE49-F238E27FC236}">
                <a16:creationId xmlns:a16="http://schemas.microsoft.com/office/drawing/2014/main" id="{2165A7F4-2E32-491F-BB0C-F4C51D290C88}"/>
              </a:ext>
            </a:extLst>
          </p:cNvPr>
          <p:cNvSpPr/>
          <p:nvPr/>
        </p:nvSpPr>
        <p:spPr>
          <a:xfrm>
            <a:off x="203607" y="3021709"/>
            <a:ext cx="10952908" cy="1158050"/>
          </a:xfrm>
          <a:prstGeom prst="rect">
            <a:avLst/>
          </a:prstGeom>
          <a:solidFill>
            <a:schemeClr val="accent5">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Diamond 127">
            <a:extLst>
              <a:ext uri="{FF2B5EF4-FFF2-40B4-BE49-F238E27FC236}">
                <a16:creationId xmlns:a16="http://schemas.microsoft.com/office/drawing/2014/main" id="{8DE2885F-0DBD-4371-B77B-8C9A8FF17065}"/>
              </a:ext>
            </a:extLst>
          </p:cNvPr>
          <p:cNvSpPr/>
          <p:nvPr/>
        </p:nvSpPr>
        <p:spPr>
          <a:xfrm>
            <a:off x="434858" y="3144987"/>
            <a:ext cx="477078" cy="64604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9" name="Diamond 128">
            <a:extLst>
              <a:ext uri="{FF2B5EF4-FFF2-40B4-BE49-F238E27FC236}">
                <a16:creationId xmlns:a16="http://schemas.microsoft.com/office/drawing/2014/main" id="{DFD52395-C9B7-4A1F-844B-54A59EE85440}"/>
              </a:ext>
            </a:extLst>
          </p:cNvPr>
          <p:cNvSpPr/>
          <p:nvPr/>
        </p:nvSpPr>
        <p:spPr>
          <a:xfrm>
            <a:off x="1511597" y="3144986"/>
            <a:ext cx="477078" cy="64604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0" name="Diamond 129">
            <a:extLst>
              <a:ext uri="{FF2B5EF4-FFF2-40B4-BE49-F238E27FC236}">
                <a16:creationId xmlns:a16="http://schemas.microsoft.com/office/drawing/2014/main" id="{17E8743B-1F84-43F3-8BDE-9FC8F63B1012}"/>
              </a:ext>
            </a:extLst>
          </p:cNvPr>
          <p:cNvSpPr/>
          <p:nvPr/>
        </p:nvSpPr>
        <p:spPr>
          <a:xfrm>
            <a:off x="2588336" y="3144985"/>
            <a:ext cx="477078" cy="64604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1" name="Diamond 130">
            <a:extLst>
              <a:ext uri="{FF2B5EF4-FFF2-40B4-BE49-F238E27FC236}">
                <a16:creationId xmlns:a16="http://schemas.microsoft.com/office/drawing/2014/main" id="{5AA23C1D-3233-4CC8-B586-D69A1D57A063}"/>
              </a:ext>
            </a:extLst>
          </p:cNvPr>
          <p:cNvSpPr/>
          <p:nvPr/>
        </p:nvSpPr>
        <p:spPr>
          <a:xfrm>
            <a:off x="3665075" y="3125106"/>
            <a:ext cx="477078" cy="64604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2" name="Diamond 131">
            <a:extLst>
              <a:ext uri="{FF2B5EF4-FFF2-40B4-BE49-F238E27FC236}">
                <a16:creationId xmlns:a16="http://schemas.microsoft.com/office/drawing/2014/main" id="{D30DF085-5DC9-4F59-AD82-CC17252A4DA9}"/>
              </a:ext>
            </a:extLst>
          </p:cNvPr>
          <p:cNvSpPr/>
          <p:nvPr/>
        </p:nvSpPr>
        <p:spPr>
          <a:xfrm>
            <a:off x="4741814" y="3125105"/>
            <a:ext cx="477078" cy="64604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3" name="Diamond 132">
            <a:extLst>
              <a:ext uri="{FF2B5EF4-FFF2-40B4-BE49-F238E27FC236}">
                <a16:creationId xmlns:a16="http://schemas.microsoft.com/office/drawing/2014/main" id="{04A31B43-45B7-4804-A81E-AB41BEDCA77F}"/>
              </a:ext>
            </a:extLst>
          </p:cNvPr>
          <p:cNvSpPr/>
          <p:nvPr/>
        </p:nvSpPr>
        <p:spPr>
          <a:xfrm>
            <a:off x="5815905" y="3125105"/>
            <a:ext cx="477078" cy="64604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4" name="Diamond 133">
            <a:extLst>
              <a:ext uri="{FF2B5EF4-FFF2-40B4-BE49-F238E27FC236}">
                <a16:creationId xmlns:a16="http://schemas.microsoft.com/office/drawing/2014/main" id="{B25795EF-0A52-445C-B52C-ABCB0FDC94CC}"/>
              </a:ext>
            </a:extLst>
          </p:cNvPr>
          <p:cNvSpPr/>
          <p:nvPr/>
        </p:nvSpPr>
        <p:spPr>
          <a:xfrm>
            <a:off x="6889996" y="3125104"/>
            <a:ext cx="477078" cy="64604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5" name="Diamond 134">
            <a:extLst>
              <a:ext uri="{FF2B5EF4-FFF2-40B4-BE49-F238E27FC236}">
                <a16:creationId xmlns:a16="http://schemas.microsoft.com/office/drawing/2014/main" id="{06CF77B4-AC10-41E6-A874-19634CCA83E3}"/>
              </a:ext>
            </a:extLst>
          </p:cNvPr>
          <p:cNvSpPr/>
          <p:nvPr/>
        </p:nvSpPr>
        <p:spPr>
          <a:xfrm>
            <a:off x="7964087" y="3125103"/>
            <a:ext cx="477078" cy="64604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6" name="Diamond 135">
            <a:extLst>
              <a:ext uri="{FF2B5EF4-FFF2-40B4-BE49-F238E27FC236}">
                <a16:creationId xmlns:a16="http://schemas.microsoft.com/office/drawing/2014/main" id="{A0AB85A9-33C4-4C34-A1A8-99FFE1B26076}"/>
              </a:ext>
            </a:extLst>
          </p:cNvPr>
          <p:cNvSpPr/>
          <p:nvPr/>
        </p:nvSpPr>
        <p:spPr>
          <a:xfrm>
            <a:off x="9040492" y="3125102"/>
            <a:ext cx="477078" cy="64604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7" name="Diamond 136">
            <a:extLst>
              <a:ext uri="{FF2B5EF4-FFF2-40B4-BE49-F238E27FC236}">
                <a16:creationId xmlns:a16="http://schemas.microsoft.com/office/drawing/2014/main" id="{BAE9FEA8-A73D-41CC-ACBD-F021B5308538}"/>
              </a:ext>
            </a:extLst>
          </p:cNvPr>
          <p:cNvSpPr/>
          <p:nvPr/>
        </p:nvSpPr>
        <p:spPr>
          <a:xfrm>
            <a:off x="10112269" y="3144984"/>
            <a:ext cx="477078" cy="64604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8" name="Arrow: Pentagon 137">
            <a:extLst>
              <a:ext uri="{FF2B5EF4-FFF2-40B4-BE49-F238E27FC236}">
                <a16:creationId xmlns:a16="http://schemas.microsoft.com/office/drawing/2014/main" id="{2B82E2D9-AE63-4618-B147-5A6488BCE8E5}"/>
              </a:ext>
            </a:extLst>
          </p:cNvPr>
          <p:cNvSpPr/>
          <p:nvPr/>
        </p:nvSpPr>
        <p:spPr>
          <a:xfrm>
            <a:off x="673397" y="1405533"/>
            <a:ext cx="471115" cy="387626"/>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highlight>
                <a:srgbClr val="00FF00"/>
              </a:highlight>
            </a:endParaRPr>
          </a:p>
        </p:txBody>
      </p:sp>
      <p:cxnSp>
        <p:nvCxnSpPr>
          <p:cNvPr id="139" name="Straight Connector 138">
            <a:extLst>
              <a:ext uri="{FF2B5EF4-FFF2-40B4-BE49-F238E27FC236}">
                <a16:creationId xmlns:a16="http://schemas.microsoft.com/office/drawing/2014/main" id="{73D03DF0-B6AE-43E4-B7C1-EE70E6CFD9A7}"/>
              </a:ext>
            </a:extLst>
          </p:cNvPr>
          <p:cNvCxnSpPr>
            <a:cxnSpLocks/>
            <a:endCxn id="128" idx="0"/>
          </p:cNvCxnSpPr>
          <p:nvPr/>
        </p:nvCxnSpPr>
        <p:spPr>
          <a:xfrm>
            <a:off x="673397" y="1425418"/>
            <a:ext cx="0" cy="1719569"/>
          </a:xfrm>
          <a:prstGeom prst="line">
            <a:avLst/>
          </a:prstGeom>
        </p:spPr>
        <p:style>
          <a:lnRef idx="3">
            <a:schemeClr val="accent4"/>
          </a:lnRef>
          <a:fillRef idx="0">
            <a:schemeClr val="accent4"/>
          </a:fillRef>
          <a:effectRef idx="2">
            <a:schemeClr val="accent4"/>
          </a:effectRef>
          <a:fontRef idx="minor">
            <a:schemeClr val="tx1"/>
          </a:fontRef>
        </p:style>
      </p:cxnSp>
      <p:cxnSp>
        <p:nvCxnSpPr>
          <p:cNvPr id="141" name="Straight Connector 140">
            <a:extLst>
              <a:ext uri="{FF2B5EF4-FFF2-40B4-BE49-F238E27FC236}">
                <a16:creationId xmlns:a16="http://schemas.microsoft.com/office/drawing/2014/main" id="{E6D4F326-3551-4AC5-83ED-7B70041C9DF4}"/>
              </a:ext>
            </a:extLst>
          </p:cNvPr>
          <p:cNvCxnSpPr>
            <a:cxnSpLocks/>
            <a:endCxn id="137" idx="0"/>
          </p:cNvCxnSpPr>
          <p:nvPr/>
        </p:nvCxnSpPr>
        <p:spPr>
          <a:xfrm>
            <a:off x="10331242" y="1460789"/>
            <a:ext cx="19566" cy="1684195"/>
          </a:xfrm>
          <a:prstGeom prst="line">
            <a:avLst/>
          </a:prstGeom>
        </p:spPr>
        <p:style>
          <a:lnRef idx="3">
            <a:schemeClr val="accent4"/>
          </a:lnRef>
          <a:fillRef idx="0">
            <a:schemeClr val="accent4"/>
          </a:fillRef>
          <a:effectRef idx="2">
            <a:schemeClr val="accent4"/>
          </a:effectRef>
          <a:fontRef idx="minor">
            <a:schemeClr val="tx1"/>
          </a:fontRef>
        </p:style>
      </p:cxnSp>
      <p:cxnSp>
        <p:nvCxnSpPr>
          <p:cNvPr id="142" name="Straight Connector 141">
            <a:extLst>
              <a:ext uri="{FF2B5EF4-FFF2-40B4-BE49-F238E27FC236}">
                <a16:creationId xmlns:a16="http://schemas.microsoft.com/office/drawing/2014/main" id="{759E9A57-F5D8-43B0-992E-5156C6402C93}"/>
              </a:ext>
            </a:extLst>
          </p:cNvPr>
          <p:cNvCxnSpPr>
            <a:cxnSpLocks/>
            <a:endCxn id="135" idx="0"/>
          </p:cNvCxnSpPr>
          <p:nvPr/>
        </p:nvCxnSpPr>
        <p:spPr>
          <a:xfrm>
            <a:off x="8201964" y="1405533"/>
            <a:ext cx="662" cy="1719570"/>
          </a:xfrm>
          <a:prstGeom prst="line">
            <a:avLst/>
          </a:prstGeom>
        </p:spPr>
        <p:style>
          <a:lnRef idx="3">
            <a:schemeClr val="accent4"/>
          </a:lnRef>
          <a:fillRef idx="0">
            <a:schemeClr val="accent4"/>
          </a:fillRef>
          <a:effectRef idx="2">
            <a:schemeClr val="accent4"/>
          </a:effectRef>
          <a:fontRef idx="minor">
            <a:schemeClr val="tx1"/>
          </a:fontRef>
        </p:style>
      </p:cxnSp>
      <p:sp>
        <p:nvSpPr>
          <p:cNvPr id="143" name="Arrow: Pentagon 142">
            <a:extLst>
              <a:ext uri="{FF2B5EF4-FFF2-40B4-BE49-F238E27FC236}">
                <a16:creationId xmlns:a16="http://schemas.microsoft.com/office/drawing/2014/main" id="{FB43248E-F282-45AB-989E-663F4CE84052}"/>
              </a:ext>
            </a:extLst>
          </p:cNvPr>
          <p:cNvSpPr/>
          <p:nvPr/>
        </p:nvSpPr>
        <p:spPr>
          <a:xfrm>
            <a:off x="8216546" y="1405533"/>
            <a:ext cx="471115" cy="387626"/>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44" name="Straight Connector 143">
            <a:extLst>
              <a:ext uri="{FF2B5EF4-FFF2-40B4-BE49-F238E27FC236}">
                <a16:creationId xmlns:a16="http://schemas.microsoft.com/office/drawing/2014/main" id="{01977879-A7F1-4096-9272-06E6824140AB}"/>
              </a:ext>
            </a:extLst>
          </p:cNvPr>
          <p:cNvCxnSpPr>
            <a:cxnSpLocks/>
            <a:endCxn id="133" idx="0"/>
          </p:cNvCxnSpPr>
          <p:nvPr/>
        </p:nvCxnSpPr>
        <p:spPr>
          <a:xfrm>
            <a:off x="6054444" y="1405533"/>
            <a:ext cx="0" cy="1719572"/>
          </a:xfrm>
          <a:prstGeom prst="line">
            <a:avLst/>
          </a:prstGeom>
        </p:spPr>
        <p:style>
          <a:lnRef idx="3">
            <a:schemeClr val="accent4"/>
          </a:lnRef>
          <a:fillRef idx="0">
            <a:schemeClr val="accent4"/>
          </a:fillRef>
          <a:effectRef idx="2">
            <a:schemeClr val="accent4"/>
          </a:effectRef>
          <a:fontRef idx="minor">
            <a:schemeClr val="tx1"/>
          </a:fontRef>
        </p:style>
      </p:cxnSp>
      <p:sp>
        <p:nvSpPr>
          <p:cNvPr id="145" name="Arrow: Pentagon 144">
            <a:extLst>
              <a:ext uri="{FF2B5EF4-FFF2-40B4-BE49-F238E27FC236}">
                <a16:creationId xmlns:a16="http://schemas.microsoft.com/office/drawing/2014/main" id="{2595AEC8-0E9B-4700-8B76-FFE6C75F148C}"/>
              </a:ext>
            </a:extLst>
          </p:cNvPr>
          <p:cNvSpPr/>
          <p:nvPr/>
        </p:nvSpPr>
        <p:spPr>
          <a:xfrm>
            <a:off x="6066055" y="1405533"/>
            <a:ext cx="471115" cy="387626"/>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46" name="Straight Connector 145">
            <a:extLst>
              <a:ext uri="{FF2B5EF4-FFF2-40B4-BE49-F238E27FC236}">
                <a16:creationId xmlns:a16="http://schemas.microsoft.com/office/drawing/2014/main" id="{097ECF77-92C2-4C6D-BA45-6E7062BD4235}"/>
              </a:ext>
            </a:extLst>
          </p:cNvPr>
          <p:cNvCxnSpPr>
            <a:cxnSpLocks/>
            <a:endCxn id="131" idx="0"/>
          </p:cNvCxnSpPr>
          <p:nvPr/>
        </p:nvCxnSpPr>
        <p:spPr>
          <a:xfrm>
            <a:off x="3903614" y="1405533"/>
            <a:ext cx="0" cy="1719573"/>
          </a:xfrm>
          <a:prstGeom prst="line">
            <a:avLst/>
          </a:prstGeom>
        </p:spPr>
        <p:style>
          <a:lnRef idx="3">
            <a:schemeClr val="accent4"/>
          </a:lnRef>
          <a:fillRef idx="0">
            <a:schemeClr val="accent4"/>
          </a:fillRef>
          <a:effectRef idx="2">
            <a:schemeClr val="accent4"/>
          </a:effectRef>
          <a:fontRef idx="minor">
            <a:schemeClr val="tx1"/>
          </a:fontRef>
        </p:style>
      </p:cxnSp>
      <p:sp>
        <p:nvSpPr>
          <p:cNvPr id="148" name="TextBox 147">
            <a:extLst>
              <a:ext uri="{FF2B5EF4-FFF2-40B4-BE49-F238E27FC236}">
                <a16:creationId xmlns:a16="http://schemas.microsoft.com/office/drawing/2014/main" id="{FAC3983F-5938-4416-A7FF-79CB85FA61F6}"/>
              </a:ext>
            </a:extLst>
          </p:cNvPr>
          <p:cNvSpPr txBox="1"/>
          <p:nvPr/>
        </p:nvSpPr>
        <p:spPr>
          <a:xfrm>
            <a:off x="826439" y="4806369"/>
            <a:ext cx="1699402" cy="584775"/>
          </a:xfrm>
          <a:prstGeom prst="rect">
            <a:avLst/>
          </a:prstGeom>
          <a:noFill/>
        </p:spPr>
        <p:txBody>
          <a:bodyPr wrap="square" rtlCol="0">
            <a:spAutoFit/>
          </a:bodyPr>
          <a:lstStyle/>
          <a:p>
            <a:r>
              <a:rPr lang="en-US" sz="1600" dirty="0">
                <a:solidFill>
                  <a:schemeClr val="bg1"/>
                </a:solidFill>
              </a:rPr>
              <a:t>Requirements and Design</a:t>
            </a:r>
          </a:p>
        </p:txBody>
      </p:sp>
      <p:sp>
        <p:nvSpPr>
          <p:cNvPr id="149" name="TextBox 148">
            <a:extLst>
              <a:ext uri="{FF2B5EF4-FFF2-40B4-BE49-F238E27FC236}">
                <a16:creationId xmlns:a16="http://schemas.microsoft.com/office/drawing/2014/main" id="{7CB7E68E-FE75-4856-9EE6-AB7B2EB6E5C1}"/>
              </a:ext>
            </a:extLst>
          </p:cNvPr>
          <p:cNvSpPr txBox="1"/>
          <p:nvPr/>
        </p:nvSpPr>
        <p:spPr>
          <a:xfrm>
            <a:off x="434858" y="3854842"/>
            <a:ext cx="702367" cy="369332"/>
          </a:xfrm>
          <a:prstGeom prst="rect">
            <a:avLst/>
          </a:prstGeom>
          <a:noFill/>
        </p:spPr>
        <p:txBody>
          <a:bodyPr wrap="square" rtlCol="0">
            <a:spAutoFit/>
          </a:bodyPr>
          <a:lstStyle/>
          <a:p>
            <a:r>
              <a:rPr lang="en-US" dirty="0"/>
              <a:t>W1</a:t>
            </a:r>
          </a:p>
        </p:txBody>
      </p:sp>
      <p:sp>
        <p:nvSpPr>
          <p:cNvPr id="150" name="TextBox 149">
            <a:extLst>
              <a:ext uri="{FF2B5EF4-FFF2-40B4-BE49-F238E27FC236}">
                <a16:creationId xmlns:a16="http://schemas.microsoft.com/office/drawing/2014/main" id="{32A38735-42B2-427B-B14F-0DED0AB5AB67}"/>
              </a:ext>
            </a:extLst>
          </p:cNvPr>
          <p:cNvSpPr txBox="1"/>
          <p:nvPr/>
        </p:nvSpPr>
        <p:spPr>
          <a:xfrm>
            <a:off x="1511597" y="3834962"/>
            <a:ext cx="702367" cy="369332"/>
          </a:xfrm>
          <a:prstGeom prst="rect">
            <a:avLst/>
          </a:prstGeom>
          <a:noFill/>
        </p:spPr>
        <p:txBody>
          <a:bodyPr wrap="square" rtlCol="0">
            <a:spAutoFit/>
          </a:bodyPr>
          <a:lstStyle/>
          <a:p>
            <a:r>
              <a:rPr lang="en-US" dirty="0"/>
              <a:t>W2</a:t>
            </a:r>
          </a:p>
        </p:txBody>
      </p:sp>
      <p:sp>
        <p:nvSpPr>
          <p:cNvPr id="151" name="TextBox 150">
            <a:extLst>
              <a:ext uri="{FF2B5EF4-FFF2-40B4-BE49-F238E27FC236}">
                <a16:creationId xmlns:a16="http://schemas.microsoft.com/office/drawing/2014/main" id="{D66771DE-5F5B-4E92-9532-0C176E298E6F}"/>
              </a:ext>
            </a:extLst>
          </p:cNvPr>
          <p:cNvSpPr txBox="1"/>
          <p:nvPr/>
        </p:nvSpPr>
        <p:spPr>
          <a:xfrm>
            <a:off x="10120213" y="3854839"/>
            <a:ext cx="702367" cy="369332"/>
          </a:xfrm>
          <a:prstGeom prst="rect">
            <a:avLst/>
          </a:prstGeom>
          <a:noFill/>
        </p:spPr>
        <p:txBody>
          <a:bodyPr wrap="square" rtlCol="0">
            <a:spAutoFit/>
          </a:bodyPr>
          <a:lstStyle/>
          <a:p>
            <a:r>
              <a:rPr lang="en-US" dirty="0"/>
              <a:t>W10</a:t>
            </a:r>
          </a:p>
        </p:txBody>
      </p:sp>
      <p:sp>
        <p:nvSpPr>
          <p:cNvPr id="152" name="TextBox 151">
            <a:extLst>
              <a:ext uri="{FF2B5EF4-FFF2-40B4-BE49-F238E27FC236}">
                <a16:creationId xmlns:a16="http://schemas.microsoft.com/office/drawing/2014/main" id="{89FE7774-0E1C-4273-B9E4-A4FAC974E717}"/>
              </a:ext>
            </a:extLst>
          </p:cNvPr>
          <p:cNvSpPr txBox="1"/>
          <p:nvPr/>
        </p:nvSpPr>
        <p:spPr>
          <a:xfrm>
            <a:off x="5815905" y="3837412"/>
            <a:ext cx="702367" cy="369332"/>
          </a:xfrm>
          <a:prstGeom prst="rect">
            <a:avLst/>
          </a:prstGeom>
          <a:noFill/>
        </p:spPr>
        <p:txBody>
          <a:bodyPr wrap="square" rtlCol="0">
            <a:spAutoFit/>
          </a:bodyPr>
          <a:lstStyle/>
          <a:p>
            <a:r>
              <a:rPr lang="en-US" dirty="0"/>
              <a:t>W6</a:t>
            </a:r>
          </a:p>
        </p:txBody>
      </p:sp>
      <p:sp>
        <p:nvSpPr>
          <p:cNvPr id="153" name="TextBox 152">
            <a:extLst>
              <a:ext uri="{FF2B5EF4-FFF2-40B4-BE49-F238E27FC236}">
                <a16:creationId xmlns:a16="http://schemas.microsoft.com/office/drawing/2014/main" id="{65CC9C72-6D6C-4419-812D-1581F0734BD8}"/>
              </a:ext>
            </a:extLst>
          </p:cNvPr>
          <p:cNvSpPr txBox="1"/>
          <p:nvPr/>
        </p:nvSpPr>
        <p:spPr>
          <a:xfrm>
            <a:off x="4725414" y="3834960"/>
            <a:ext cx="702367" cy="369332"/>
          </a:xfrm>
          <a:prstGeom prst="rect">
            <a:avLst/>
          </a:prstGeom>
          <a:noFill/>
        </p:spPr>
        <p:txBody>
          <a:bodyPr wrap="square" rtlCol="0">
            <a:spAutoFit/>
          </a:bodyPr>
          <a:lstStyle/>
          <a:p>
            <a:r>
              <a:rPr lang="en-US" dirty="0"/>
              <a:t>W5</a:t>
            </a:r>
          </a:p>
        </p:txBody>
      </p:sp>
      <p:sp>
        <p:nvSpPr>
          <p:cNvPr id="154" name="TextBox 153">
            <a:extLst>
              <a:ext uri="{FF2B5EF4-FFF2-40B4-BE49-F238E27FC236}">
                <a16:creationId xmlns:a16="http://schemas.microsoft.com/office/drawing/2014/main" id="{AC7867FB-5537-4CAB-AD44-89F70C23CE09}"/>
              </a:ext>
            </a:extLst>
          </p:cNvPr>
          <p:cNvSpPr txBox="1"/>
          <p:nvPr/>
        </p:nvSpPr>
        <p:spPr>
          <a:xfrm>
            <a:off x="3665075" y="3834961"/>
            <a:ext cx="702367" cy="369332"/>
          </a:xfrm>
          <a:prstGeom prst="rect">
            <a:avLst/>
          </a:prstGeom>
          <a:noFill/>
        </p:spPr>
        <p:txBody>
          <a:bodyPr wrap="square" rtlCol="0">
            <a:spAutoFit/>
          </a:bodyPr>
          <a:lstStyle/>
          <a:p>
            <a:r>
              <a:rPr lang="en-US" dirty="0"/>
              <a:t>W4</a:t>
            </a:r>
          </a:p>
        </p:txBody>
      </p:sp>
      <p:sp>
        <p:nvSpPr>
          <p:cNvPr id="155" name="TextBox 154">
            <a:extLst>
              <a:ext uri="{FF2B5EF4-FFF2-40B4-BE49-F238E27FC236}">
                <a16:creationId xmlns:a16="http://schemas.microsoft.com/office/drawing/2014/main" id="{723BE358-5144-471D-91CB-E79AC0A9A8A9}"/>
              </a:ext>
            </a:extLst>
          </p:cNvPr>
          <p:cNvSpPr txBox="1"/>
          <p:nvPr/>
        </p:nvSpPr>
        <p:spPr>
          <a:xfrm>
            <a:off x="2588336" y="3834962"/>
            <a:ext cx="702367" cy="369332"/>
          </a:xfrm>
          <a:prstGeom prst="rect">
            <a:avLst/>
          </a:prstGeom>
          <a:noFill/>
        </p:spPr>
        <p:txBody>
          <a:bodyPr wrap="square" rtlCol="0">
            <a:spAutoFit/>
          </a:bodyPr>
          <a:lstStyle/>
          <a:p>
            <a:r>
              <a:rPr lang="en-US" dirty="0"/>
              <a:t>W3</a:t>
            </a:r>
          </a:p>
        </p:txBody>
      </p:sp>
      <p:sp>
        <p:nvSpPr>
          <p:cNvPr id="156" name="TextBox 155">
            <a:extLst>
              <a:ext uri="{FF2B5EF4-FFF2-40B4-BE49-F238E27FC236}">
                <a16:creationId xmlns:a16="http://schemas.microsoft.com/office/drawing/2014/main" id="{22877DBE-92EB-448A-B56E-3C1659934ED2}"/>
              </a:ext>
            </a:extLst>
          </p:cNvPr>
          <p:cNvSpPr txBox="1"/>
          <p:nvPr/>
        </p:nvSpPr>
        <p:spPr>
          <a:xfrm>
            <a:off x="9043807" y="3834947"/>
            <a:ext cx="702367" cy="369332"/>
          </a:xfrm>
          <a:prstGeom prst="rect">
            <a:avLst/>
          </a:prstGeom>
          <a:noFill/>
        </p:spPr>
        <p:txBody>
          <a:bodyPr wrap="square" rtlCol="0">
            <a:spAutoFit/>
          </a:bodyPr>
          <a:lstStyle/>
          <a:p>
            <a:r>
              <a:rPr lang="en-US" dirty="0"/>
              <a:t>W9</a:t>
            </a:r>
          </a:p>
        </p:txBody>
      </p:sp>
      <p:sp>
        <p:nvSpPr>
          <p:cNvPr id="157" name="TextBox 156">
            <a:extLst>
              <a:ext uri="{FF2B5EF4-FFF2-40B4-BE49-F238E27FC236}">
                <a16:creationId xmlns:a16="http://schemas.microsoft.com/office/drawing/2014/main" id="{BD6CD271-5D02-4CDB-A0AF-5675B45D5209}"/>
              </a:ext>
            </a:extLst>
          </p:cNvPr>
          <p:cNvSpPr txBox="1"/>
          <p:nvPr/>
        </p:nvSpPr>
        <p:spPr>
          <a:xfrm>
            <a:off x="7964087" y="3834947"/>
            <a:ext cx="702367" cy="369332"/>
          </a:xfrm>
          <a:prstGeom prst="rect">
            <a:avLst/>
          </a:prstGeom>
          <a:noFill/>
        </p:spPr>
        <p:txBody>
          <a:bodyPr wrap="square" rtlCol="0">
            <a:spAutoFit/>
          </a:bodyPr>
          <a:lstStyle/>
          <a:p>
            <a:r>
              <a:rPr lang="en-US" dirty="0"/>
              <a:t>W8</a:t>
            </a:r>
          </a:p>
        </p:txBody>
      </p:sp>
      <p:sp>
        <p:nvSpPr>
          <p:cNvPr id="158" name="TextBox 157">
            <a:extLst>
              <a:ext uri="{FF2B5EF4-FFF2-40B4-BE49-F238E27FC236}">
                <a16:creationId xmlns:a16="http://schemas.microsoft.com/office/drawing/2014/main" id="{0A1FC8A7-49FB-4688-87E5-DC7D752FBA89}"/>
              </a:ext>
            </a:extLst>
          </p:cNvPr>
          <p:cNvSpPr txBox="1"/>
          <p:nvPr/>
        </p:nvSpPr>
        <p:spPr>
          <a:xfrm>
            <a:off x="6862827" y="3834951"/>
            <a:ext cx="702367" cy="369332"/>
          </a:xfrm>
          <a:prstGeom prst="rect">
            <a:avLst/>
          </a:prstGeom>
          <a:noFill/>
        </p:spPr>
        <p:txBody>
          <a:bodyPr wrap="square" rtlCol="0">
            <a:spAutoFit/>
          </a:bodyPr>
          <a:lstStyle/>
          <a:p>
            <a:r>
              <a:rPr lang="en-US" dirty="0"/>
              <a:t>W7</a:t>
            </a:r>
          </a:p>
        </p:txBody>
      </p:sp>
      <p:sp>
        <p:nvSpPr>
          <p:cNvPr id="159" name="TextBox 158">
            <a:extLst>
              <a:ext uri="{FF2B5EF4-FFF2-40B4-BE49-F238E27FC236}">
                <a16:creationId xmlns:a16="http://schemas.microsoft.com/office/drawing/2014/main" id="{9B933327-F865-40A0-BEBA-25E02920DF34}"/>
              </a:ext>
            </a:extLst>
          </p:cNvPr>
          <p:cNvSpPr txBox="1"/>
          <p:nvPr/>
        </p:nvSpPr>
        <p:spPr>
          <a:xfrm>
            <a:off x="705882" y="1856970"/>
            <a:ext cx="1028350" cy="461665"/>
          </a:xfrm>
          <a:prstGeom prst="rect">
            <a:avLst/>
          </a:prstGeom>
          <a:noFill/>
        </p:spPr>
        <p:txBody>
          <a:bodyPr wrap="square" rtlCol="0">
            <a:spAutoFit/>
          </a:bodyPr>
          <a:lstStyle/>
          <a:p>
            <a:r>
              <a:rPr lang="en-US" sz="1200" dirty="0">
                <a:solidFill>
                  <a:schemeClr val="bg1"/>
                </a:solidFill>
              </a:rPr>
              <a:t>Project Start</a:t>
            </a:r>
            <a:br>
              <a:rPr lang="en-US" sz="1200" dirty="0">
                <a:solidFill>
                  <a:schemeClr val="bg1"/>
                </a:solidFill>
              </a:rPr>
            </a:br>
            <a:r>
              <a:rPr lang="en-US" sz="1200" dirty="0">
                <a:solidFill>
                  <a:schemeClr val="bg1"/>
                </a:solidFill>
              </a:rPr>
              <a:t>Date</a:t>
            </a:r>
          </a:p>
        </p:txBody>
      </p:sp>
      <p:sp>
        <p:nvSpPr>
          <p:cNvPr id="160" name="TextBox 159">
            <a:extLst>
              <a:ext uri="{FF2B5EF4-FFF2-40B4-BE49-F238E27FC236}">
                <a16:creationId xmlns:a16="http://schemas.microsoft.com/office/drawing/2014/main" id="{301920B9-2B11-4843-AB91-42E07385B7EE}"/>
              </a:ext>
            </a:extLst>
          </p:cNvPr>
          <p:cNvSpPr txBox="1"/>
          <p:nvPr/>
        </p:nvSpPr>
        <p:spPr>
          <a:xfrm>
            <a:off x="3881751" y="1792065"/>
            <a:ext cx="1518072" cy="830997"/>
          </a:xfrm>
          <a:prstGeom prst="rect">
            <a:avLst/>
          </a:prstGeom>
          <a:noFill/>
        </p:spPr>
        <p:txBody>
          <a:bodyPr wrap="square" rtlCol="0">
            <a:spAutoFit/>
          </a:bodyPr>
          <a:lstStyle/>
          <a:p>
            <a:r>
              <a:rPr lang="en-US" sz="1200" dirty="0">
                <a:solidFill>
                  <a:schemeClr val="bg1"/>
                </a:solidFill>
              </a:rPr>
              <a:t>Integrated [CUSTOMER]  </a:t>
            </a:r>
            <a:br>
              <a:rPr lang="en-US" sz="1200" dirty="0">
                <a:solidFill>
                  <a:schemeClr val="bg1"/>
                </a:solidFill>
              </a:rPr>
            </a:br>
            <a:r>
              <a:rPr lang="en-US" sz="1200" dirty="0">
                <a:solidFill>
                  <a:schemeClr val="bg1"/>
                </a:solidFill>
              </a:rPr>
              <a:t>Vault – Dev *</a:t>
            </a:r>
            <a:br>
              <a:rPr lang="en-US" sz="1200" dirty="0">
                <a:solidFill>
                  <a:schemeClr val="bg1"/>
                </a:solidFill>
              </a:rPr>
            </a:br>
            <a:r>
              <a:rPr lang="en-US" sz="1200" dirty="0">
                <a:solidFill>
                  <a:schemeClr val="bg1"/>
                </a:solidFill>
              </a:rPr>
              <a:t>Date</a:t>
            </a:r>
          </a:p>
        </p:txBody>
      </p:sp>
      <p:sp>
        <p:nvSpPr>
          <p:cNvPr id="161" name="TextBox 160">
            <a:extLst>
              <a:ext uri="{FF2B5EF4-FFF2-40B4-BE49-F238E27FC236}">
                <a16:creationId xmlns:a16="http://schemas.microsoft.com/office/drawing/2014/main" id="{702E3A25-5BBC-4CFA-BA76-992A1E451815}"/>
              </a:ext>
            </a:extLst>
          </p:cNvPr>
          <p:cNvSpPr txBox="1"/>
          <p:nvPr/>
        </p:nvSpPr>
        <p:spPr>
          <a:xfrm>
            <a:off x="8225182" y="1871685"/>
            <a:ext cx="945210" cy="646331"/>
          </a:xfrm>
          <a:prstGeom prst="rect">
            <a:avLst/>
          </a:prstGeom>
          <a:noFill/>
        </p:spPr>
        <p:txBody>
          <a:bodyPr wrap="square" rtlCol="0">
            <a:spAutoFit/>
          </a:bodyPr>
          <a:lstStyle/>
          <a:p>
            <a:r>
              <a:rPr lang="en-US" sz="1200" dirty="0">
                <a:solidFill>
                  <a:schemeClr val="bg1"/>
                </a:solidFill>
              </a:rPr>
              <a:t>CPAM Go-Live</a:t>
            </a:r>
            <a:br>
              <a:rPr lang="en-US" sz="1200" dirty="0">
                <a:solidFill>
                  <a:schemeClr val="bg1"/>
                </a:solidFill>
              </a:rPr>
            </a:br>
            <a:r>
              <a:rPr lang="en-US" sz="1200" dirty="0">
                <a:solidFill>
                  <a:schemeClr val="bg1"/>
                </a:solidFill>
              </a:rPr>
              <a:t>date</a:t>
            </a:r>
          </a:p>
        </p:txBody>
      </p:sp>
      <p:sp>
        <p:nvSpPr>
          <p:cNvPr id="162" name="TextBox 161">
            <a:extLst>
              <a:ext uri="{FF2B5EF4-FFF2-40B4-BE49-F238E27FC236}">
                <a16:creationId xmlns:a16="http://schemas.microsoft.com/office/drawing/2014/main" id="{26C14492-F13D-4E0A-9A34-055AFFBB9191}"/>
              </a:ext>
            </a:extLst>
          </p:cNvPr>
          <p:cNvSpPr txBox="1"/>
          <p:nvPr/>
        </p:nvSpPr>
        <p:spPr>
          <a:xfrm>
            <a:off x="5987896" y="1870320"/>
            <a:ext cx="1021638" cy="461665"/>
          </a:xfrm>
          <a:prstGeom prst="rect">
            <a:avLst/>
          </a:prstGeom>
          <a:noFill/>
        </p:spPr>
        <p:txBody>
          <a:bodyPr wrap="square" rtlCol="0">
            <a:spAutoFit/>
          </a:bodyPr>
          <a:lstStyle/>
          <a:p>
            <a:r>
              <a:rPr lang="en-US" sz="1200" dirty="0">
                <a:solidFill>
                  <a:schemeClr val="bg1"/>
                </a:solidFill>
              </a:rPr>
              <a:t>UAT Start</a:t>
            </a:r>
            <a:br>
              <a:rPr lang="en-US" sz="1200" dirty="0">
                <a:solidFill>
                  <a:schemeClr val="bg1"/>
                </a:solidFill>
              </a:rPr>
            </a:br>
            <a:r>
              <a:rPr lang="en-US" sz="1200" dirty="0">
                <a:solidFill>
                  <a:schemeClr val="bg1"/>
                </a:solidFill>
              </a:rPr>
              <a:t>Date</a:t>
            </a:r>
          </a:p>
        </p:txBody>
      </p:sp>
      <p:sp>
        <p:nvSpPr>
          <p:cNvPr id="163" name="Arrow: Pentagon 162">
            <a:extLst>
              <a:ext uri="{FF2B5EF4-FFF2-40B4-BE49-F238E27FC236}">
                <a16:creationId xmlns:a16="http://schemas.microsoft.com/office/drawing/2014/main" id="{796FB62A-B876-48A4-A5C9-0AD730ED844B}"/>
              </a:ext>
            </a:extLst>
          </p:cNvPr>
          <p:cNvSpPr/>
          <p:nvPr/>
        </p:nvSpPr>
        <p:spPr>
          <a:xfrm>
            <a:off x="644230" y="4462063"/>
            <a:ext cx="2180003" cy="303914"/>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64" name="Arrow: Pentagon 163">
            <a:extLst>
              <a:ext uri="{FF2B5EF4-FFF2-40B4-BE49-F238E27FC236}">
                <a16:creationId xmlns:a16="http://schemas.microsoft.com/office/drawing/2014/main" id="{1CB649EB-3DEF-4CA7-AAD5-D9ACF07BA8CD}"/>
              </a:ext>
            </a:extLst>
          </p:cNvPr>
          <p:cNvSpPr/>
          <p:nvPr/>
        </p:nvSpPr>
        <p:spPr>
          <a:xfrm>
            <a:off x="2824854" y="4685476"/>
            <a:ext cx="3265705" cy="303914"/>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65" name="Arrow: Pentagon 164">
            <a:extLst>
              <a:ext uri="{FF2B5EF4-FFF2-40B4-BE49-F238E27FC236}">
                <a16:creationId xmlns:a16="http://schemas.microsoft.com/office/drawing/2014/main" id="{00FB4CAD-DE65-42A4-B4CF-BD461BF8577B}"/>
              </a:ext>
            </a:extLst>
          </p:cNvPr>
          <p:cNvSpPr/>
          <p:nvPr/>
        </p:nvSpPr>
        <p:spPr>
          <a:xfrm>
            <a:off x="6066054" y="5035666"/>
            <a:ext cx="2201507" cy="300828"/>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66" name="Arrow: Pentagon 165">
            <a:extLst>
              <a:ext uri="{FF2B5EF4-FFF2-40B4-BE49-F238E27FC236}">
                <a16:creationId xmlns:a16="http://schemas.microsoft.com/office/drawing/2014/main" id="{30DBDD3E-E1CB-4D3A-9801-271CFDEFD95E}"/>
              </a:ext>
            </a:extLst>
          </p:cNvPr>
          <p:cNvSpPr/>
          <p:nvPr/>
        </p:nvSpPr>
        <p:spPr>
          <a:xfrm>
            <a:off x="8249650" y="5362798"/>
            <a:ext cx="2290678" cy="300828"/>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67" name="TextBox 166">
            <a:extLst>
              <a:ext uri="{FF2B5EF4-FFF2-40B4-BE49-F238E27FC236}">
                <a16:creationId xmlns:a16="http://schemas.microsoft.com/office/drawing/2014/main" id="{E73792E0-5269-49D5-A361-BA9940D8AF8C}"/>
              </a:ext>
            </a:extLst>
          </p:cNvPr>
          <p:cNvSpPr txBox="1"/>
          <p:nvPr/>
        </p:nvSpPr>
        <p:spPr>
          <a:xfrm>
            <a:off x="3430277" y="5098757"/>
            <a:ext cx="1874330" cy="338554"/>
          </a:xfrm>
          <a:prstGeom prst="rect">
            <a:avLst/>
          </a:prstGeom>
          <a:noFill/>
        </p:spPr>
        <p:txBody>
          <a:bodyPr wrap="square" rtlCol="0">
            <a:spAutoFit/>
          </a:bodyPr>
          <a:lstStyle/>
          <a:p>
            <a:r>
              <a:rPr lang="en-US" sz="1600" dirty="0">
                <a:solidFill>
                  <a:schemeClr val="bg1"/>
                </a:solidFill>
              </a:rPr>
              <a:t>Implementation</a:t>
            </a:r>
          </a:p>
        </p:txBody>
      </p:sp>
      <p:sp>
        <p:nvSpPr>
          <p:cNvPr id="168" name="TextBox 167">
            <a:extLst>
              <a:ext uri="{FF2B5EF4-FFF2-40B4-BE49-F238E27FC236}">
                <a16:creationId xmlns:a16="http://schemas.microsoft.com/office/drawing/2014/main" id="{B6395CC2-9B14-4A9A-8EBF-FA57776F3ACD}"/>
              </a:ext>
            </a:extLst>
          </p:cNvPr>
          <p:cNvSpPr txBox="1"/>
          <p:nvPr/>
        </p:nvSpPr>
        <p:spPr>
          <a:xfrm>
            <a:off x="6123157" y="5426161"/>
            <a:ext cx="1874330" cy="338554"/>
          </a:xfrm>
          <a:prstGeom prst="rect">
            <a:avLst/>
          </a:prstGeom>
          <a:noFill/>
        </p:spPr>
        <p:txBody>
          <a:bodyPr wrap="square" rtlCol="0">
            <a:spAutoFit/>
          </a:bodyPr>
          <a:lstStyle/>
          <a:p>
            <a:r>
              <a:rPr lang="en-US" sz="1600" dirty="0">
                <a:solidFill>
                  <a:schemeClr val="bg1"/>
                </a:solidFill>
              </a:rPr>
              <a:t>UAT and Go Live</a:t>
            </a:r>
          </a:p>
        </p:txBody>
      </p:sp>
      <p:sp>
        <p:nvSpPr>
          <p:cNvPr id="169" name="TextBox 168">
            <a:extLst>
              <a:ext uri="{FF2B5EF4-FFF2-40B4-BE49-F238E27FC236}">
                <a16:creationId xmlns:a16="http://schemas.microsoft.com/office/drawing/2014/main" id="{1E9AF81D-FA69-4006-A866-3D1C08F3C957}"/>
              </a:ext>
            </a:extLst>
          </p:cNvPr>
          <p:cNvSpPr txBox="1"/>
          <p:nvPr/>
        </p:nvSpPr>
        <p:spPr>
          <a:xfrm>
            <a:off x="8523694" y="5776050"/>
            <a:ext cx="1742591" cy="338554"/>
          </a:xfrm>
          <a:prstGeom prst="rect">
            <a:avLst/>
          </a:prstGeom>
          <a:noFill/>
        </p:spPr>
        <p:txBody>
          <a:bodyPr wrap="square" rtlCol="0">
            <a:spAutoFit/>
          </a:bodyPr>
          <a:lstStyle/>
          <a:p>
            <a:r>
              <a:rPr lang="en-US" sz="1600" dirty="0">
                <a:solidFill>
                  <a:schemeClr val="bg1"/>
                </a:solidFill>
              </a:rPr>
              <a:t>Hyper Care</a:t>
            </a:r>
          </a:p>
        </p:txBody>
      </p:sp>
      <p:cxnSp>
        <p:nvCxnSpPr>
          <p:cNvPr id="171" name="Straight Connector 170">
            <a:extLst>
              <a:ext uri="{FF2B5EF4-FFF2-40B4-BE49-F238E27FC236}">
                <a16:creationId xmlns:a16="http://schemas.microsoft.com/office/drawing/2014/main" id="{6AD2A65E-A04D-413F-ACE9-CA50CC0D5974}"/>
              </a:ext>
            </a:extLst>
          </p:cNvPr>
          <p:cNvCxnSpPr>
            <a:cxnSpLocks/>
          </p:cNvCxnSpPr>
          <p:nvPr/>
        </p:nvCxnSpPr>
        <p:spPr>
          <a:xfrm>
            <a:off x="7128535" y="1450306"/>
            <a:ext cx="0" cy="1699684"/>
          </a:xfrm>
          <a:prstGeom prst="line">
            <a:avLst/>
          </a:prstGeom>
        </p:spPr>
        <p:style>
          <a:lnRef idx="3">
            <a:schemeClr val="accent4"/>
          </a:lnRef>
          <a:fillRef idx="0">
            <a:schemeClr val="accent4"/>
          </a:fillRef>
          <a:effectRef idx="2">
            <a:schemeClr val="accent4"/>
          </a:effectRef>
          <a:fontRef idx="minor">
            <a:schemeClr val="tx1"/>
          </a:fontRef>
        </p:style>
      </p:cxnSp>
      <p:sp>
        <p:nvSpPr>
          <p:cNvPr id="172" name="TextBox 171">
            <a:extLst>
              <a:ext uri="{FF2B5EF4-FFF2-40B4-BE49-F238E27FC236}">
                <a16:creationId xmlns:a16="http://schemas.microsoft.com/office/drawing/2014/main" id="{E86B3039-26B1-47AE-A9AD-068FF01DD3FD}"/>
              </a:ext>
            </a:extLst>
          </p:cNvPr>
          <p:cNvSpPr txBox="1"/>
          <p:nvPr/>
        </p:nvSpPr>
        <p:spPr>
          <a:xfrm>
            <a:off x="7060322" y="1833858"/>
            <a:ext cx="1090853" cy="1015663"/>
          </a:xfrm>
          <a:prstGeom prst="rect">
            <a:avLst/>
          </a:prstGeom>
          <a:noFill/>
        </p:spPr>
        <p:txBody>
          <a:bodyPr wrap="square" rtlCol="0">
            <a:spAutoFit/>
          </a:bodyPr>
          <a:lstStyle/>
          <a:p>
            <a:r>
              <a:rPr lang="en-US" sz="1200" dirty="0">
                <a:solidFill>
                  <a:schemeClr val="bg1"/>
                </a:solidFill>
              </a:rPr>
              <a:t>Upgrade </a:t>
            </a:r>
            <a:br>
              <a:rPr lang="en-US" sz="1200" dirty="0">
                <a:solidFill>
                  <a:schemeClr val="bg1"/>
                </a:solidFill>
              </a:rPr>
            </a:br>
            <a:r>
              <a:rPr lang="en-US" sz="1200" dirty="0">
                <a:solidFill>
                  <a:schemeClr val="bg1"/>
                </a:solidFill>
              </a:rPr>
              <a:t>Hyper Care</a:t>
            </a:r>
            <a:br>
              <a:rPr lang="en-US" sz="1200" dirty="0">
                <a:solidFill>
                  <a:schemeClr val="bg1"/>
                </a:solidFill>
              </a:rPr>
            </a:br>
            <a:r>
              <a:rPr lang="en-US" sz="1200" dirty="0">
                <a:solidFill>
                  <a:schemeClr val="bg1"/>
                </a:solidFill>
              </a:rPr>
              <a:t>Complete - Prod</a:t>
            </a:r>
          </a:p>
          <a:p>
            <a:r>
              <a:rPr lang="en-US" sz="1200" dirty="0">
                <a:solidFill>
                  <a:schemeClr val="bg1"/>
                </a:solidFill>
              </a:rPr>
              <a:t>Date *</a:t>
            </a:r>
          </a:p>
        </p:txBody>
      </p:sp>
      <p:sp>
        <p:nvSpPr>
          <p:cNvPr id="173" name="Arrow: Pentagon 172">
            <a:extLst>
              <a:ext uri="{FF2B5EF4-FFF2-40B4-BE49-F238E27FC236}">
                <a16:creationId xmlns:a16="http://schemas.microsoft.com/office/drawing/2014/main" id="{3751051C-CAEC-4655-8325-21AD45004F78}"/>
              </a:ext>
            </a:extLst>
          </p:cNvPr>
          <p:cNvSpPr/>
          <p:nvPr/>
        </p:nvSpPr>
        <p:spPr>
          <a:xfrm>
            <a:off x="10341025" y="1456860"/>
            <a:ext cx="471115" cy="387626"/>
          </a:xfrm>
          <a:prstGeom prst="homePlate">
            <a:avLst/>
          </a:prstGeom>
          <a:solidFill>
            <a:srgbClr val="FFC000"/>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74" name="Arrow: Pentagon 173">
            <a:extLst>
              <a:ext uri="{FF2B5EF4-FFF2-40B4-BE49-F238E27FC236}">
                <a16:creationId xmlns:a16="http://schemas.microsoft.com/office/drawing/2014/main" id="{4A722137-FC53-4E07-A759-40EDA9D97DB4}"/>
              </a:ext>
            </a:extLst>
          </p:cNvPr>
          <p:cNvSpPr/>
          <p:nvPr/>
        </p:nvSpPr>
        <p:spPr>
          <a:xfrm>
            <a:off x="3898318" y="1395855"/>
            <a:ext cx="471115" cy="387626"/>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75" name="Arrow: Pentagon 174">
            <a:extLst>
              <a:ext uri="{FF2B5EF4-FFF2-40B4-BE49-F238E27FC236}">
                <a16:creationId xmlns:a16="http://schemas.microsoft.com/office/drawing/2014/main" id="{2B56887E-3B9B-47E5-B9CD-1242763D8157}"/>
              </a:ext>
            </a:extLst>
          </p:cNvPr>
          <p:cNvSpPr/>
          <p:nvPr/>
        </p:nvSpPr>
        <p:spPr>
          <a:xfrm>
            <a:off x="7137164" y="1440279"/>
            <a:ext cx="471115" cy="387626"/>
          </a:xfrm>
          <a:prstGeom prst="homePlat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76" name="TextBox 175">
            <a:extLst>
              <a:ext uri="{FF2B5EF4-FFF2-40B4-BE49-F238E27FC236}">
                <a16:creationId xmlns:a16="http://schemas.microsoft.com/office/drawing/2014/main" id="{95411870-BA65-444F-ABB7-822625C14E13}"/>
              </a:ext>
            </a:extLst>
          </p:cNvPr>
          <p:cNvSpPr txBox="1"/>
          <p:nvPr/>
        </p:nvSpPr>
        <p:spPr>
          <a:xfrm>
            <a:off x="10331448" y="1894313"/>
            <a:ext cx="1022433" cy="830997"/>
          </a:xfrm>
          <a:prstGeom prst="rect">
            <a:avLst/>
          </a:prstGeom>
          <a:noFill/>
        </p:spPr>
        <p:txBody>
          <a:bodyPr wrap="square" rtlCol="0">
            <a:spAutoFit/>
          </a:bodyPr>
          <a:lstStyle/>
          <a:p>
            <a:r>
              <a:rPr lang="en-US" sz="1200" dirty="0">
                <a:solidFill>
                  <a:schemeClr val="bg1"/>
                </a:solidFill>
              </a:rPr>
              <a:t>CPAM Hyper Care</a:t>
            </a:r>
          </a:p>
          <a:p>
            <a:r>
              <a:rPr lang="en-US" sz="1200" dirty="0">
                <a:solidFill>
                  <a:schemeClr val="bg1"/>
                </a:solidFill>
              </a:rPr>
              <a:t>Complete</a:t>
            </a:r>
            <a:br>
              <a:rPr lang="en-US" sz="1200" dirty="0">
                <a:solidFill>
                  <a:schemeClr val="bg1"/>
                </a:solidFill>
              </a:rPr>
            </a:br>
            <a:r>
              <a:rPr lang="en-US" sz="1200" dirty="0">
                <a:solidFill>
                  <a:schemeClr val="bg1"/>
                </a:solidFill>
              </a:rPr>
              <a:t>Date</a:t>
            </a:r>
          </a:p>
        </p:txBody>
      </p:sp>
    </p:spTree>
    <p:extLst>
      <p:ext uri="{BB962C8B-B14F-4D97-AF65-F5344CB8AC3E}">
        <p14:creationId xmlns:p14="http://schemas.microsoft.com/office/powerpoint/2010/main" val="2169649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E125-8DCE-4F3A-8DF2-6076AC3A61BE}"/>
              </a:ext>
            </a:extLst>
          </p:cNvPr>
          <p:cNvSpPr>
            <a:spLocks noGrp="1"/>
          </p:cNvSpPr>
          <p:nvPr>
            <p:ph type="title"/>
          </p:nvPr>
        </p:nvSpPr>
        <p:spPr/>
        <p:txBody>
          <a:bodyPr>
            <a:normAutofit fontScale="90000"/>
          </a:bodyPr>
          <a:lstStyle/>
          <a:p>
            <a:r>
              <a:rPr lang="en-US" dirty="0">
                <a:highlight>
                  <a:srgbClr val="FFFF00"/>
                </a:highlight>
              </a:rPr>
              <a:t>[</a:t>
            </a:r>
            <a:r>
              <a:rPr lang="en-US" dirty="0">
                <a:solidFill>
                  <a:schemeClr val="tx1"/>
                </a:solidFill>
                <a:highlight>
                  <a:srgbClr val="FFFF00"/>
                </a:highlight>
              </a:rPr>
              <a:t>PARTNER</a:t>
            </a:r>
            <a:r>
              <a:rPr lang="en-US" dirty="0">
                <a:highlight>
                  <a:srgbClr val="FFFF00"/>
                </a:highlight>
              </a:rPr>
              <a:t>] </a:t>
            </a:r>
            <a:r>
              <a:rPr lang="en-US" dirty="0"/>
              <a:t>Team </a:t>
            </a:r>
          </a:p>
        </p:txBody>
      </p:sp>
      <p:graphicFrame>
        <p:nvGraphicFramePr>
          <p:cNvPr id="7" name="Table 6">
            <a:extLst>
              <a:ext uri="{FF2B5EF4-FFF2-40B4-BE49-F238E27FC236}">
                <a16:creationId xmlns:a16="http://schemas.microsoft.com/office/drawing/2014/main" id="{7AD0FB81-6ED8-4BD5-830E-C58800F34462}"/>
              </a:ext>
            </a:extLst>
          </p:cNvPr>
          <p:cNvGraphicFramePr>
            <a:graphicFrameLocks noGrp="1"/>
          </p:cNvGraphicFramePr>
          <p:nvPr>
            <p:extLst>
              <p:ext uri="{D42A27DB-BD31-4B8C-83A1-F6EECF244321}">
                <p14:modId xmlns:p14="http://schemas.microsoft.com/office/powerpoint/2010/main" val="2233239576"/>
              </p:ext>
            </p:extLst>
          </p:nvPr>
        </p:nvGraphicFramePr>
        <p:xfrm>
          <a:off x="472281" y="950303"/>
          <a:ext cx="11347450" cy="4367563"/>
        </p:xfrm>
        <a:graphic>
          <a:graphicData uri="http://schemas.openxmlformats.org/drawingml/2006/table">
            <a:tbl>
              <a:tblPr firstRow="1" bandCol="1">
                <a:effectLst/>
                <a:tableStyleId>{93296810-A885-4BE3-A3E7-6D5BEEA58F35}</a:tableStyleId>
              </a:tblPr>
              <a:tblGrid>
                <a:gridCol w="1835150">
                  <a:extLst>
                    <a:ext uri="{9D8B030D-6E8A-4147-A177-3AD203B41FA5}">
                      <a16:colId xmlns:a16="http://schemas.microsoft.com/office/drawing/2014/main" val="1851432251"/>
                    </a:ext>
                  </a:extLst>
                </a:gridCol>
                <a:gridCol w="2286000">
                  <a:extLst>
                    <a:ext uri="{9D8B030D-6E8A-4147-A177-3AD203B41FA5}">
                      <a16:colId xmlns:a16="http://schemas.microsoft.com/office/drawing/2014/main" val="817105906"/>
                    </a:ext>
                  </a:extLst>
                </a:gridCol>
                <a:gridCol w="2675876">
                  <a:extLst>
                    <a:ext uri="{9D8B030D-6E8A-4147-A177-3AD203B41FA5}">
                      <a16:colId xmlns:a16="http://schemas.microsoft.com/office/drawing/2014/main" val="2896378459"/>
                    </a:ext>
                  </a:extLst>
                </a:gridCol>
                <a:gridCol w="4550424">
                  <a:extLst>
                    <a:ext uri="{9D8B030D-6E8A-4147-A177-3AD203B41FA5}">
                      <a16:colId xmlns:a16="http://schemas.microsoft.com/office/drawing/2014/main" val="1313930552"/>
                    </a:ext>
                  </a:extLst>
                </a:gridCol>
              </a:tblGrid>
              <a:tr h="391055">
                <a:tc>
                  <a:txBody>
                    <a:bodyPr/>
                    <a:lstStyle/>
                    <a:p>
                      <a:pPr algn="l" rtl="0" fontAlgn="ctr"/>
                      <a:r>
                        <a:rPr lang="en-US" sz="1600" u="none" strike="noStrike" dirty="0">
                          <a:solidFill>
                            <a:schemeClr val="tx1"/>
                          </a:solidFill>
                          <a:effectLst/>
                          <a:latin typeface="+mj-lt"/>
                        </a:rPr>
                        <a:t>Role</a:t>
                      </a:r>
                      <a:endParaRPr lang="en-US" sz="1600" b="1" i="0" u="none" strike="noStrike" dirty="0">
                        <a:solidFill>
                          <a:schemeClr val="tx1"/>
                        </a:solidFill>
                        <a:effectLst/>
                        <a:latin typeface="+mj-lt"/>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l" rtl="0" fontAlgn="ctr"/>
                      <a:r>
                        <a:rPr lang="en-US" sz="1600" u="none" strike="noStrike" dirty="0">
                          <a:solidFill>
                            <a:schemeClr val="tx1"/>
                          </a:solidFill>
                          <a:effectLst/>
                          <a:latin typeface="+mj-lt"/>
                        </a:rPr>
                        <a:t>Name</a:t>
                      </a:r>
                      <a:endParaRPr lang="en-US" sz="1600" b="1" i="0" u="none" strike="noStrike" dirty="0">
                        <a:solidFill>
                          <a:schemeClr val="tx1"/>
                        </a:solidFill>
                        <a:effectLst/>
                        <a:latin typeface="+mj-lt"/>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l" rtl="0" fontAlgn="ctr"/>
                      <a:r>
                        <a:rPr lang="en-US" sz="1600" u="none" strike="noStrike" dirty="0">
                          <a:solidFill>
                            <a:schemeClr val="tx1"/>
                          </a:solidFill>
                          <a:effectLst/>
                          <a:latin typeface="+mj-lt"/>
                        </a:rPr>
                        <a:t>Title</a:t>
                      </a:r>
                      <a:endParaRPr lang="en-US" sz="1600" b="1" i="0" u="none" strike="noStrike" dirty="0">
                        <a:solidFill>
                          <a:schemeClr val="tx1"/>
                        </a:solidFill>
                        <a:effectLst/>
                        <a:latin typeface="+mj-lt"/>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l" rtl="0" fontAlgn="ctr"/>
                      <a:r>
                        <a:rPr lang="en-US" sz="1600" u="none" strike="noStrike" dirty="0">
                          <a:solidFill>
                            <a:schemeClr val="tx1"/>
                          </a:solidFill>
                          <a:effectLst/>
                          <a:latin typeface="+mj-lt"/>
                        </a:rPr>
                        <a:t>Responsibility</a:t>
                      </a:r>
                      <a:endParaRPr lang="en-US" sz="1600" b="1" i="0" u="none" strike="noStrike" dirty="0">
                        <a:solidFill>
                          <a:schemeClr val="tx1"/>
                        </a:solidFill>
                        <a:effectLst/>
                        <a:latin typeface="+mj-lt"/>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extLst>
                  <a:ext uri="{0D108BD9-81ED-4DB2-BD59-A6C34878D82A}">
                    <a16:rowId xmlns:a16="http://schemas.microsoft.com/office/drawing/2014/main" val="1789564706"/>
                  </a:ext>
                </a:extLst>
              </a:tr>
              <a:tr h="335190">
                <a:tc rowSpan="3">
                  <a:txBody>
                    <a:bodyPr/>
                    <a:lstStyle/>
                    <a:p>
                      <a:pPr marL="0" lvl="0" indent="0" algn="l" defTabSz="342900" rtl="0" eaLnBrk="1" fontAlgn="ctr" latinLnBrk="0" hangingPunct="1"/>
                      <a:r>
                        <a:rPr lang="en-US" sz="1200" b="1" u="none" strike="noStrike" kern="1200" dirty="0">
                          <a:solidFill>
                            <a:schemeClr val="bg1"/>
                          </a:solidFill>
                          <a:effectLst/>
                          <a:latin typeface="+mj-lt"/>
                        </a:rPr>
                        <a:t>Account Level Management</a:t>
                      </a:r>
                      <a:endParaRPr lang="en-US" sz="1200" b="1" u="none" strike="noStrike" kern="1200" dirty="0">
                        <a:solidFill>
                          <a:schemeClr val="bg1"/>
                        </a:solidFill>
                        <a:effectLst/>
                        <a:latin typeface="+mj-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defTabSz="342900" rtl="0" eaLnBrk="1" fontAlgn="ctr" latinLnBrk="0" hangingPunct="1"/>
                      <a:endParaRPr lang="en-US" sz="1200" b="0" u="none" strike="noStrike" kern="1200" dirty="0">
                        <a:solidFill>
                          <a:schemeClr val="bg1"/>
                        </a:solidFill>
                        <a:effectLst/>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lvl="0" indent="0" algn="l" defTabSz="342900" rtl="0" eaLnBrk="1" fontAlgn="ctr" latinLnBrk="0" hangingPunct="1"/>
                      <a:endParaRPr lang="en-US" sz="1200" u="none" strike="noStrike" kern="1200" dirty="0">
                        <a:solidFill>
                          <a:schemeClr val="bg1"/>
                        </a:solidFill>
                        <a:effectLst/>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lvl="0" indent="0" algn="l" defTabSz="342900" rtl="0" eaLnBrk="1" fontAlgn="ctr" latinLnBrk="0" hangingPunct="1"/>
                      <a:endParaRPr lang="en-US" sz="1200" u="none" strike="noStrike" kern="1200" dirty="0">
                        <a:solidFill>
                          <a:schemeClr val="bg1"/>
                        </a:solidFill>
                        <a:effectLst/>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817649977"/>
                  </a:ext>
                </a:extLst>
              </a:tr>
              <a:tr h="586149">
                <a:tc vMerge="1">
                  <a:txBody>
                    <a:bodyPr/>
                    <a:lstStyle/>
                    <a:p>
                      <a:pPr marL="342900" lvl="0" algn="l" defTabSz="342900" rtl="0" eaLnBrk="1" fontAlgn="ctr" latinLnBrk="0" hangingPunct="1"/>
                      <a:endParaRPr lang="en-US" sz="1000" b="0" u="none" strike="noStrike" kern="1200" dirty="0">
                        <a:solidFill>
                          <a:schemeClr val="bg1"/>
                        </a:solidFill>
                        <a:effectLst/>
                        <a:latin typeface="+mn-lt"/>
                        <a:ea typeface="+mn-ea"/>
                        <a:cs typeface="+mn-cs"/>
                      </a:endParaRPr>
                    </a:p>
                  </a:txBody>
                  <a:tcPr marL="3273" marR="3273" marT="3273" marB="0" anchor="ctr"/>
                </a:tc>
                <a:tc>
                  <a:txBody>
                    <a:bodyPr/>
                    <a:lstStyle/>
                    <a:p>
                      <a:pPr marL="0" lvl="0" indent="0" algn="l" defTabSz="342900" rtl="0" eaLnBrk="1" fontAlgn="ctr" latinLnBrk="0" hangingPunct="1"/>
                      <a:endParaRPr lang="en-US" sz="1200" b="0" u="none" strike="noStrike" kern="1200" dirty="0">
                        <a:solidFill>
                          <a:schemeClr val="bg1"/>
                        </a:solidFill>
                        <a:effectLst/>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lvl="0" indent="0" algn="l" defTabSz="342900" rtl="0" eaLnBrk="1" fontAlgn="ctr" latinLnBrk="0" hangingPunct="1"/>
                      <a:endParaRPr lang="en-US" sz="1200" u="none" strike="noStrike" kern="1200" dirty="0">
                        <a:solidFill>
                          <a:schemeClr val="bg1"/>
                        </a:solidFill>
                        <a:effectLst/>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lvl="0" indent="0" algn="l" defTabSz="342900" rtl="0" eaLnBrk="1" fontAlgn="ctr" latinLnBrk="0" hangingPunct="1"/>
                      <a:endParaRPr lang="en-US" sz="1200" b="1" u="none" strike="noStrike" kern="1200" dirty="0">
                        <a:solidFill>
                          <a:schemeClr val="bg1"/>
                        </a:solidFill>
                        <a:effectLst/>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12677082"/>
                  </a:ext>
                </a:extLst>
              </a:tr>
              <a:tr h="670379">
                <a:tc vMerge="1">
                  <a:txBody>
                    <a:bodyPr/>
                    <a:lstStyle/>
                    <a:p>
                      <a:pPr marL="342900" lvl="0" algn="l" defTabSz="342900" rtl="0" eaLnBrk="1" fontAlgn="ctr" latinLnBrk="0" hangingPunct="1"/>
                      <a:endParaRPr lang="en-US" sz="1000" b="0" u="none" strike="noStrike" kern="1200" dirty="0">
                        <a:solidFill>
                          <a:schemeClr val="bg1"/>
                        </a:solidFill>
                        <a:effectLst/>
                        <a:latin typeface="+mn-lt"/>
                        <a:ea typeface="+mn-ea"/>
                        <a:cs typeface="+mn-cs"/>
                      </a:endParaRPr>
                    </a:p>
                  </a:txBody>
                  <a:tcPr marL="3273" marR="3273" marT="3273" marB="0" anchor="ctr"/>
                </a:tc>
                <a:tc>
                  <a:txBody>
                    <a:bodyPr/>
                    <a:lstStyle/>
                    <a:p>
                      <a:pPr marL="0" lvl="0" indent="0" algn="l" defTabSz="342900" rtl="0" eaLnBrk="1" fontAlgn="ctr" latinLnBrk="0" hangingPunct="1"/>
                      <a:endParaRPr lang="en-US" sz="1200" u="none" strike="noStrike" kern="1200" dirty="0">
                        <a:solidFill>
                          <a:schemeClr val="bg1"/>
                        </a:solidFill>
                        <a:effectLst/>
                        <a:latin typeface="+mn-lt"/>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lvl="0" indent="0" algn="l" defTabSz="342900" rtl="0" eaLnBrk="1" fontAlgn="ctr" latinLnBrk="0" hangingPunct="1"/>
                      <a:endParaRPr lang="en-US" sz="1200" u="none" strike="noStrike" kern="1200" dirty="0">
                        <a:solidFill>
                          <a:schemeClr val="bg1"/>
                        </a:solidFill>
                        <a:effectLst/>
                        <a:latin typeface="+mn-lt"/>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lvl="0" indent="0" algn="l" defTabSz="342900" rtl="0" eaLnBrk="1" fontAlgn="ctr" latinLnBrk="0" hangingPunct="1"/>
                      <a:endParaRPr lang="en-US" sz="1200" u="none" strike="noStrike" kern="1200" dirty="0">
                        <a:solidFill>
                          <a:schemeClr val="bg1"/>
                        </a:solidFill>
                        <a:effectLst/>
                        <a:latin typeface="+mn-lt"/>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61651746"/>
                  </a:ext>
                </a:extLst>
              </a:tr>
              <a:tr h="335190">
                <a:tc rowSpan="4">
                  <a:txBody>
                    <a:bodyPr/>
                    <a:lstStyle/>
                    <a:p>
                      <a:pPr marL="0" lvl="0" indent="0" algn="l" defTabSz="342900" rtl="0" eaLnBrk="1" fontAlgn="ctr" latinLnBrk="0" hangingPunct="1"/>
                      <a:r>
                        <a:rPr lang="en-US" sz="1200" b="1" u="none" strike="noStrike" kern="1200" dirty="0">
                          <a:solidFill>
                            <a:schemeClr val="bg1"/>
                          </a:solidFill>
                          <a:effectLst/>
                          <a:latin typeface="+mj-lt"/>
                          <a:ea typeface="+mn-ea"/>
                          <a:cs typeface="+mn-cs"/>
                        </a:rPr>
                        <a:t>Project Team</a:t>
                      </a:r>
                    </a:p>
                    <a:p>
                      <a:pPr algn="l"/>
                      <a:endParaRPr lang="en-US" sz="12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dirty="0">
                        <a:solidFill>
                          <a:schemeClr val="bg1"/>
                        </a:solidFill>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dirty="0">
                        <a:solidFill>
                          <a:schemeClr val="bg1"/>
                        </a:solidFill>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u="none" strike="noStrike" kern="1200" dirty="0">
                        <a:solidFill>
                          <a:schemeClr val="bg1"/>
                        </a:solidFill>
                        <a:effectLst/>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321662474"/>
                  </a:ext>
                </a:extLst>
              </a:tr>
              <a:tr h="502785">
                <a:tc vMerge="1">
                  <a:txBody>
                    <a:bodyPr/>
                    <a:lstStyle/>
                    <a:p>
                      <a:pPr marL="342900" lvl="0" algn="l" defTabSz="342900" rtl="0" eaLnBrk="1" fontAlgn="ctr" latinLnBrk="0" hangingPunct="1"/>
                      <a:endParaRPr lang="en-US" sz="1200" b="1" u="none" strike="noStrike" kern="1200" dirty="0">
                        <a:solidFill>
                          <a:schemeClr val="bg1"/>
                        </a:solidFill>
                        <a:effectLst/>
                        <a:latin typeface="+mn-lt"/>
                        <a:ea typeface="+mn-ea"/>
                        <a:cs typeface="+mn-cs"/>
                      </a:endParaRPr>
                    </a:p>
                  </a:txBody>
                  <a:tcPr marL="0" marR="0" marT="0" marB="0" anchor="ctr">
                    <a:lnL w="9525" cap="flat" cmpd="sng" algn="ctr">
                      <a:solidFill>
                        <a:schemeClr val="tx2"/>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856055118"/>
                  </a:ext>
                </a:extLst>
              </a:tr>
              <a:tr h="725005">
                <a:tc vMerge="1">
                  <a:txBody>
                    <a:bodyPr/>
                    <a:lstStyle/>
                    <a:p>
                      <a:pPr marL="342900" lvl="0" algn="l" defTabSz="342900" rtl="0" eaLnBrk="1" fontAlgn="ctr" latinLnBrk="0" hangingPunct="1"/>
                      <a:endParaRPr lang="en-US" sz="1200" b="1" u="none" strike="noStrike" kern="1200" dirty="0">
                        <a:solidFill>
                          <a:schemeClr val="dk1"/>
                        </a:solidFill>
                        <a:effectLst/>
                        <a:latin typeface="+mn-lt"/>
                        <a:ea typeface="+mn-ea"/>
                        <a:cs typeface="+mn-cs"/>
                      </a:endParaRPr>
                    </a:p>
                  </a:txBody>
                  <a:tcPr marL="0" marR="0" marT="0" marB="0" anchor="ctr">
                    <a:lnL w="9525" cap="flat" cmpd="sng" algn="ctr">
                      <a:solidFill>
                        <a:schemeClr val="tx2"/>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166015291"/>
                  </a:ext>
                </a:extLst>
              </a:tr>
              <a:tr h="725005">
                <a:tc vMerge="1">
                  <a:txBody>
                    <a:bodyPr/>
                    <a:lstStyle/>
                    <a:p>
                      <a:pPr algn="l"/>
                      <a:endParaRPr lang="en-US" sz="1200" kern="1200" dirty="0">
                        <a:solidFill>
                          <a:schemeClr val="bg1"/>
                        </a:solidFill>
                        <a:latin typeface="+mn-lt"/>
                        <a:ea typeface="+mn-ea"/>
                        <a:cs typeface="+mn-cs"/>
                      </a:endParaRPr>
                    </a:p>
                  </a:txBody>
                  <a:tcPr>
                    <a:lnL w="9525" cap="flat" cmpd="sng" algn="ctr">
                      <a:solidFill>
                        <a:schemeClr val="tx2"/>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460707305"/>
                  </a:ext>
                </a:extLst>
              </a:tr>
            </a:tbl>
          </a:graphicData>
        </a:graphic>
      </p:graphicFrame>
    </p:spTree>
    <p:extLst>
      <p:ext uri="{BB962C8B-B14F-4D97-AF65-F5344CB8AC3E}">
        <p14:creationId xmlns:p14="http://schemas.microsoft.com/office/powerpoint/2010/main" val="4111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E125-8DCE-4F3A-8DF2-6076AC3A61BE}"/>
              </a:ext>
            </a:extLst>
          </p:cNvPr>
          <p:cNvSpPr>
            <a:spLocks noGrp="1"/>
          </p:cNvSpPr>
          <p:nvPr>
            <p:ph type="title"/>
          </p:nvPr>
        </p:nvSpPr>
        <p:spPr>
          <a:xfrm>
            <a:off x="422275" y="108443"/>
            <a:ext cx="11347450" cy="442913"/>
          </a:xfrm>
        </p:spPr>
        <p:txBody>
          <a:bodyPr>
            <a:normAutofit fontScale="90000"/>
          </a:bodyPr>
          <a:lstStyle/>
          <a:p>
            <a:r>
              <a:rPr lang="en-US" dirty="0"/>
              <a:t> [CUSTOMER]  CPAM Project Team </a:t>
            </a:r>
          </a:p>
        </p:txBody>
      </p:sp>
      <p:graphicFrame>
        <p:nvGraphicFramePr>
          <p:cNvPr id="7" name="Table 6">
            <a:extLst>
              <a:ext uri="{FF2B5EF4-FFF2-40B4-BE49-F238E27FC236}">
                <a16:creationId xmlns:a16="http://schemas.microsoft.com/office/drawing/2014/main" id="{7AD0FB81-6ED8-4BD5-830E-C58800F34462}"/>
              </a:ext>
            </a:extLst>
          </p:cNvPr>
          <p:cNvGraphicFramePr>
            <a:graphicFrameLocks noGrp="1"/>
          </p:cNvGraphicFramePr>
          <p:nvPr>
            <p:extLst>
              <p:ext uri="{D42A27DB-BD31-4B8C-83A1-F6EECF244321}">
                <p14:modId xmlns:p14="http://schemas.microsoft.com/office/powerpoint/2010/main" val="1228156062"/>
              </p:ext>
            </p:extLst>
          </p:nvPr>
        </p:nvGraphicFramePr>
        <p:xfrm>
          <a:off x="847541" y="989901"/>
          <a:ext cx="9135358" cy="5158534"/>
        </p:xfrm>
        <a:graphic>
          <a:graphicData uri="http://schemas.openxmlformats.org/drawingml/2006/table">
            <a:tbl>
              <a:tblPr firstRow="1" bandCol="1">
                <a:effectLst/>
                <a:tableStyleId>{93296810-A885-4BE3-A3E7-6D5BEEA58F35}</a:tableStyleId>
              </a:tblPr>
              <a:tblGrid>
                <a:gridCol w="3073898">
                  <a:extLst>
                    <a:ext uri="{9D8B030D-6E8A-4147-A177-3AD203B41FA5}">
                      <a16:colId xmlns:a16="http://schemas.microsoft.com/office/drawing/2014/main" val="1851432251"/>
                    </a:ext>
                  </a:extLst>
                </a:gridCol>
                <a:gridCol w="3030730">
                  <a:extLst>
                    <a:ext uri="{9D8B030D-6E8A-4147-A177-3AD203B41FA5}">
                      <a16:colId xmlns:a16="http://schemas.microsoft.com/office/drawing/2014/main" val="817105906"/>
                    </a:ext>
                  </a:extLst>
                </a:gridCol>
                <a:gridCol w="3030730">
                  <a:extLst>
                    <a:ext uri="{9D8B030D-6E8A-4147-A177-3AD203B41FA5}">
                      <a16:colId xmlns:a16="http://schemas.microsoft.com/office/drawing/2014/main" val="610617275"/>
                    </a:ext>
                  </a:extLst>
                </a:gridCol>
              </a:tblGrid>
              <a:tr h="342070">
                <a:tc>
                  <a:txBody>
                    <a:bodyPr/>
                    <a:lstStyle/>
                    <a:p>
                      <a:pPr algn="l" rtl="0" fontAlgn="ctr"/>
                      <a:r>
                        <a:rPr lang="en-US" sz="1400" b="0" u="none" strike="noStrike" cap="none" spc="0" dirty="0">
                          <a:ln w="0"/>
                          <a:solidFill>
                            <a:schemeClr val="tx1"/>
                          </a:solidFill>
                          <a:effectLst>
                            <a:outerShdw blurRad="38100" dist="19050" dir="2700000" algn="tl" rotWithShape="0">
                              <a:schemeClr val="dk1">
                                <a:alpha val="40000"/>
                              </a:schemeClr>
                            </a:outerShdw>
                          </a:effectLst>
                          <a:latin typeface="+mj-lt"/>
                        </a:rPr>
                        <a:t>Role</a:t>
                      </a:r>
                      <a:endParaRPr lang="en-US" sz="1400" b="0" i="0" u="none" strike="noStrike" cap="none" spc="0" dirty="0">
                        <a:ln w="0"/>
                        <a:solidFill>
                          <a:schemeClr val="tx1"/>
                        </a:solidFill>
                        <a:effectLst>
                          <a:outerShdw blurRad="38100" dist="19050" dir="2700000" algn="tl" rotWithShape="0">
                            <a:schemeClr val="dk1">
                              <a:alpha val="40000"/>
                            </a:schemeClr>
                          </a:outerShdw>
                        </a:effectLst>
                        <a:latin typeface="+mj-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BD2F"/>
                    </a:solidFill>
                  </a:tcPr>
                </a:tc>
                <a:tc>
                  <a:txBody>
                    <a:bodyPr/>
                    <a:lstStyle/>
                    <a:p>
                      <a:pPr algn="l" rtl="0" fontAlgn="ctr"/>
                      <a:r>
                        <a:rPr lang="en-US" sz="1400" b="0" u="none" strike="noStrike" cap="none" spc="0" dirty="0">
                          <a:ln w="0"/>
                          <a:solidFill>
                            <a:schemeClr val="tx1"/>
                          </a:solidFill>
                          <a:effectLst>
                            <a:outerShdw blurRad="38100" dist="19050" dir="2700000" algn="tl" rotWithShape="0">
                              <a:schemeClr val="dk1">
                                <a:alpha val="40000"/>
                              </a:schemeClr>
                            </a:outerShdw>
                          </a:effectLst>
                          <a:latin typeface="+mj-lt"/>
                        </a:rPr>
                        <a:t>Name</a:t>
                      </a:r>
                      <a:endParaRPr lang="en-US" sz="1400" b="0" i="0" u="none" strike="noStrike" cap="none" spc="0" dirty="0">
                        <a:ln w="0"/>
                        <a:solidFill>
                          <a:schemeClr val="tx1"/>
                        </a:solidFill>
                        <a:effectLst>
                          <a:outerShdw blurRad="38100" dist="19050" dir="2700000" algn="tl" rotWithShape="0">
                            <a:schemeClr val="dk1">
                              <a:alpha val="40000"/>
                            </a:schemeClr>
                          </a:outerShdw>
                        </a:effectLst>
                        <a:latin typeface="+mj-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BD2F"/>
                    </a:solidFill>
                  </a:tcPr>
                </a:tc>
                <a:tc>
                  <a:txBody>
                    <a:bodyPr/>
                    <a:lstStyle/>
                    <a:p>
                      <a:pPr algn="l" rtl="0" fontAlgn="ctr"/>
                      <a:r>
                        <a:rPr lang="en-US" sz="1400" b="0" i="0" u="none" strike="noStrike" cap="none" spc="0" dirty="0">
                          <a:ln w="0"/>
                          <a:solidFill>
                            <a:schemeClr val="tx1"/>
                          </a:solidFill>
                          <a:effectLst>
                            <a:outerShdw blurRad="38100" dist="19050" dir="2700000" algn="tl" rotWithShape="0">
                              <a:schemeClr val="dk1">
                                <a:alpha val="40000"/>
                              </a:schemeClr>
                            </a:outerShdw>
                          </a:effectLst>
                          <a:latin typeface="+mj-lt"/>
                        </a:rPr>
                        <a:t>Title</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BD2F"/>
                    </a:solidFill>
                  </a:tcPr>
                </a:tc>
                <a:extLst>
                  <a:ext uri="{0D108BD9-81ED-4DB2-BD59-A6C34878D82A}">
                    <a16:rowId xmlns:a16="http://schemas.microsoft.com/office/drawing/2014/main" val="1789564706"/>
                  </a:ext>
                </a:extLst>
              </a:tr>
              <a:tr h="506375">
                <a:tc>
                  <a:txBody>
                    <a:bodyPr/>
                    <a:lstStyle/>
                    <a:p>
                      <a:pPr marL="0" lvl="0" indent="0" algn="l" defTabSz="342900" rtl="0" eaLnBrk="1" fontAlgn="ctr" latinLnBrk="0" hangingPunct="1"/>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Executive Sponsor</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2506645"/>
                  </a:ext>
                </a:extLst>
              </a:tr>
              <a:tr h="473965">
                <a:tc>
                  <a:txBody>
                    <a:bodyPr/>
                    <a:lstStyle/>
                    <a:p>
                      <a:pPr marL="0" lvl="0" indent="0" algn="l" defTabSz="342900" rtl="0" eaLnBrk="1" fontAlgn="ctr" latinLnBrk="0" hangingPunct="1"/>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Project Leader</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defTabSz="342900" rtl="0" eaLnBrk="1" fontAlgn="ctr" latinLnBrk="0" hangingPunct="1"/>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l" defTabSz="342900" rtl="0" eaLnBrk="1" fontAlgn="ctr" latinLnBrk="0" hangingPunct="1"/>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8985903"/>
                  </a:ext>
                </a:extLst>
              </a:tr>
              <a:tr h="436159">
                <a:tc>
                  <a:txBody>
                    <a:bodyPr/>
                    <a:lstStyle/>
                    <a:p>
                      <a:pPr marL="0" lvl="0" indent="0" algn="l" defTabSz="342900" rtl="0" eaLnBrk="1" fontAlgn="ctr" latinLnBrk="0" hangingPunct="1"/>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Solution Architect</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0146049"/>
                  </a:ext>
                </a:extLst>
              </a:tr>
              <a:tr h="489566">
                <a:tc>
                  <a:txBody>
                    <a:bodyPr/>
                    <a:lstStyle/>
                    <a:p>
                      <a:pPr marL="0" lvl="0" indent="0" algn="l" defTabSz="342900" rtl="0" eaLnBrk="1" fontAlgn="ctr" latinLnBrk="0" hangingPunct="1"/>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PMO</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8341565"/>
                  </a:ext>
                </a:extLst>
              </a:tr>
              <a:tr h="482577">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Manager IAM</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5532797"/>
                  </a:ext>
                </a:extLst>
              </a:tr>
              <a:tr h="593413">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SME1</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9311999"/>
                  </a:ext>
                </a:extLst>
              </a:tr>
              <a:tr h="593413">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8664261"/>
                  </a:ext>
                </a:extLst>
              </a:tr>
              <a:tr h="593413">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1044646"/>
                  </a:ext>
                </a:extLst>
              </a:tr>
              <a:tr h="593413">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07554"/>
                  </a:ext>
                </a:extLst>
              </a:tr>
            </a:tbl>
          </a:graphicData>
        </a:graphic>
      </p:graphicFrame>
    </p:spTree>
    <p:extLst>
      <p:ext uri="{BB962C8B-B14F-4D97-AF65-F5344CB8AC3E}">
        <p14:creationId xmlns:p14="http://schemas.microsoft.com/office/powerpoint/2010/main" val="22237248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spDef>
      <a:spPr>
        <a:noFill/>
        <a:ln>
          <a:noFill/>
        </a:ln>
      </a:spPr>
      <a:bodyPr rtlCol="0" anchor="ctr"/>
      <a:lstStyle>
        <a:defPPr algn="ctr">
          <a:defRPr dirty="0" smtClean="0">
            <a:latin typeface="Rubik" panose="00000500000000000000" pitchFamily="2" charset="-79"/>
            <a:cs typeface="Rubik" panose="00000500000000000000" pitchFamily="2" charset="-79"/>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spcAft>
            <a:spcPts val="600"/>
          </a:spcAft>
          <a:defRPr dirty="0" err="1" smtClean="0">
            <a:latin typeface="Rubik Light" pitchFamily="2" charset="-79"/>
            <a:cs typeface="Rubik Light" pitchFamily="2" charset="-79"/>
          </a:defRPr>
        </a:defPPr>
      </a:lstStyle>
    </a:txDef>
  </a:objectDefaults>
  <a:extraClrSchemeLst/>
  <a:extLst>
    <a:ext uri="{05A4C25C-085E-4340-85A3-A5531E510DB2}">
      <thm15:themeFamily xmlns:thm15="http://schemas.microsoft.com/office/thememl/2012/main" name="Saviynt Overview v1.0 CY2020" id="{17995AF5-E663-4FA3-ABCE-5A2251C8E805}" vid="{D80C5363-BAA4-4513-A647-6965EAA6B699}"/>
    </a:ext>
  </a:extLst>
</a:theme>
</file>

<file path=ppt/theme/theme2.xml><?xml version="1.0" encoding="utf-8"?>
<a:theme xmlns:a="http://schemas.openxmlformats.org/drawingml/2006/main" name="SavonVTI">
  <a:themeElements>
    <a:clrScheme name="Saviynt">
      <a:dk1>
        <a:sysClr val="windowText" lastClr="000000"/>
      </a:dk1>
      <a:lt1>
        <a:sysClr val="window" lastClr="FFFFFF"/>
      </a:lt1>
      <a:dk2>
        <a:srgbClr val="808080"/>
      </a:dk2>
      <a:lt2>
        <a:srgbClr val="DCDCDC"/>
      </a:lt2>
      <a:accent1>
        <a:srgbClr val="14385F"/>
      </a:accent1>
      <a:accent2>
        <a:srgbClr val="1371B9"/>
      </a:accent2>
      <a:accent3>
        <a:srgbClr val="3FA8F4"/>
      </a:accent3>
      <a:accent4>
        <a:srgbClr val="8AC8ED"/>
      </a:accent4>
      <a:accent5>
        <a:srgbClr val="6B6193"/>
      </a:accent5>
      <a:accent6>
        <a:srgbClr val="F7941D"/>
      </a:accent6>
      <a:hlink>
        <a:srgbClr val="07A286"/>
      </a:hlink>
      <a:folHlink>
        <a:srgbClr val="445469"/>
      </a:folHlink>
    </a:clrScheme>
    <a:fontScheme name="saviynt">
      <a:majorFont>
        <a:latin typeface="Rubik SemiBold"/>
        <a:ea typeface=""/>
        <a:cs typeface=""/>
      </a:majorFont>
      <a:minorFont>
        <a:latin typeface="Rubik Light"/>
        <a:ea typeface=""/>
        <a:cs typeface=""/>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spDef>
      <a:spPr>
        <a:noFill/>
        <a:ln>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lgn="l">
          <a:spcAft>
            <a:spcPts val="600"/>
          </a:spcAft>
          <a:defRPr dirty="0" smtClean="0">
            <a:latin typeface="Rubik" panose="00000500000000000000" pitchFamily="2" charset="-79"/>
            <a:cs typeface="Rubik" panose="00000500000000000000" pitchFamily="2" charset="-79"/>
          </a:defRPr>
        </a:defPPr>
      </a:lstStyle>
    </a:txDef>
  </a:objectDefaults>
  <a:extraClrSchemeLst/>
  <a:extLst>
    <a:ext uri="{05A4C25C-085E-4340-85A3-A5531E510DB2}">
      <thm15:themeFamily xmlns:thm15="http://schemas.microsoft.com/office/thememl/2012/main" name="Saviynt Overview v1.0 CY2020" id="{17995AF5-E663-4FA3-ABCE-5A2251C8E805}" vid="{D80C5363-BAA4-4513-A647-6965EAA6B69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24459</TotalTime>
  <Words>1286</Words>
  <Application>Microsoft Office PowerPoint</Application>
  <PresentationFormat>Widescreen</PresentationFormat>
  <Paragraphs>198</Paragraphs>
  <Slides>13</Slides>
  <Notes>7</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13</vt:i4>
      </vt:variant>
    </vt:vector>
  </HeadingPairs>
  <TitlesOfParts>
    <vt:vector size="33" baseType="lpstr">
      <vt:lpstr>Arial</vt:lpstr>
      <vt:lpstr>Avenir Next LT Pro</vt:lpstr>
      <vt:lpstr>Calibri</vt:lpstr>
      <vt:lpstr>Dax-Regular</vt:lpstr>
      <vt:lpstr>Garamond</vt:lpstr>
      <vt:lpstr>Manrope</vt:lpstr>
      <vt:lpstr>Manrope ExtraBold</vt:lpstr>
      <vt:lpstr>Montserrat</vt:lpstr>
      <vt:lpstr>Montserrat Black</vt:lpstr>
      <vt:lpstr>Montserrat ExtraBold</vt:lpstr>
      <vt:lpstr>Montserrat Light</vt:lpstr>
      <vt:lpstr>Montserrat SemiBold</vt:lpstr>
      <vt:lpstr>Rubik</vt:lpstr>
      <vt:lpstr>Rubik Black</vt:lpstr>
      <vt:lpstr>Rubik Light</vt:lpstr>
      <vt:lpstr>Rubik SemiBold</vt:lpstr>
      <vt:lpstr>Times</vt:lpstr>
      <vt:lpstr>Verdana</vt:lpstr>
      <vt:lpstr>1_SavonVTI</vt:lpstr>
      <vt:lpstr>SavonVTI</vt:lpstr>
      <vt:lpstr>PowerPoint Presentation</vt:lpstr>
      <vt:lpstr>PowerPoint Presentation</vt:lpstr>
      <vt:lpstr>Project Overview</vt:lpstr>
      <vt:lpstr>Assumptions</vt:lpstr>
      <vt:lpstr>Out of Scope</vt:lpstr>
      <vt:lpstr>Risks and Mitigation</vt:lpstr>
      <vt:lpstr>Project Activities &amp; Timeline – Phase-1</vt:lpstr>
      <vt:lpstr>[PARTNER] Team </vt:lpstr>
      <vt:lpstr> [CUSTOMER]  CPAM Project Team </vt:lpstr>
      <vt:lpstr>Saviynt RACI – Phase 1</vt:lpstr>
      <vt:lpstr>Key Action Items (Next Steps)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Agarwal</dc:creator>
  <cp:lastModifiedBy>mudit sharma</cp:lastModifiedBy>
  <cp:revision>274</cp:revision>
  <dcterms:created xsi:type="dcterms:W3CDTF">2021-02-27T13:09:12Z</dcterms:created>
  <dcterms:modified xsi:type="dcterms:W3CDTF">2024-11-04T01:54:19Z</dcterms:modified>
</cp:coreProperties>
</file>