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BF69-D6D3-421D-A1E7-90A564FEA12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8DDE-8C32-4945-BA4F-656B897A1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BF69-D6D3-421D-A1E7-90A564FEA12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8DDE-8C32-4945-BA4F-656B897A1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BF69-D6D3-421D-A1E7-90A564FEA12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8DDE-8C32-4945-BA4F-656B897A1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BF69-D6D3-421D-A1E7-90A564FEA12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8DDE-8C32-4945-BA4F-656B897A1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BF69-D6D3-421D-A1E7-90A564FEA12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8DDE-8C32-4945-BA4F-656B897A1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BF69-D6D3-421D-A1E7-90A564FEA12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8DDE-8C32-4945-BA4F-656B897A1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BF69-D6D3-421D-A1E7-90A564FEA12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8DDE-8C32-4945-BA4F-656B897A1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BF69-D6D3-421D-A1E7-90A564FEA12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8DDE-8C32-4945-BA4F-656B897A1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BF69-D6D3-421D-A1E7-90A564FEA12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8DDE-8C32-4945-BA4F-656B897A1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BF69-D6D3-421D-A1E7-90A564FEA12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8DDE-8C32-4945-BA4F-656B897A1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BF69-D6D3-421D-A1E7-90A564FEA12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68DDE-8C32-4945-BA4F-656B897A1D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FBF69-D6D3-421D-A1E7-90A564FEA12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68DDE-8C32-4945-BA4F-656B897A1D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Simple Sieve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Euclid’s Algorithm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Karatsuba Algorithm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Longest Sequence of 1s </a:t>
            </a:r>
            <a:r>
              <a:rPr lang="en-US" b="1" dirty="0"/>
              <a:t>A</a:t>
            </a:r>
            <a:r>
              <a:rPr lang="en-US" b="1" dirty="0" smtClean="0"/>
              <a:t>fter Flip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Max Product </a:t>
            </a:r>
            <a:r>
              <a:rPr lang="en-US" b="1" dirty="0" err="1" smtClean="0"/>
              <a:t>Subarray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Swap 2 Nibbles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Leaders in Array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Lexicographically First Palindrome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Majority Element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Max Equilibrium Sum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Max Sum of </a:t>
            </a:r>
            <a:r>
              <a:rPr lang="en-US" b="1" dirty="0" err="1" smtClean="0"/>
              <a:t>HourGlass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Segmented </a:t>
            </a:r>
            <a:r>
              <a:rPr lang="en-US" b="1" dirty="0" err="1" smtClean="0"/>
              <a:t>Seive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Selection Sort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Quick Sort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Weighted Substring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Move Hyphens to Beginning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Manacher’s</a:t>
            </a:r>
            <a:r>
              <a:rPr lang="en-US" b="1" dirty="0" smtClean="0"/>
              <a:t> Algorithm / Longest </a:t>
            </a:r>
            <a:r>
              <a:rPr lang="en-US" b="1" dirty="0" err="1" smtClean="0"/>
              <a:t>Palindromic</a:t>
            </a:r>
            <a:r>
              <a:rPr lang="en-US" b="1" dirty="0" smtClean="0"/>
              <a:t> Substring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Josephus Problem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Activity Selection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Unique Sorted Permutations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Combinations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Maze Solving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Incremental Sieve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 Queens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Huffman Coding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Kruskal’s Algorithm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Graph Coloring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Hamiltonian Cycle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100964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Warnsdorff’s</a:t>
            </a:r>
            <a:r>
              <a:rPr lang="en-US" b="1" dirty="0" smtClean="0"/>
              <a:t> Rule / The Knight’s Tour Problem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Euler Phi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Chinese Remainder Theorem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Strobogrammatic</a:t>
            </a:r>
            <a:r>
              <a:rPr lang="en-US" b="1" dirty="0" smtClean="0"/>
              <a:t> Number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Binary Palindrome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Booth’s Algorithm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4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Block Swap / Rotating Array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96</Words>
  <Application>Microsoft Office PowerPoint</Application>
  <PresentationFormat>On-screen Show (16:9)</PresentationFormat>
  <Paragraphs>35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Simple Sieve</vt:lpstr>
      <vt:lpstr>Segmented Seive</vt:lpstr>
      <vt:lpstr>Incremental Sieve</vt:lpstr>
      <vt:lpstr>Euler Phi</vt:lpstr>
      <vt:lpstr>Chinese Remainder Theorem </vt:lpstr>
      <vt:lpstr>Strobogrammatic Number</vt:lpstr>
      <vt:lpstr>Binary Palindrome</vt:lpstr>
      <vt:lpstr>Booth’s Algorithm</vt:lpstr>
      <vt:lpstr>Block Swap / Rotating Array</vt:lpstr>
      <vt:lpstr>Euclid’s Algorithm</vt:lpstr>
      <vt:lpstr>Karatsuba Algorithm</vt:lpstr>
      <vt:lpstr>Longest Sequence of 1s After Flip</vt:lpstr>
      <vt:lpstr>Max Product Subarray</vt:lpstr>
      <vt:lpstr>Swap 2 Nibbles</vt:lpstr>
      <vt:lpstr>Leaders in Array</vt:lpstr>
      <vt:lpstr>Lexicographically First Palindrome</vt:lpstr>
      <vt:lpstr>Majority Element </vt:lpstr>
      <vt:lpstr>Max Equilibrium Sum</vt:lpstr>
      <vt:lpstr>Max Sum of HourGlass</vt:lpstr>
      <vt:lpstr>Selection Sort</vt:lpstr>
      <vt:lpstr>Quick Sort</vt:lpstr>
      <vt:lpstr>Weighted Substring</vt:lpstr>
      <vt:lpstr>Move Hyphens to Beginning</vt:lpstr>
      <vt:lpstr>Manacher’s Algorithm / Longest Palindromic Substring</vt:lpstr>
      <vt:lpstr>Josephus Problem</vt:lpstr>
      <vt:lpstr>Activity Selection</vt:lpstr>
      <vt:lpstr>Unique Sorted Permutations</vt:lpstr>
      <vt:lpstr>Combinations</vt:lpstr>
      <vt:lpstr>Maze Solving</vt:lpstr>
      <vt:lpstr>N Queens</vt:lpstr>
      <vt:lpstr>Huffman Coding</vt:lpstr>
      <vt:lpstr>Kruskal’s Algorithm</vt:lpstr>
      <vt:lpstr>Graph Coloring</vt:lpstr>
      <vt:lpstr>Hamiltonian Cycle</vt:lpstr>
      <vt:lpstr>Warnsdorff’s Rule / The Knight’s Tour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Sieve</dc:title>
  <dc:creator>ARYAN JAIN 22BCE8809</dc:creator>
  <cp:lastModifiedBy>ARYAN JAIN 22BCE8809</cp:lastModifiedBy>
  <cp:revision>1</cp:revision>
  <dcterms:created xsi:type="dcterms:W3CDTF">2024-11-30T17:31:50Z</dcterms:created>
  <dcterms:modified xsi:type="dcterms:W3CDTF">2024-11-30T20:18:22Z</dcterms:modified>
</cp:coreProperties>
</file>