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regular.fntdata"/><Relationship Id="rId14" Type="http://schemas.openxmlformats.org/officeDocument/2006/relationships/slide" Target="slides/slide10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Nuni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ollenJain/Empirical-Analysis-on-Dating-Pattern/blob/master/Empirical_Analysis_On_Dating_Patterns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ollenJain/Know-your-Politicia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pp.box.com/s/xp361t7rkxxcerxqse22s9bv27ohud49" TargetMode="External"/><Relationship Id="rId3" Type="http://schemas.openxmlformats.org/officeDocument/2006/relationships/hyperlink" Target="https://drive.google.com/open?id=0B9WUXb8hT24nOHZzbzVKNmRwSTQ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One way to look at what LEARNING is :</a:t>
            </a:r>
            <a:endParaRPr b="1" u="sng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one would understand what the Tufa is given these three examples?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conciously we are extracting features that describes what a Tufa is. Here, </a:t>
            </a:r>
            <a:r>
              <a:rPr i="1" lang="en"/>
              <a:t>learning is about extracting features that allows us to classify things into groups.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such as a Tufa has a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Circular mass/bulk on the top.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It has a stem.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Roots / tentacles at the bottom.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discuss about variety of Goals or Tasks that Machine Learning can be used to achieve in the coming slides.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 of a Reinforcement Learning view. To be discussed in next weeek.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b="1" lang="en"/>
              <a:t>Forecasting</a:t>
            </a:r>
            <a:r>
              <a:rPr lang="en"/>
              <a:t> : Empirical analysis on </a:t>
            </a:r>
            <a:r>
              <a:rPr lang="en"/>
              <a:t>Speed Dating</a:t>
            </a:r>
            <a:r>
              <a:rPr lang="en"/>
              <a:t> (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https://github.com/PollenJain/Empirical-Analysis-on-Dating-Pattern/blob/master/Empirical_Analysis_On_Dating_Patterns.pdf</a:t>
            </a:r>
            <a:r>
              <a:rPr lang="en"/>
              <a:t> 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them to take Data Analytics as elective if interested in Machine Learning.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b="1" lang="en"/>
              <a:t>Detecting Anomalies</a:t>
            </a:r>
            <a:r>
              <a:rPr lang="en"/>
              <a:t> : Suggest them how we see Intrusion Detection Systems in Information Security.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b="1" lang="en"/>
              <a:t>Summarizing</a:t>
            </a:r>
            <a:r>
              <a:rPr lang="en"/>
              <a:t> : Talk about Know Your Politician Project (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https://github.com/PollenJain/Know-your-Politician</a:t>
            </a:r>
            <a:r>
              <a:rPr lang="en"/>
              <a:t> 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r>
              <a:rPr b="1" lang="en"/>
              <a:t>Ranking</a:t>
            </a:r>
            <a:r>
              <a:rPr lang="en"/>
              <a:t>: Ranking politicians using Summarizing based on Sentiment Analysis done in Know Your Politician Project and more.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that they can take Digital Image Processing as Elective.</a:t>
            </a:r>
            <a:r>
              <a:rPr b="1" lang="en"/>
              <a:t> Finger Print Recognition</a:t>
            </a:r>
            <a:r>
              <a:rPr lang="en"/>
              <a:t> as Project (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https://app.box.com/s/xp361t7rkxxcerxqse22s9bv27ohud49</a:t>
            </a:r>
            <a:r>
              <a:rPr lang="en"/>
              <a:t> 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size is too vast for our limited reasoning capabilities. Talk about </a:t>
            </a:r>
            <a:r>
              <a:rPr b="1" lang="en"/>
              <a:t>Classification of Cardiac Arrhythmia</a:t>
            </a:r>
            <a:r>
              <a:rPr lang="en"/>
              <a:t> Project (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https://drive.google.com/open?id=0B9WUXb8hT24nOHZzbzVKNmRwSTQ</a:t>
            </a:r>
            <a:r>
              <a:rPr lang="en"/>
              <a:t> 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w2OtwL5T1ow&amp;list=PLE6Wd9FR--EdyJ5lbFl8UuGjecvVw66F6" TargetMode="External"/><Relationship Id="rId4" Type="http://schemas.openxmlformats.org/officeDocument/2006/relationships/hyperlink" Target="https://github.com/PollenJain/PESU_I_O/blob/master/Machine_Learning_Hands_On_Using_Python/Week1/Resources/l1_nando_de_freitas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paragjainpe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Machine Learning hands on using Python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SME : Parag Jain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6720700" y="4259450"/>
            <a:ext cx="1687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112500" y="4460375"/>
            <a:ext cx="1296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259300" y="2432525"/>
            <a:ext cx="4287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94" name="Shape 194"/>
          <p:cNvSpPr txBox="1"/>
          <p:nvPr/>
        </p:nvSpPr>
        <p:spPr>
          <a:xfrm>
            <a:off x="8037300" y="4536725"/>
            <a:ext cx="7095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Presentation Flow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Looking at LEARNING from different perspectives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Tasks performed using Machine Learning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When to apply Machine Lear</a:t>
            </a:r>
            <a:r>
              <a:rPr lang="en" sz="1800"/>
              <a:t>ning?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8177325" y="4589000"/>
            <a:ext cx="60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8100525" y="4536750"/>
            <a:ext cx="6090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/10</a:t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0" y="864800"/>
            <a:ext cx="6230450" cy="37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482200" y="361650"/>
            <a:ext cx="7434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819150" y="60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Another way of looking at Learning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2" name="Shape 152"/>
          <p:cNvSpPr txBox="1"/>
          <p:nvPr/>
        </p:nvSpPr>
        <p:spPr>
          <a:xfrm>
            <a:off x="8196000" y="4518075"/>
            <a:ext cx="5973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4/10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825" y="1456450"/>
            <a:ext cx="4344250" cy="29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954350" y="1366250"/>
            <a:ext cx="28431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: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Interacts with the environment (action)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 goals ( want to become better at some task </a:t>
            </a:r>
            <a:r>
              <a:rPr i="1" lang="en"/>
              <a:t>T )</a:t>
            </a:r>
            <a:endParaRPr i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Receives feedback ( percept or a quantitative performance measure </a:t>
            </a:r>
            <a:r>
              <a:rPr i="1" lang="en"/>
              <a:t>P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is about using each interaction with the environment as an opportunity to do better next time you encounter a similar task.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8111975" y="4527400"/>
            <a:ext cx="672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5/10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602750" y="421925"/>
            <a:ext cx="8046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Tasks performed using Machine Learning</a:t>
            </a:r>
            <a:endParaRPr b="1" sz="3000"/>
          </a:p>
        </p:txBody>
      </p:sp>
      <p:sp>
        <p:nvSpPr>
          <p:cNvPr id="161" name="Shape 161"/>
          <p:cNvSpPr txBox="1"/>
          <p:nvPr/>
        </p:nvSpPr>
        <p:spPr>
          <a:xfrm>
            <a:off x="884050" y="1356200"/>
            <a:ext cx="56055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features to solve </a:t>
            </a:r>
            <a:r>
              <a:rPr b="1" i="1" lang="en"/>
              <a:t>predictive</a:t>
            </a:r>
            <a:r>
              <a:rPr lang="en"/>
              <a:t> tasks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Forecasting</a:t>
            </a:r>
            <a:r>
              <a:rPr lang="en"/>
              <a:t> :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: Predicting room temperature to be set by AC depending on number of people in the room.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Filling missing data 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 : Numerous movies/shows on Amazon Prime are not rated 	yet. Rating them based on ratings given to other similar movies 	/shows.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Detecting anomalies 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Ex : Anomaly based Intrusion Detection System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8111975" y="4527400"/>
            <a:ext cx="6720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/10</a:t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602750" y="421925"/>
            <a:ext cx="8046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Tasks performed using Machine Learning</a:t>
            </a:r>
            <a:endParaRPr b="1" sz="3000"/>
          </a:p>
        </p:txBody>
      </p:sp>
      <p:sp>
        <p:nvSpPr>
          <p:cNvPr id="168" name="Shape 168"/>
          <p:cNvSpPr txBox="1"/>
          <p:nvPr/>
        </p:nvSpPr>
        <p:spPr>
          <a:xfrm>
            <a:off x="884050" y="1356200"/>
            <a:ext cx="56055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features to solve </a:t>
            </a:r>
            <a:r>
              <a:rPr b="1" i="1" lang="en"/>
              <a:t>predictive</a:t>
            </a:r>
            <a:r>
              <a:rPr lang="en"/>
              <a:t> tasks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Classifying</a:t>
            </a:r>
            <a:r>
              <a:rPr lang="en"/>
              <a:t> :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: same as what we did with “TUFA” on slide 3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 : spam/ham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Summarizing</a:t>
            </a:r>
            <a:r>
              <a:rPr b="1" lang="en"/>
              <a:t> 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Ex : Sentiment Analysis based on Tweets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Ranking</a:t>
            </a:r>
            <a:r>
              <a:rPr b="1" lang="en"/>
              <a:t> 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Ex : Content Based Image Search Engine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9150" y="436925"/>
            <a:ext cx="75057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When to apply Machine Learning?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8308025" y="4508725"/>
            <a:ext cx="560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7/10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054825" y="1396375"/>
            <a:ext cx="71928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of the many places where Machine Learning can be applied to :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Humans are unable to explain their expertise ( e.g., Speech Recognition, Vision, Language ).</a:t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 needs to be adapted to particular cases ( e.g., Biometrics : Finger Print Recognition on Phone ).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size is too vast for our limited reasoning capabilities.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the video by Nando de freitas on Introduction to Machine Learning 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https://www.youtube.com/watch?v=w2OtwL5T1ow&amp;list=PLE6Wd9FR--EdyJ5lbFl8UuGjecvVw66F6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Slide deck used in that video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https://github.com/PollenJain/PESU_I_O/blob/master/Machine_Learning_Hands_On_Using_Python/Week1/Resources/l1_nando_de_freitas.pdf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8102650" y="4462050"/>
            <a:ext cx="6441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8/10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ctrTitle"/>
          </p:nvPr>
        </p:nvSpPr>
        <p:spPr>
          <a:xfrm>
            <a:off x="1788403" y="1893158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Feel free to explore the internet for the given tasks.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doubts?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Drop a mail on </a:t>
            </a:r>
            <a:r>
              <a:rPr lang="en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paragjainpes@gmail.com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Put up your question on StackOverflow and then drop a mail with the link.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 flipH="1" rot="-1030">
            <a:off x="7433897" y="4327288"/>
            <a:ext cx="1000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/10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