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4F9426-2DA7-413A-AF48-A82AA559AAD3}" type="datetimeFigureOut">
              <a:rPr lang="en-US" smtClean="0"/>
              <a:t>10/24/2018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E9300-4F04-4692-B060-B5E6CE6C570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2E9300-4F04-4692-B060-B5E6CE6C570D}"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6AC515-B03D-488E-B8BC-DC2680D8054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AC515-B03D-488E-B8BC-DC2680D8054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AC515-B03D-488E-B8BC-DC2680D8054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AC515-B03D-488E-B8BC-DC2680D8054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AC515-B03D-488E-B8BC-DC2680D8054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6AC515-B03D-488E-B8BC-DC2680D8054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6AC515-B03D-488E-B8BC-DC2680D8054E}"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6AC515-B03D-488E-B8BC-DC2680D8054E}"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AC515-B03D-488E-B8BC-DC2680D8054E}"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AC515-B03D-488E-B8BC-DC2680D8054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AC515-B03D-488E-B8BC-DC2680D8054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23C09-710C-4C47-9C5C-C463AABB5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AC515-B03D-488E-B8BC-DC2680D8054E}" type="datetimeFigureOut">
              <a:rPr lang="en-US" smtClean="0"/>
              <a:t>10/24/2018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23C09-710C-4C47-9C5C-C463AABB5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81200" y="3048000"/>
            <a:ext cx="5257800" cy="723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descr="Contd.&#10;â¢ Services:-&#10;â¢ mobility solutions,&#10;â¢ airport management,&#10;â¢ biometrics &amp; identity management,&#10;â¢ police command and c..."/>
          <p:cNvPicPr>
            <a:picLocks noChangeAspect="1" noChangeArrowheads="1"/>
          </p:cNvPicPr>
          <p:nvPr/>
        </p:nvPicPr>
        <p:blipFill>
          <a:blip r:embed="rId2"/>
          <a:srcRect t="22388" r="6719"/>
          <a:stretch>
            <a:fillRect/>
          </a:stretch>
        </p:blipFill>
        <p:spPr bwMode="auto">
          <a:xfrm>
            <a:off x="381000" y="2590800"/>
            <a:ext cx="8463506" cy="3962400"/>
          </a:xfrm>
          <a:prstGeom prst="rect">
            <a:avLst/>
          </a:prstGeom>
          <a:noFill/>
        </p:spPr>
      </p:pic>
      <p:sp>
        <p:nvSpPr>
          <p:cNvPr id="17414" name="Rectangle 6"/>
          <p:cNvSpPr>
            <a:spLocks noChangeArrowheads="1"/>
          </p:cNvSpPr>
          <p:nvPr/>
        </p:nvSpPr>
        <p:spPr bwMode="auto">
          <a:xfrm>
            <a:off x="609600" y="914400"/>
            <a:ext cx="8077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Sopra</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20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Steria</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   European   leader   in   digital   transformation,   provides   one   of   the   most comprehensive portfolios of end-to-end service offerings on the market: consulting, systems integration, software development, infrastructure management and business process services.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3124200" y="152400"/>
            <a:ext cx="3069366" cy="461665"/>
          </a:xfrm>
          <a:prstGeom prst="rect">
            <a:avLst/>
          </a:prstGeom>
          <a:noFill/>
        </p:spPr>
        <p:txBody>
          <a:bodyPr wrap="none" rtlCol="0">
            <a:spAutoFit/>
          </a:bodyPr>
          <a:lstStyle/>
          <a:p>
            <a:r>
              <a:rPr lang="en-US" sz="2400" b="1" i="1" dirty="0" smtClean="0"/>
              <a:t>ABOUT THE COMPANY</a:t>
            </a:r>
            <a:endParaRPr lang="en-US" sz="24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ources Of Revenue Generation&#10;â¢ Consulting and system integrations&#10;â¢ Economic sectors such as&#10;telecommunications&#10;â¢ Infrast..."/>
          <p:cNvPicPr>
            <a:picLocks noChangeAspect="1" noChangeArrowheads="1"/>
          </p:cNvPicPr>
          <p:nvPr/>
        </p:nvPicPr>
        <p:blipFill>
          <a:blip r:embed="rId3"/>
          <a:srcRect l="2412" t="14286" r="9165"/>
          <a:stretch>
            <a:fillRect/>
          </a:stretch>
        </p:blipFill>
        <p:spPr bwMode="auto">
          <a:xfrm>
            <a:off x="457200" y="1447800"/>
            <a:ext cx="8382000" cy="4572000"/>
          </a:xfrm>
          <a:prstGeom prst="rect">
            <a:avLst/>
          </a:prstGeom>
          <a:noFill/>
        </p:spPr>
      </p:pic>
      <p:sp>
        <p:nvSpPr>
          <p:cNvPr id="3" name="TextBox 2"/>
          <p:cNvSpPr txBox="1"/>
          <p:nvPr/>
        </p:nvSpPr>
        <p:spPr>
          <a:xfrm>
            <a:off x="2667000" y="304800"/>
            <a:ext cx="4185377" cy="461665"/>
          </a:xfrm>
          <a:prstGeom prst="rect">
            <a:avLst/>
          </a:prstGeom>
          <a:noFill/>
        </p:spPr>
        <p:txBody>
          <a:bodyPr wrap="none" rtlCol="0">
            <a:spAutoFit/>
          </a:bodyPr>
          <a:lstStyle/>
          <a:p>
            <a:r>
              <a:rPr lang="en-US" sz="2400" b="1" i="1" dirty="0" smtClean="0"/>
              <a:t>Sources of Revenue Generation</a:t>
            </a:r>
            <a:endParaRPr lang="en-US" sz="2400"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2"/>
          <a:srcRect/>
          <a:stretch>
            <a:fillRect/>
          </a:stretch>
        </p:blipFill>
        <p:spPr bwMode="auto">
          <a:xfrm>
            <a:off x="2133600" y="762000"/>
            <a:ext cx="5105400" cy="2724976"/>
          </a:xfrm>
          <a:prstGeom prst="rect">
            <a:avLst/>
          </a:prstGeom>
          <a:noFill/>
          <a:ln w="9525">
            <a:noFill/>
            <a:miter lim="800000"/>
            <a:headEnd/>
            <a:tailEnd/>
          </a:ln>
        </p:spPr>
      </p:pic>
      <p:pic>
        <p:nvPicPr>
          <p:cNvPr id="6146" name="Picture 2"/>
          <p:cNvPicPr>
            <a:picLocks noChangeAspect="1" noChangeArrowheads="1"/>
          </p:cNvPicPr>
          <p:nvPr/>
        </p:nvPicPr>
        <p:blipFill>
          <a:blip r:embed="rId3"/>
          <a:srcRect b="19424"/>
          <a:stretch>
            <a:fillRect/>
          </a:stretch>
        </p:blipFill>
        <p:spPr bwMode="auto">
          <a:xfrm>
            <a:off x="2133600" y="3657600"/>
            <a:ext cx="5105400" cy="2743200"/>
          </a:xfrm>
          <a:prstGeom prst="rect">
            <a:avLst/>
          </a:prstGeom>
          <a:noFill/>
          <a:ln w="9525">
            <a:noFill/>
            <a:miter lim="800000"/>
            <a:headEnd/>
            <a:tailEnd/>
          </a:ln>
        </p:spPr>
      </p:pic>
      <p:sp>
        <p:nvSpPr>
          <p:cNvPr id="4" name="Rectangle 3"/>
          <p:cNvSpPr/>
          <p:nvPr/>
        </p:nvSpPr>
        <p:spPr>
          <a:xfrm>
            <a:off x="2971800" y="228600"/>
            <a:ext cx="3288336" cy="369332"/>
          </a:xfrm>
          <a:prstGeom prst="rect">
            <a:avLst/>
          </a:prstGeom>
        </p:spPr>
        <p:txBody>
          <a:bodyPr wrap="none">
            <a:spAutoFit/>
          </a:bodyPr>
          <a:lstStyle/>
          <a:p>
            <a:r>
              <a:rPr lang="en-US" b="1" i="1" dirty="0" smtClean="0"/>
              <a:t>Company Website and Locations</a:t>
            </a:r>
            <a:endParaRPr lang="en-US"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304800"/>
            <a:ext cx="2625912" cy="369332"/>
          </a:xfrm>
          <a:prstGeom prst="rect">
            <a:avLst/>
          </a:prstGeom>
        </p:spPr>
        <p:txBody>
          <a:bodyPr wrap="none">
            <a:spAutoFit/>
          </a:bodyPr>
          <a:lstStyle/>
          <a:p>
            <a:pPr algn="ctr"/>
            <a:r>
              <a:rPr lang="en-US" b="1" i="1" dirty="0" smtClean="0"/>
              <a:t>INTERNSHIP DISCRIPTION</a:t>
            </a:r>
            <a:endParaRPr lang="en-US" b="1" i="1" dirty="0"/>
          </a:p>
        </p:txBody>
      </p:sp>
      <p:sp>
        <p:nvSpPr>
          <p:cNvPr id="5121" name="Rectangle 1"/>
          <p:cNvSpPr>
            <a:spLocks noChangeArrowheads="1"/>
          </p:cNvSpPr>
          <p:nvPr/>
        </p:nvSpPr>
        <p:spPr bwMode="auto">
          <a:xfrm>
            <a:off x="381000" y="838200"/>
            <a:ext cx="8458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The aim of the training is to make the trainee familiar with the Cloud Computing and the various Cloud services used in the industry.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1676400" y="1676400"/>
            <a:ext cx="6027737" cy="2446338"/>
          </a:xfrm>
          <a:prstGeom prst="rect">
            <a:avLst/>
          </a:prstGeom>
          <a:noFill/>
        </p:spPr>
      </p:pic>
      <p:sp>
        <p:nvSpPr>
          <p:cNvPr id="5" name="Rectangle 4"/>
          <p:cNvSpPr/>
          <p:nvPr/>
        </p:nvSpPr>
        <p:spPr>
          <a:xfrm>
            <a:off x="457200" y="4572000"/>
            <a:ext cx="8229600" cy="1477328"/>
          </a:xfrm>
          <a:prstGeom prst="rect">
            <a:avLst/>
          </a:prstGeom>
        </p:spPr>
        <p:txBody>
          <a:bodyPr wrap="square">
            <a:spAutoFit/>
          </a:bodyPr>
          <a:lstStyle/>
          <a:p>
            <a:pPr algn="ctr"/>
            <a:r>
              <a:rPr lang="en-US" dirty="0"/>
              <a:t>Simply  put,   cloud   computing  is   the   delivery  of  computing   services—servers,   storage, databases,   networking,   software,   analytics   and   more—over   the   Internet   (“the   cloud”). Companies offering these computing services are called cloud providers and typically charge for  cloud  computing  services  based  on  usage,  similar  to  how  you  are  billed  for  water  or electricity at home.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6600" y="304800"/>
            <a:ext cx="2962671" cy="369332"/>
          </a:xfrm>
          <a:prstGeom prst="rect">
            <a:avLst/>
          </a:prstGeom>
        </p:spPr>
        <p:txBody>
          <a:bodyPr wrap="none">
            <a:spAutoFit/>
          </a:bodyPr>
          <a:lstStyle/>
          <a:p>
            <a:r>
              <a:rPr lang="en-US" b="1" i="1" dirty="0" smtClean="0"/>
              <a:t>USES OF CLOUD COMPUTING</a:t>
            </a:r>
            <a:endParaRPr lang="en-US" dirty="0"/>
          </a:p>
        </p:txBody>
      </p:sp>
      <p:pic>
        <p:nvPicPr>
          <p:cNvPr id="4097" name="Picture 1"/>
          <p:cNvPicPr>
            <a:picLocks noChangeAspect="1" noChangeArrowheads="1"/>
          </p:cNvPicPr>
          <p:nvPr/>
        </p:nvPicPr>
        <p:blipFill>
          <a:blip r:embed="rId2"/>
          <a:srcRect/>
          <a:stretch>
            <a:fillRect/>
          </a:stretch>
        </p:blipFill>
        <p:spPr bwMode="auto">
          <a:xfrm>
            <a:off x="685800" y="1600200"/>
            <a:ext cx="1804988" cy="3930650"/>
          </a:xfrm>
          <a:prstGeom prst="rect">
            <a:avLst/>
          </a:prstGeom>
          <a:noFill/>
          <a:ln w="9525">
            <a:noFill/>
            <a:miter lim="800000"/>
            <a:headEnd/>
            <a:tailEnd/>
          </a:ln>
        </p:spPr>
      </p:pic>
      <p:sp>
        <p:nvSpPr>
          <p:cNvPr id="4098" name="Rectangle 2"/>
          <p:cNvSpPr>
            <a:spLocks noChangeArrowheads="1"/>
          </p:cNvSpPr>
          <p:nvPr/>
        </p:nvSpPr>
        <p:spPr bwMode="auto">
          <a:xfrm>
            <a:off x="2895600" y="1447800"/>
            <a:ext cx="57912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You  are  probably  using  cloud  computing  right  now,  even  if you don’t realize it. If you use an online service to send email, edit  documents,  watch  movies  or  TV,  listen  to  music,  play games or  store  pictures  and other files,  it  is likely that  cloud computing is making it all possible behind the scenes. The first cloud computing services are barely a decade old, but already a   variety   of   organizations—from   tiny   start-ups   to   global corporations,    government    agencies    to    non-profits—are embracing the technology for  all  sorts of reasons.  Here are a few of the things you can do with the cloud: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Create new apps and services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Store, back up and recover data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Host websites and blogs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Stream audio and video</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Deliver software on demand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Analyze data for patterns and make predictions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6629400" y="762000"/>
            <a:ext cx="2381250" cy="5786437"/>
            <a:chOff x="1680" y="1447"/>
            <a:chExt cx="3749" cy="9113"/>
          </a:xfrm>
        </p:grpSpPr>
        <p:pic>
          <p:nvPicPr>
            <p:cNvPr id="21507" name="Picture 3"/>
            <p:cNvPicPr>
              <a:picLocks noChangeAspect="1" noChangeArrowheads="1"/>
            </p:cNvPicPr>
            <p:nvPr/>
          </p:nvPicPr>
          <p:blipFill>
            <a:blip r:embed="rId2"/>
            <a:srcRect/>
            <a:stretch>
              <a:fillRect/>
            </a:stretch>
          </p:blipFill>
          <p:spPr bwMode="auto">
            <a:xfrm>
              <a:off x="1680" y="1606"/>
              <a:ext cx="3749" cy="8954"/>
            </a:xfrm>
            <a:prstGeom prst="rect">
              <a:avLst/>
            </a:prstGeom>
            <a:noFill/>
          </p:spPr>
        </p:pic>
        <p:sp>
          <p:nvSpPr>
            <p:cNvPr id="21508" name="Freeform 4"/>
            <p:cNvSpPr>
              <a:spLocks/>
            </p:cNvSpPr>
            <p:nvPr/>
          </p:nvSpPr>
          <p:spPr bwMode="auto">
            <a:xfrm>
              <a:off x="1709" y="1454"/>
              <a:ext cx="1255" cy="470"/>
            </a:xfrm>
            <a:custGeom>
              <a:avLst/>
              <a:gdLst/>
              <a:ahLst/>
              <a:cxnLst>
                <a:cxn ang="0">
                  <a:pos x="0" y="0"/>
                </a:cxn>
                <a:cxn ang="0">
                  <a:pos x="0" y="471"/>
                </a:cxn>
                <a:cxn ang="0">
                  <a:pos x="1255" y="471"/>
                </a:cxn>
                <a:cxn ang="0">
                  <a:pos x="1255" y="0"/>
                </a:cxn>
                <a:cxn ang="0">
                  <a:pos x="0" y="0"/>
                </a:cxn>
              </a:cxnLst>
              <a:rect l="0" t="0" r="r" b="b"/>
              <a:pathLst>
                <a:path w="1255" h="470">
                  <a:moveTo>
                    <a:pt x="0" y="0"/>
                  </a:moveTo>
                  <a:lnTo>
                    <a:pt x="0" y="471"/>
                  </a:lnTo>
                  <a:lnTo>
                    <a:pt x="1255" y="471"/>
                  </a:lnTo>
                  <a:lnTo>
                    <a:pt x="1255" y="0"/>
                  </a:lnTo>
                  <a:lnTo>
                    <a:pt x="0" y="0"/>
                  </a:lnTo>
                  <a:close/>
                </a:path>
              </a:pathLst>
            </a:custGeom>
            <a:noFill/>
            <a:ln w="914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p:cNvSpPr/>
          <p:nvPr/>
        </p:nvSpPr>
        <p:spPr>
          <a:xfrm>
            <a:off x="3124200" y="228600"/>
            <a:ext cx="3062057" cy="369332"/>
          </a:xfrm>
          <a:prstGeom prst="rect">
            <a:avLst/>
          </a:prstGeom>
        </p:spPr>
        <p:txBody>
          <a:bodyPr wrap="none">
            <a:spAutoFit/>
          </a:bodyPr>
          <a:lstStyle/>
          <a:p>
            <a:r>
              <a:rPr lang="en-US" b="1" i="1" dirty="0" smtClean="0"/>
              <a:t>TYPES OF CLOUD COMPUTING</a:t>
            </a:r>
            <a:endParaRPr lang="en-US" dirty="0"/>
          </a:p>
        </p:txBody>
      </p:sp>
      <p:sp>
        <p:nvSpPr>
          <p:cNvPr id="21509" name="Rectangle 5"/>
          <p:cNvSpPr>
            <a:spLocks noChangeArrowheads="1"/>
          </p:cNvSpPr>
          <p:nvPr/>
        </p:nvSpPr>
        <p:spPr bwMode="auto">
          <a:xfrm>
            <a:off x="-609600" y="-86416"/>
            <a:ext cx="8153400" cy="6868216"/>
          </a:xfrm>
          <a:prstGeom prst="rect">
            <a:avLst/>
          </a:prstGeom>
          <a:noFill/>
          <a:ln w="9525">
            <a:noFill/>
            <a:miter lim="800000"/>
            <a:headEnd/>
            <a:tailEnd/>
          </a:ln>
          <a:effectLst/>
        </p:spPr>
        <p:txBody>
          <a:bodyPr vert="horz" wrap="square" lIns="1015680" tIns="863328" rIns="850632" bIns="17774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Types of cloud services: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IaaS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PaaS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SaaS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Most cloud computing services fall into three broad categories: infrastructure as a service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IaaS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platform as a service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PaaS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and software as a service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SaaS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These are sometimes called the cloud computing stack, because they build on top of one another. Knowing what they are and how they are different makes it easier to accomplish your business goals.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Infrastructure-as-a-service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IaaS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The most basic category of cloud computing services. With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IaaS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you rent IT infrastructure—servers and virtual machines (VMs), storage, networks, operating systems—from a cloud provider on a pay-as-you-go basis.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Platform as a service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PaaS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Platform-as-a-service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PaaS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refers     to     cloud computing    services    that    supply    an    on-demand environment  for  developing,  testing,  delivering  and managing software applications.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PaaS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is designed to make it easier for developers to quickly create web or mobile  apps,  without  worrying  about  setting  up  or managing  the  underlying  infrastructure  of  servers, storage,     network     and     databases     needed     for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Software as a service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SaaS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Software-as-a-service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SaaS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is a method for delivering software applications over the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Internet, on demand and typically on a subscription basis. With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SaaS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cloud providers host and manage the software application and underlying infrastructure and handle any maintenance, like software upgrades and security patching. Users connect to the application over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Internet, usually with a web browser on their phone, tablet or PC.</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228600"/>
            <a:ext cx="3576557" cy="369332"/>
          </a:xfrm>
          <a:prstGeom prst="rect">
            <a:avLst/>
          </a:prstGeom>
        </p:spPr>
        <p:txBody>
          <a:bodyPr wrap="none">
            <a:spAutoFit/>
          </a:bodyPr>
          <a:lstStyle/>
          <a:p>
            <a:r>
              <a:rPr lang="en-US" b="1" i="1" dirty="0" smtClean="0"/>
              <a:t>MAJOR CLOUD SERVICE PROVIDERS</a:t>
            </a:r>
            <a:endParaRPr lang="en-US" dirty="0"/>
          </a:p>
        </p:txBody>
      </p:sp>
      <p:pic>
        <p:nvPicPr>
          <p:cNvPr id="23553" name="Picture 1"/>
          <p:cNvPicPr>
            <a:picLocks noChangeAspect="1" noChangeArrowheads="1"/>
          </p:cNvPicPr>
          <p:nvPr/>
        </p:nvPicPr>
        <p:blipFill>
          <a:blip r:embed="rId2"/>
          <a:srcRect/>
          <a:stretch>
            <a:fillRect/>
          </a:stretch>
        </p:blipFill>
        <p:spPr bwMode="auto">
          <a:xfrm>
            <a:off x="2922588" y="1447800"/>
            <a:ext cx="6221412" cy="1970087"/>
          </a:xfrm>
          <a:prstGeom prst="rect">
            <a:avLst/>
          </a:prstGeom>
          <a:noFill/>
        </p:spPr>
      </p:pic>
      <p:grpSp>
        <p:nvGrpSpPr>
          <p:cNvPr id="23554" name="Group 2"/>
          <p:cNvGrpSpPr>
            <a:grpSpLocks/>
          </p:cNvGrpSpPr>
          <p:nvPr/>
        </p:nvGrpSpPr>
        <p:grpSpPr bwMode="auto">
          <a:xfrm>
            <a:off x="228600" y="3657600"/>
            <a:ext cx="2609850" cy="1550988"/>
            <a:chOff x="7330" y="600"/>
            <a:chExt cx="4109" cy="2443"/>
          </a:xfrm>
        </p:grpSpPr>
        <p:pic>
          <p:nvPicPr>
            <p:cNvPr id="23555" name="Picture 3"/>
            <p:cNvPicPr>
              <a:picLocks noChangeAspect="1" noChangeArrowheads="1"/>
            </p:cNvPicPr>
            <p:nvPr/>
          </p:nvPicPr>
          <p:blipFill>
            <a:blip r:embed="rId3" cstate="print"/>
            <a:srcRect/>
            <a:stretch>
              <a:fillRect/>
            </a:stretch>
          </p:blipFill>
          <p:spPr bwMode="auto">
            <a:xfrm>
              <a:off x="7330" y="600"/>
              <a:ext cx="4109" cy="2054"/>
            </a:xfrm>
            <a:prstGeom prst="rect">
              <a:avLst/>
            </a:prstGeom>
            <a:noFill/>
          </p:spPr>
        </p:pic>
        <p:sp>
          <p:nvSpPr>
            <p:cNvPr id="23556" name="Freeform 4"/>
            <p:cNvSpPr>
              <a:spLocks/>
            </p:cNvSpPr>
            <p:nvPr/>
          </p:nvSpPr>
          <p:spPr bwMode="auto">
            <a:xfrm>
              <a:off x="9526" y="2566"/>
              <a:ext cx="1253" cy="470"/>
            </a:xfrm>
            <a:custGeom>
              <a:avLst/>
              <a:gdLst/>
              <a:ahLst/>
              <a:cxnLst>
                <a:cxn ang="0">
                  <a:pos x="0" y="0"/>
                </a:cxn>
                <a:cxn ang="0">
                  <a:pos x="0" y="470"/>
                </a:cxn>
                <a:cxn ang="0">
                  <a:pos x="1252" y="470"/>
                </a:cxn>
                <a:cxn ang="0">
                  <a:pos x="1252" y="0"/>
                </a:cxn>
                <a:cxn ang="0">
                  <a:pos x="0" y="0"/>
                </a:cxn>
              </a:cxnLst>
              <a:rect l="0" t="0" r="r" b="b"/>
              <a:pathLst>
                <a:path w="1253" h="470">
                  <a:moveTo>
                    <a:pt x="0" y="0"/>
                  </a:moveTo>
                  <a:lnTo>
                    <a:pt x="0" y="470"/>
                  </a:lnTo>
                  <a:lnTo>
                    <a:pt x="1252" y="470"/>
                  </a:lnTo>
                  <a:lnTo>
                    <a:pt x="1252" y="0"/>
                  </a:lnTo>
                  <a:lnTo>
                    <a:pt x="0" y="0"/>
                  </a:lnTo>
                  <a:close/>
                </a:path>
              </a:pathLst>
            </a:custGeom>
            <a:noFill/>
            <a:ln w="914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3557" name="Picture 5"/>
          <p:cNvPicPr>
            <a:picLocks noChangeAspect="1" noChangeArrowheads="1"/>
          </p:cNvPicPr>
          <p:nvPr/>
        </p:nvPicPr>
        <p:blipFill>
          <a:blip r:embed="rId4" cstate="print"/>
          <a:srcRect/>
          <a:stretch>
            <a:fillRect/>
          </a:stretch>
        </p:blipFill>
        <p:spPr bwMode="auto">
          <a:xfrm>
            <a:off x="3124200" y="4191000"/>
            <a:ext cx="5773738" cy="1743075"/>
          </a:xfrm>
          <a:prstGeom prst="rect">
            <a:avLst/>
          </a:prstGeom>
          <a:noFill/>
        </p:spPr>
      </p:pic>
      <p:pic>
        <p:nvPicPr>
          <p:cNvPr id="23559" name="Picture 7" descr="Image result for AZURE"/>
          <p:cNvPicPr>
            <a:picLocks noChangeAspect="1" noChangeArrowheads="1"/>
          </p:cNvPicPr>
          <p:nvPr/>
        </p:nvPicPr>
        <p:blipFill>
          <a:blip r:embed="rId5"/>
          <a:srcRect/>
          <a:stretch>
            <a:fillRect/>
          </a:stretch>
        </p:blipFill>
        <p:spPr bwMode="auto">
          <a:xfrm>
            <a:off x="0" y="914400"/>
            <a:ext cx="3124200" cy="156210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0" y="3276600"/>
            <a:ext cx="1333570" cy="369332"/>
          </a:xfrm>
          <a:prstGeom prst="rect">
            <a:avLst/>
          </a:prstGeom>
        </p:spPr>
        <p:txBody>
          <a:bodyPr wrap="none">
            <a:spAutoFit/>
          </a:bodyPr>
          <a:lstStyle/>
          <a:p>
            <a:r>
              <a:rPr lang="en-US" b="1" i="1" dirty="0" smtClean="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572</Words>
  <Application>Microsoft Office PowerPoint</Application>
  <PresentationFormat>On-screen Show (4:3)</PresentationFormat>
  <Paragraphs>32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Siddhant Jain</dc:creator>
  <cp:lastModifiedBy>Siddhant Jain</cp:lastModifiedBy>
  <cp:revision>3</cp:revision>
  <dcterms:created xsi:type="dcterms:W3CDTF">2018-10-24T14:34:44Z</dcterms:created>
  <dcterms:modified xsi:type="dcterms:W3CDTF">2018-10-24T14:59:44Z</dcterms:modified>
</cp:coreProperties>
</file>