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9144000" cx="16256000"/>
  <p:notesSz cx="16256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iUrL8m5jtlH5+c66F6Zk5CwtD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F38BEC-2175-44DC-9A63-92B3BFE24758}">
  <a:tblStyle styleId="{5EF38BEC-2175-44DC-9A63-92B3BFE247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09488c111_0_173:notes"/>
          <p:cNvSpPr txBox="1"/>
          <p:nvPr>
            <p:ph idx="1" type="body"/>
          </p:nvPr>
        </p:nvSpPr>
        <p:spPr>
          <a:xfrm>
            <a:off x="1625600" y="4343400"/>
            <a:ext cx="13004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f09488c111_0_173:notes"/>
          <p:cNvSpPr/>
          <p:nvPr>
            <p:ph idx="2" type="sldImg"/>
          </p:nvPr>
        </p:nvSpPr>
        <p:spPr>
          <a:xfrm>
            <a:off x="2709875" y="685800"/>
            <a:ext cx="1083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8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9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9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5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5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6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6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09488c111_0_4"/>
          <p:cNvSpPr/>
          <p:nvPr/>
        </p:nvSpPr>
        <p:spPr>
          <a:xfrm>
            <a:off x="0" y="0"/>
            <a:ext cx="16256100" cy="8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f09488c111_0_4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12" name="Google Shape;12;g1f09488c111_0_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f09488c111_0_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1f09488c111_0_4"/>
          <p:cNvSpPr txBox="1"/>
          <p:nvPr>
            <p:ph type="ctrTitle"/>
          </p:nvPr>
        </p:nvSpPr>
        <p:spPr>
          <a:xfrm>
            <a:off x="1296800" y="2351022"/>
            <a:ext cx="13667700" cy="2959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15" name="Google Shape;15;g1f09488c111_0_4"/>
          <p:cNvSpPr txBox="1"/>
          <p:nvPr>
            <p:ph idx="1" type="subTitle"/>
          </p:nvPr>
        </p:nvSpPr>
        <p:spPr>
          <a:xfrm>
            <a:off x="1297115" y="5640711"/>
            <a:ext cx="13667700" cy="962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f09488c111_0_4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1f09488c111_0_68"/>
          <p:cNvGrpSpPr/>
          <p:nvPr/>
        </p:nvGrpSpPr>
        <p:grpSpPr>
          <a:xfrm>
            <a:off x="1476201" y="7411816"/>
            <a:ext cx="1325790" cy="81469"/>
            <a:chOff x="4580561" y="2589004"/>
            <a:chExt cx="1064464" cy="25200"/>
          </a:xfrm>
        </p:grpSpPr>
        <p:sp>
          <p:nvSpPr>
            <p:cNvPr id="75" name="Google Shape;75;g1f09488c111_0_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f09488c111_0_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1f09488c111_0_68"/>
          <p:cNvSpPr txBox="1"/>
          <p:nvPr>
            <p:ph hasCustomPrompt="1" type="title"/>
          </p:nvPr>
        </p:nvSpPr>
        <p:spPr>
          <a:xfrm>
            <a:off x="1296800" y="1304800"/>
            <a:ext cx="13668300" cy="22128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00"/>
              <a:buNone/>
              <a:defRPr sz="14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1f09488c111_0_68"/>
          <p:cNvSpPr txBox="1"/>
          <p:nvPr>
            <p:ph idx="1" type="body"/>
          </p:nvPr>
        </p:nvSpPr>
        <p:spPr>
          <a:xfrm>
            <a:off x="1296800" y="4040690"/>
            <a:ext cx="13668300" cy="2809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1f09488c111_0_68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9488c111_0_75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1f09488c111_0_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4981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f09488c11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111" y="8510015"/>
            <a:ext cx="1222248" cy="633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f09488c111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75791" y="8305800"/>
            <a:ext cx="2401823" cy="63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f09488c111_0_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59" y="353568"/>
            <a:ext cx="323697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f09488c111_0_77"/>
          <p:cNvSpPr txBox="1"/>
          <p:nvPr>
            <p:ph type="title"/>
          </p:nvPr>
        </p:nvSpPr>
        <p:spPr>
          <a:xfrm>
            <a:off x="5573775" y="152222"/>
            <a:ext cx="5108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b="1" i="0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88" name="Google Shape;88;g1f09488c111_0_77"/>
          <p:cNvSpPr txBox="1"/>
          <p:nvPr>
            <p:ph idx="11" type="ftr"/>
          </p:nvPr>
        </p:nvSpPr>
        <p:spPr>
          <a:xfrm>
            <a:off x="445719" y="8782099"/>
            <a:ext cx="793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1f09488c111_0_77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1f09488c111_0_77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09488c111_0_86"/>
          <p:cNvSpPr txBox="1"/>
          <p:nvPr>
            <p:ph type="title"/>
          </p:nvPr>
        </p:nvSpPr>
        <p:spPr>
          <a:xfrm>
            <a:off x="5573775" y="152222"/>
            <a:ext cx="51084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b="1" i="0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93" name="Google Shape;93;g1f09488c111_0_86"/>
          <p:cNvSpPr txBox="1"/>
          <p:nvPr>
            <p:ph idx="1" type="body"/>
          </p:nvPr>
        </p:nvSpPr>
        <p:spPr>
          <a:xfrm>
            <a:off x="1895983" y="1848155"/>
            <a:ext cx="124641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b="0" i="0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4pPr>
            <a:lvl5pPr indent="-228600" lvl="4" marL="22860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5pPr>
            <a:lvl6pPr indent="-228600" lvl="5" marL="27432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6pPr>
            <a:lvl7pPr indent="-228600" lvl="6" marL="32004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7pPr>
            <a:lvl8pPr indent="-228600" lvl="7" marL="3657600" rtl="0" algn="l">
              <a:spcBef>
                <a:spcPts val="2100"/>
              </a:spcBef>
              <a:spcAft>
                <a:spcPts val="0"/>
              </a:spcAft>
              <a:buSzPts val="2000"/>
              <a:buNone/>
              <a:defRPr/>
            </a:lvl8pPr>
            <a:lvl9pPr indent="-228600" lvl="8" marL="4114800" rtl="0" algn="l">
              <a:spcBef>
                <a:spcPts val="2100"/>
              </a:spcBef>
              <a:spcAft>
                <a:spcPts val="2100"/>
              </a:spcAft>
              <a:buSzPts val="2000"/>
              <a:buNone/>
              <a:defRPr/>
            </a:lvl9pPr>
          </a:lstStyle>
          <a:p/>
        </p:txBody>
      </p:sp>
      <p:sp>
        <p:nvSpPr>
          <p:cNvPr id="94" name="Google Shape;94;g1f09488c111_0_86"/>
          <p:cNvSpPr txBox="1"/>
          <p:nvPr>
            <p:ph idx="11" type="ftr"/>
          </p:nvPr>
        </p:nvSpPr>
        <p:spPr>
          <a:xfrm>
            <a:off x="445719" y="8782099"/>
            <a:ext cx="793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f09488c111_0_86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f09488c111_0_86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09488c111_0_92"/>
          <p:cNvSpPr txBox="1"/>
          <p:nvPr>
            <p:ph idx="11" type="ftr"/>
          </p:nvPr>
        </p:nvSpPr>
        <p:spPr>
          <a:xfrm>
            <a:off x="445719" y="8782099"/>
            <a:ext cx="793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f09488c111_0_92"/>
          <p:cNvSpPr txBox="1"/>
          <p:nvPr>
            <p:ph idx="10" type="dt"/>
          </p:nvPr>
        </p:nvSpPr>
        <p:spPr>
          <a:xfrm>
            <a:off x="812800" y="8503920"/>
            <a:ext cx="373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f09488c111_0_92"/>
          <p:cNvSpPr txBox="1"/>
          <p:nvPr>
            <p:ph idx="12" type="sldNum"/>
          </p:nvPr>
        </p:nvSpPr>
        <p:spPr>
          <a:xfrm>
            <a:off x="11704320" y="8503920"/>
            <a:ext cx="373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9488c111_0_167"/>
          <p:cNvSpPr txBox="1"/>
          <p:nvPr>
            <p:ph idx="1" type="body"/>
          </p:nvPr>
        </p:nvSpPr>
        <p:spPr>
          <a:xfrm>
            <a:off x="812800" y="1975104"/>
            <a:ext cx="14630400" cy="6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25" spcFirstLastPara="1" rIns="162525" wrap="square" tIns="81250">
            <a:normAutofit/>
          </a:bodyPr>
          <a:lstStyle>
            <a:lvl1pPr indent="-368300" lvl="0" marL="457200" rtl="0" algn="l">
              <a:spcBef>
                <a:spcPts val="700"/>
              </a:spcBef>
              <a:spcAft>
                <a:spcPts val="0"/>
              </a:spcAft>
              <a:buSzPts val="2200"/>
              <a:buChar char="●"/>
              <a:defRPr/>
            </a:lvl1pPr>
            <a:lvl2pPr indent="-431800" lvl="1" marL="914400" rtl="0" algn="l">
              <a:spcBef>
                <a:spcPts val="60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rtl="0" algn="l">
              <a:spcBef>
                <a:spcPts val="210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rtl="0" algn="l">
              <a:spcBef>
                <a:spcPts val="210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rtl="0" algn="l">
              <a:spcBef>
                <a:spcPts val="210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rtl="0" algn="l">
              <a:spcBef>
                <a:spcPts val="210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rtl="0" algn="l">
              <a:spcBef>
                <a:spcPts val="210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rtl="0" algn="l">
              <a:spcBef>
                <a:spcPts val="210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rtl="0" algn="l">
              <a:spcBef>
                <a:spcPts val="2100"/>
              </a:spcBef>
              <a:spcAft>
                <a:spcPts val="210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03" name="Google Shape;103;g1f09488c111_0_167"/>
          <p:cNvSpPr txBox="1"/>
          <p:nvPr>
            <p:ph idx="10" type="dt"/>
          </p:nvPr>
        </p:nvSpPr>
        <p:spPr>
          <a:xfrm>
            <a:off x="11959168" y="8543925"/>
            <a:ext cx="3414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81250" lIns="162525" spcFirstLastPara="1" rIns="162525" wrap="square" tIns="812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g1f09488c111_0_167"/>
          <p:cNvSpPr txBox="1"/>
          <p:nvPr>
            <p:ph idx="11" type="ftr"/>
          </p:nvPr>
        </p:nvSpPr>
        <p:spPr>
          <a:xfrm>
            <a:off x="7786795" y="8543925"/>
            <a:ext cx="4179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81250" lIns="162525" spcFirstLastPara="1" rIns="162525" wrap="square" tIns="812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g1f09488c111_0_167"/>
          <p:cNvSpPr txBox="1"/>
          <p:nvPr>
            <p:ph idx="12" type="sldNum"/>
          </p:nvPr>
        </p:nvSpPr>
        <p:spPr>
          <a:xfrm>
            <a:off x="15372928" y="8543925"/>
            <a:ext cx="650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81250" lIns="162525" spcFirstLastPara="1" rIns="162525" wrap="square" tIns="812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g1f09488c111_0_167"/>
          <p:cNvSpPr txBox="1"/>
          <p:nvPr>
            <p:ph type="title"/>
          </p:nvPr>
        </p:nvSpPr>
        <p:spPr>
          <a:xfrm>
            <a:off x="812800" y="366184"/>
            <a:ext cx="146304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50" lIns="162525" spcFirstLastPara="1" rIns="162525" wrap="square" tIns="812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1f09488c111_0_12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19" name="Google Shape;19;g1f09488c111_0_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f09488c111_0_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1f09488c111_0_12"/>
          <p:cNvSpPr txBox="1"/>
          <p:nvPr>
            <p:ph type="title"/>
          </p:nvPr>
        </p:nvSpPr>
        <p:spPr>
          <a:xfrm>
            <a:off x="1296800" y="2351022"/>
            <a:ext cx="13668300" cy="2699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f09488c111_0_12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09488c111_0_18"/>
          <p:cNvSpPr/>
          <p:nvPr/>
        </p:nvSpPr>
        <p:spPr>
          <a:xfrm>
            <a:off x="0" y="0"/>
            <a:ext cx="16256100" cy="8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1f09488c111_0_18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26" name="Google Shape;26;g1f09488c111_0_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f09488c111_0_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1f09488c111_0_18"/>
          <p:cNvSpPr txBox="1"/>
          <p:nvPr>
            <p:ph type="title"/>
          </p:nvPr>
        </p:nvSpPr>
        <p:spPr>
          <a:xfrm>
            <a:off x="1296800" y="2344267"/>
            <a:ext cx="13668900" cy="9516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29" name="Google Shape;29;g1f09488c111_0_18"/>
          <p:cNvSpPr txBox="1"/>
          <p:nvPr>
            <p:ph idx="1" type="body"/>
          </p:nvPr>
        </p:nvSpPr>
        <p:spPr>
          <a:xfrm>
            <a:off x="1296800" y="3695778"/>
            <a:ext cx="13668900" cy="4019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0" name="Google Shape;30;g1f09488c111_0_18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f09488c111_0_26"/>
          <p:cNvSpPr/>
          <p:nvPr/>
        </p:nvSpPr>
        <p:spPr>
          <a:xfrm>
            <a:off x="0" y="0"/>
            <a:ext cx="16256100" cy="8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1f09488c111_0_26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34" name="Google Shape;34;g1f09488c111_0_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f09488c111_0_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1f09488c111_0_26"/>
          <p:cNvSpPr txBox="1"/>
          <p:nvPr>
            <p:ph type="title"/>
          </p:nvPr>
        </p:nvSpPr>
        <p:spPr>
          <a:xfrm>
            <a:off x="1296800" y="2344267"/>
            <a:ext cx="13668300" cy="9516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7" name="Google Shape;37;g1f09488c111_0_26"/>
          <p:cNvSpPr txBox="1"/>
          <p:nvPr>
            <p:ph idx="1" type="body"/>
          </p:nvPr>
        </p:nvSpPr>
        <p:spPr>
          <a:xfrm>
            <a:off x="1296578" y="3695778"/>
            <a:ext cx="6709800" cy="4019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8" name="Google Shape;38;g1f09488c111_0_26"/>
          <p:cNvSpPr txBox="1"/>
          <p:nvPr>
            <p:ph idx="2" type="body"/>
          </p:nvPr>
        </p:nvSpPr>
        <p:spPr>
          <a:xfrm>
            <a:off x="8255295" y="3695778"/>
            <a:ext cx="6709800" cy="4019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g1f09488c111_0_26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f09488c111_0_35"/>
          <p:cNvSpPr/>
          <p:nvPr/>
        </p:nvSpPr>
        <p:spPr>
          <a:xfrm>
            <a:off x="0" y="0"/>
            <a:ext cx="16256100" cy="8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1f09488c111_0_35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43" name="Google Shape;43;g1f09488c111_0_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f09488c111_0_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f09488c111_0_35"/>
          <p:cNvSpPr txBox="1"/>
          <p:nvPr>
            <p:ph type="title"/>
          </p:nvPr>
        </p:nvSpPr>
        <p:spPr>
          <a:xfrm>
            <a:off x="1296800" y="2344267"/>
            <a:ext cx="13668300" cy="9516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46" name="Google Shape;46;g1f09488c111_0_35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f09488c111_0_42"/>
          <p:cNvSpPr/>
          <p:nvPr/>
        </p:nvSpPr>
        <p:spPr>
          <a:xfrm>
            <a:off x="0" y="0"/>
            <a:ext cx="16256100" cy="8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1f09488c111_0_42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50" name="Google Shape;50;g1f09488c111_0_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f09488c111_0_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f09488c111_0_42"/>
          <p:cNvSpPr txBox="1"/>
          <p:nvPr>
            <p:ph type="title"/>
          </p:nvPr>
        </p:nvSpPr>
        <p:spPr>
          <a:xfrm>
            <a:off x="1297778" y="2344267"/>
            <a:ext cx="5868300" cy="2456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53" name="Google Shape;53;g1f09488c111_0_42"/>
          <p:cNvSpPr txBox="1"/>
          <p:nvPr>
            <p:ph idx="1" type="body"/>
          </p:nvPr>
        </p:nvSpPr>
        <p:spPr>
          <a:xfrm>
            <a:off x="1282178" y="4945289"/>
            <a:ext cx="5868300" cy="2840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4" name="Google Shape;54;g1f09488c111_0_42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09488c111_0_50"/>
          <p:cNvGrpSpPr/>
          <p:nvPr/>
        </p:nvGrpSpPr>
        <p:grpSpPr>
          <a:xfrm>
            <a:off x="1476201" y="7411816"/>
            <a:ext cx="1325790" cy="81469"/>
            <a:chOff x="4580561" y="2589004"/>
            <a:chExt cx="1064464" cy="25200"/>
          </a:xfrm>
        </p:grpSpPr>
        <p:sp>
          <p:nvSpPr>
            <p:cNvPr id="57" name="Google Shape;57;g1f09488c111_0_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f09488c111_0_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f09488c111_0_50"/>
          <p:cNvSpPr txBox="1"/>
          <p:nvPr>
            <p:ph type="title"/>
          </p:nvPr>
        </p:nvSpPr>
        <p:spPr>
          <a:xfrm>
            <a:off x="1296800" y="1536533"/>
            <a:ext cx="12482100" cy="53067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1f09488c111_0_50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09488c111_0_56"/>
          <p:cNvSpPr/>
          <p:nvPr/>
        </p:nvSpPr>
        <p:spPr>
          <a:xfrm>
            <a:off x="0" y="0"/>
            <a:ext cx="8127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1f09488c111_0_56"/>
          <p:cNvGrpSpPr/>
          <p:nvPr/>
        </p:nvGrpSpPr>
        <p:grpSpPr>
          <a:xfrm>
            <a:off x="1476201" y="2117816"/>
            <a:ext cx="1325790" cy="81469"/>
            <a:chOff x="4580561" y="2589004"/>
            <a:chExt cx="1064464" cy="25200"/>
          </a:xfrm>
        </p:grpSpPr>
        <p:sp>
          <p:nvSpPr>
            <p:cNvPr id="64" name="Google Shape;64;g1f09488c111_0_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f09488c111_0_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f09488c111_0_56"/>
          <p:cNvSpPr txBox="1"/>
          <p:nvPr>
            <p:ph type="title"/>
          </p:nvPr>
        </p:nvSpPr>
        <p:spPr>
          <a:xfrm>
            <a:off x="1297778" y="2344267"/>
            <a:ext cx="5868300" cy="29994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67" name="Google Shape;67;g1f09488c111_0_56"/>
          <p:cNvSpPr txBox="1"/>
          <p:nvPr>
            <p:ph idx="1" type="subTitle"/>
          </p:nvPr>
        </p:nvSpPr>
        <p:spPr>
          <a:xfrm>
            <a:off x="1288800" y="5620489"/>
            <a:ext cx="5868300" cy="13494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g1f09488c111_0_56"/>
          <p:cNvSpPr txBox="1"/>
          <p:nvPr>
            <p:ph idx="2" type="body"/>
          </p:nvPr>
        </p:nvSpPr>
        <p:spPr>
          <a:xfrm>
            <a:off x="9198622" y="2404667"/>
            <a:ext cx="5998800" cy="5378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g1f09488c111_0_56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09488c111_0_65"/>
          <p:cNvSpPr txBox="1"/>
          <p:nvPr>
            <p:ph idx="1" type="body"/>
          </p:nvPr>
        </p:nvSpPr>
        <p:spPr>
          <a:xfrm>
            <a:off x="1288800" y="7773424"/>
            <a:ext cx="13684200" cy="8187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72" name="Google Shape;72;g1f09488c111_0_65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09488c111_0_0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aleway"/>
              <a:buNone/>
              <a:defRPr b="1" sz="5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1f09488c111_0_0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Lato"/>
              <a:buChar char="●"/>
              <a:defRPr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■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■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○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■"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f09488c111_0_0"/>
          <p:cNvSpPr txBox="1"/>
          <p:nvPr>
            <p:ph idx="12" type="sldNum"/>
          </p:nvPr>
        </p:nvSpPr>
        <p:spPr>
          <a:xfrm>
            <a:off x="15175649" y="8444179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47.png"/><Relationship Id="rId5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52.jpg"/><Relationship Id="rId5" Type="http://schemas.openxmlformats.org/officeDocument/2006/relationships/image" Target="../media/image44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5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Relationship Id="rId7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63.jpg"/><Relationship Id="rId5" Type="http://schemas.openxmlformats.org/officeDocument/2006/relationships/image" Target="../media/image6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5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70.png"/><Relationship Id="rId5" Type="http://schemas.openxmlformats.org/officeDocument/2006/relationships/image" Target="../media/image57.png"/><Relationship Id="rId6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0.png"/><Relationship Id="rId4" Type="http://schemas.openxmlformats.org/officeDocument/2006/relationships/image" Target="../media/image6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6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14.jp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1.jpg"/><Relationship Id="rId6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1f09488c111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4981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f09488c111_0_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59" y="353568"/>
            <a:ext cx="3236976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f09488c111_0_173"/>
          <p:cNvSpPr txBox="1"/>
          <p:nvPr>
            <p:ph type="title"/>
          </p:nvPr>
        </p:nvSpPr>
        <p:spPr>
          <a:xfrm>
            <a:off x="6218301" y="4369435"/>
            <a:ext cx="381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Ethereum Blockchain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>
            <p:ph type="title"/>
          </p:nvPr>
        </p:nvSpPr>
        <p:spPr>
          <a:xfrm>
            <a:off x="6714870" y="228422"/>
            <a:ext cx="2826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Bitcoin Vs Ether</a:t>
            </a:r>
            <a:endParaRPr/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1303" y="685800"/>
            <a:ext cx="4535424" cy="3657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14"/>
          <p:cNvGraphicFramePr/>
          <p:nvPr/>
        </p:nvGraphicFramePr>
        <p:xfrm>
          <a:off x="2392045" y="1346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{5EF38BEC-2175-44DC-9A63-92B3BFE24758}</a:tableStyleId>
              </a:tblPr>
              <a:tblGrid>
                <a:gridCol w="5729600"/>
                <a:gridCol w="5729600"/>
              </a:tblGrid>
              <a:tr h="102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Bitcoin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7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27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</a:tr>
              <a:tr h="1023875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Uses secure hash algorithm (SHA-256)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7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Uses Ethash algorithm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7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</a:tr>
              <a:tr h="102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as currency for purchasing goods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and services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6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Used as a currency and for making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decentralized apps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6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7"/>
                    </a:solidFill>
                  </a:tcPr>
                </a:tc>
              </a:tr>
              <a:tr h="1319775">
                <a:tc>
                  <a:txBody>
                    <a:bodyPr/>
                    <a:lstStyle/>
                    <a:p>
                      <a:pPr indent="-1262379" lvl="0" marL="1580515" marR="3111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Digital currency to compete against fiat  currencies and gold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086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Mainly used for smart contracts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</a:tr>
              <a:tr h="102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Transaction speed is slower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8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Transaction speed is much faster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8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EF7"/>
                    </a:solidFill>
                  </a:tcPr>
                </a:tc>
              </a:tr>
              <a:tr h="102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Very high mining price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8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E3E3E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Lower Gas prices comparatively</a:t>
                      </a:r>
                      <a:endParaRPr sz="2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289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/>
        </p:nvSpPr>
        <p:spPr>
          <a:xfrm>
            <a:off x="7791099" y="228425"/>
            <a:ext cx="2984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Gas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1295" y="685800"/>
            <a:ext cx="1612392" cy="25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6944" y="3715511"/>
            <a:ext cx="3980687" cy="3980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5"/>
          <p:cNvGrpSpPr/>
          <p:nvPr/>
        </p:nvGrpSpPr>
        <p:grpSpPr>
          <a:xfrm>
            <a:off x="1737360" y="1447800"/>
            <a:ext cx="13060680" cy="1667510"/>
            <a:chOff x="1737360" y="1447800"/>
            <a:chExt cx="13060680" cy="1667510"/>
          </a:xfrm>
        </p:grpSpPr>
        <p:sp>
          <p:nvSpPr>
            <p:cNvPr id="313" name="Google Shape;313;p15"/>
            <p:cNvSpPr/>
            <p:nvPr/>
          </p:nvSpPr>
          <p:spPr>
            <a:xfrm>
              <a:off x="1737360" y="1447800"/>
              <a:ext cx="13060680" cy="1667510"/>
            </a:xfrm>
            <a:custGeom>
              <a:rect b="b" l="l" r="r" t="t"/>
              <a:pathLst>
                <a:path extrusionOk="0" h="1667510" w="13060680">
                  <a:moveTo>
                    <a:pt x="12782804" y="0"/>
                  </a:moveTo>
                  <a:lnTo>
                    <a:pt x="277875" y="0"/>
                  </a:lnTo>
                  <a:lnTo>
                    <a:pt x="232815" y="3638"/>
                  </a:lnTo>
                  <a:lnTo>
                    <a:pt x="190065" y="14171"/>
                  </a:lnTo>
                  <a:lnTo>
                    <a:pt x="150198" y="31025"/>
                  </a:lnTo>
                  <a:lnTo>
                    <a:pt x="113787" y="53628"/>
                  </a:lnTo>
                  <a:lnTo>
                    <a:pt x="81407" y="81406"/>
                  </a:lnTo>
                  <a:lnTo>
                    <a:pt x="53628" y="113787"/>
                  </a:lnTo>
                  <a:lnTo>
                    <a:pt x="31025" y="150198"/>
                  </a:lnTo>
                  <a:lnTo>
                    <a:pt x="14171" y="190065"/>
                  </a:lnTo>
                  <a:lnTo>
                    <a:pt x="3638" y="232815"/>
                  </a:lnTo>
                  <a:lnTo>
                    <a:pt x="0" y="277875"/>
                  </a:lnTo>
                  <a:lnTo>
                    <a:pt x="0" y="1389379"/>
                  </a:lnTo>
                  <a:lnTo>
                    <a:pt x="3638" y="1434440"/>
                  </a:lnTo>
                  <a:lnTo>
                    <a:pt x="14171" y="1477190"/>
                  </a:lnTo>
                  <a:lnTo>
                    <a:pt x="31025" y="1517057"/>
                  </a:lnTo>
                  <a:lnTo>
                    <a:pt x="53628" y="1553468"/>
                  </a:lnTo>
                  <a:lnTo>
                    <a:pt x="81406" y="1585849"/>
                  </a:lnTo>
                  <a:lnTo>
                    <a:pt x="113787" y="1613627"/>
                  </a:lnTo>
                  <a:lnTo>
                    <a:pt x="150198" y="1636230"/>
                  </a:lnTo>
                  <a:lnTo>
                    <a:pt x="190065" y="1653084"/>
                  </a:lnTo>
                  <a:lnTo>
                    <a:pt x="232815" y="1663617"/>
                  </a:lnTo>
                  <a:lnTo>
                    <a:pt x="277875" y="1667255"/>
                  </a:lnTo>
                  <a:lnTo>
                    <a:pt x="12782804" y="1667255"/>
                  </a:lnTo>
                  <a:lnTo>
                    <a:pt x="12827864" y="1663617"/>
                  </a:lnTo>
                  <a:lnTo>
                    <a:pt x="12870614" y="1653084"/>
                  </a:lnTo>
                  <a:lnTo>
                    <a:pt x="12910481" y="1636230"/>
                  </a:lnTo>
                  <a:lnTo>
                    <a:pt x="12946892" y="1613627"/>
                  </a:lnTo>
                  <a:lnTo>
                    <a:pt x="12979273" y="1585849"/>
                  </a:lnTo>
                  <a:lnTo>
                    <a:pt x="13007051" y="1553468"/>
                  </a:lnTo>
                  <a:lnTo>
                    <a:pt x="13029654" y="1517057"/>
                  </a:lnTo>
                  <a:lnTo>
                    <a:pt x="13046508" y="1477190"/>
                  </a:lnTo>
                  <a:lnTo>
                    <a:pt x="13057041" y="1434440"/>
                  </a:lnTo>
                  <a:lnTo>
                    <a:pt x="13060680" y="1389379"/>
                  </a:lnTo>
                  <a:lnTo>
                    <a:pt x="13060680" y="277875"/>
                  </a:lnTo>
                  <a:lnTo>
                    <a:pt x="13057041" y="232815"/>
                  </a:lnTo>
                  <a:lnTo>
                    <a:pt x="13046508" y="190065"/>
                  </a:lnTo>
                  <a:lnTo>
                    <a:pt x="13029654" y="150198"/>
                  </a:lnTo>
                  <a:lnTo>
                    <a:pt x="13007051" y="113787"/>
                  </a:lnTo>
                  <a:lnTo>
                    <a:pt x="12979273" y="81406"/>
                  </a:lnTo>
                  <a:lnTo>
                    <a:pt x="12946892" y="53628"/>
                  </a:lnTo>
                  <a:lnTo>
                    <a:pt x="12910481" y="31025"/>
                  </a:lnTo>
                  <a:lnTo>
                    <a:pt x="12870614" y="14171"/>
                  </a:lnTo>
                  <a:lnTo>
                    <a:pt x="12827864" y="3638"/>
                  </a:lnTo>
                  <a:lnTo>
                    <a:pt x="12782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737360" y="1447800"/>
              <a:ext cx="13060680" cy="1667510"/>
            </a:xfrm>
            <a:custGeom>
              <a:rect b="b" l="l" r="r" t="t"/>
              <a:pathLst>
                <a:path extrusionOk="0" h="1667510" w="13060680">
                  <a:moveTo>
                    <a:pt x="0" y="277875"/>
                  </a:moveTo>
                  <a:lnTo>
                    <a:pt x="3638" y="232815"/>
                  </a:lnTo>
                  <a:lnTo>
                    <a:pt x="14171" y="190065"/>
                  </a:lnTo>
                  <a:lnTo>
                    <a:pt x="31025" y="150198"/>
                  </a:lnTo>
                  <a:lnTo>
                    <a:pt x="53628" y="113787"/>
                  </a:lnTo>
                  <a:lnTo>
                    <a:pt x="81407" y="81406"/>
                  </a:lnTo>
                  <a:lnTo>
                    <a:pt x="113787" y="53628"/>
                  </a:lnTo>
                  <a:lnTo>
                    <a:pt x="150198" y="31025"/>
                  </a:lnTo>
                  <a:lnTo>
                    <a:pt x="190065" y="14171"/>
                  </a:lnTo>
                  <a:lnTo>
                    <a:pt x="232815" y="3638"/>
                  </a:lnTo>
                  <a:lnTo>
                    <a:pt x="277875" y="0"/>
                  </a:lnTo>
                  <a:lnTo>
                    <a:pt x="12782804" y="0"/>
                  </a:lnTo>
                  <a:lnTo>
                    <a:pt x="12827864" y="3638"/>
                  </a:lnTo>
                  <a:lnTo>
                    <a:pt x="12870614" y="14171"/>
                  </a:lnTo>
                  <a:lnTo>
                    <a:pt x="12910481" y="31025"/>
                  </a:lnTo>
                  <a:lnTo>
                    <a:pt x="12946892" y="53628"/>
                  </a:lnTo>
                  <a:lnTo>
                    <a:pt x="12979273" y="81406"/>
                  </a:lnTo>
                  <a:lnTo>
                    <a:pt x="13007051" y="113787"/>
                  </a:lnTo>
                  <a:lnTo>
                    <a:pt x="13029654" y="150198"/>
                  </a:lnTo>
                  <a:lnTo>
                    <a:pt x="13046508" y="190065"/>
                  </a:lnTo>
                  <a:lnTo>
                    <a:pt x="13057041" y="232815"/>
                  </a:lnTo>
                  <a:lnTo>
                    <a:pt x="13060680" y="277875"/>
                  </a:lnTo>
                  <a:lnTo>
                    <a:pt x="13060680" y="1389379"/>
                  </a:lnTo>
                  <a:lnTo>
                    <a:pt x="13057041" y="1434440"/>
                  </a:lnTo>
                  <a:lnTo>
                    <a:pt x="13046508" y="1477190"/>
                  </a:lnTo>
                  <a:lnTo>
                    <a:pt x="13029654" y="1517057"/>
                  </a:lnTo>
                  <a:lnTo>
                    <a:pt x="13007051" y="1553468"/>
                  </a:lnTo>
                  <a:lnTo>
                    <a:pt x="12979273" y="1585849"/>
                  </a:lnTo>
                  <a:lnTo>
                    <a:pt x="12946892" y="1613627"/>
                  </a:lnTo>
                  <a:lnTo>
                    <a:pt x="12910481" y="1636230"/>
                  </a:lnTo>
                  <a:lnTo>
                    <a:pt x="12870614" y="1653084"/>
                  </a:lnTo>
                  <a:lnTo>
                    <a:pt x="12827864" y="1663617"/>
                  </a:lnTo>
                  <a:lnTo>
                    <a:pt x="12782804" y="1667255"/>
                  </a:lnTo>
                  <a:lnTo>
                    <a:pt x="277875" y="1667255"/>
                  </a:lnTo>
                  <a:lnTo>
                    <a:pt x="232815" y="1663617"/>
                  </a:lnTo>
                  <a:lnTo>
                    <a:pt x="190065" y="1653084"/>
                  </a:lnTo>
                  <a:lnTo>
                    <a:pt x="150198" y="1636230"/>
                  </a:lnTo>
                  <a:lnTo>
                    <a:pt x="113787" y="1613627"/>
                  </a:lnTo>
                  <a:lnTo>
                    <a:pt x="81406" y="1585849"/>
                  </a:lnTo>
                  <a:lnTo>
                    <a:pt x="53628" y="1553468"/>
                  </a:lnTo>
                  <a:lnTo>
                    <a:pt x="31025" y="1517057"/>
                  </a:lnTo>
                  <a:lnTo>
                    <a:pt x="14171" y="1477190"/>
                  </a:lnTo>
                  <a:lnTo>
                    <a:pt x="3638" y="1434440"/>
                  </a:lnTo>
                  <a:lnTo>
                    <a:pt x="0" y="1389379"/>
                  </a:lnTo>
                  <a:lnTo>
                    <a:pt x="0" y="277875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5" name="Google Shape;315;p15"/>
          <p:cNvSpPr txBox="1"/>
          <p:nvPr/>
        </p:nvSpPr>
        <p:spPr>
          <a:xfrm>
            <a:off x="2017014" y="1716185"/>
            <a:ext cx="12520930" cy="1181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Gas is a unit of measuring the amount of computational power required to run a smart contract  or perform a transaction. It is similar to a transaction fee for every operation performed on  Ethereum Blockchain.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6236208" y="3715511"/>
            <a:ext cx="8562340" cy="3980815"/>
            <a:chOff x="6236208" y="3715511"/>
            <a:chExt cx="8562340" cy="3980815"/>
          </a:xfrm>
        </p:grpSpPr>
        <p:sp>
          <p:nvSpPr>
            <p:cNvPr id="317" name="Google Shape;317;p15"/>
            <p:cNvSpPr/>
            <p:nvPr/>
          </p:nvSpPr>
          <p:spPr>
            <a:xfrm>
              <a:off x="6236208" y="3715511"/>
              <a:ext cx="8562340" cy="3980815"/>
            </a:xfrm>
            <a:custGeom>
              <a:rect b="b" l="l" r="r" t="t"/>
              <a:pathLst>
                <a:path extrusionOk="0" h="3980815" w="8562340">
                  <a:moveTo>
                    <a:pt x="7898384" y="0"/>
                  </a:moveTo>
                  <a:lnTo>
                    <a:pt x="663447" y="0"/>
                  </a:lnTo>
                  <a:lnTo>
                    <a:pt x="616069" y="1665"/>
                  </a:lnTo>
                  <a:lnTo>
                    <a:pt x="569589" y="6588"/>
                  </a:lnTo>
                  <a:lnTo>
                    <a:pt x="524120" y="14656"/>
                  </a:lnTo>
                  <a:lnTo>
                    <a:pt x="479775" y="25755"/>
                  </a:lnTo>
                  <a:lnTo>
                    <a:pt x="436665" y="39775"/>
                  </a:lnTo>
                  <a:lnTo>
                    <a:pt x="394903" y="56603"/>
                  </a:lnTo>
                  <a:lnTo>
                    <a:pt x="354601" y="76126"/>
                  </a:lnTo>
                  <a:lnTo>
                    <a:pt x="315872" y="98232"/>
                  </a:lnTo>
                  <a:lnTo>
                    <a:pt x="278828" y="122809"/>
                  </a:lnTo>
                  <a:lnTo>
                    <a:pt x="243581" y="149745"/>
                  </a:lnTo>
                  <a:lnTo>
                    <a:pt x="210243" y="178927"/>
                  </a:lnTo>
                  <a:lnTo>
                    <a:pt x="178927" y="210243"/>
                  </a:lnTo>
                  <a:lnTo>
                    <a:pt x="149745" y="243581"/>
                  </a:lnTo>
                  <a:lnTo>
                    <a:pt x="122809" y="278828"/>
                  </a:lnTo>
                  <a:lnTo>
                    <a:pt x="98232" y="315872"/>
                  </a:lnTo>
                  <a:lnTo>
                    <a:pt x="76126" y="354601"/>
                  </a:lnTo>
                  <a:lnTo>
                    <a:pt x="56603" y="394903"/>
                  </a:lnTo>
                  <a:lnTo>
                    <a:pt x="39775" y="436665"/>
                  </a:lnTo>
                  <a:lnTo>
                    <a:pt x="25755" y="479775"/>
                  </a:lnTo>
                  <a:lnTo>
                    <a:pt x="14656" y="524120"/>
                  </a:lnTo>
                  <a:lnTo>
                    <a:pt x="6588" y="569589"/>
                  </a:lnTo>
                  <a:lnTo>
                    <a:pt x="1665" y="616069"/>
                  </a:lnTo>
                  <a:lnTo>
                    <a:pt x="0" y="663448"/>
                  </a:lnTo>
                  <a:lnTo>
                    <a:pt x="0" y="3317240"/>
                  </a:lnTo>
                  <a:lnTo>
                    <a:pt x="1665" y="3364618"/>
                  </a:lnTo>
                  <a:lnTo>
                    <a:pt x="6588" y="3411098"/>
                  </a:lnTo>
                  <a:lnTo>
                    <a:pt x="14656" y="3456567"/>
                  </a:lnTo>
                  <a:lnTo>
                    <a:pt x="25755" y="3500912"/>
                  </a:lnTo>
                  <a:lnTo>
                    <a:pt x="39775" y="3544022"/>
                  </a:lnTo>
                  <a:lnTo>
                    <a:pt x="56603" y="3585784"/>
                  </a:lnTo>
                  <a:lnTo>
                    <a:pt x="76126" y="3626086"/>
                  </a:lnTo>
                  <a:lnTo>
                    <a:pt x="98232" y="3664815"/>
                  </a:lnTo>
                  <a:lnTo>
                    <a:pt x="122809" y="3701859"/>
                  </a:lnTo>
                  <a:lnTo>
                    <a:pt x="149745" y="3737106"/>
                  </a:lnTo>
                  <a:lnTo>
                    <a:pt x="178927" y="3770444"/>
                  </a:lnTo>
                  <a:lnTo>
                    <a:pt x="210243" y="3801760"/>
                  </a:lnTo>
                  <a:lnTo>
                    <a:pt x="243581" y="3830942"/>
                  </a:lnTo>
                  <a:lnTo>
                    <a:pt x="278828" y="3857878"/>
                  </a:lnTo>
                  <a:lnTo>
                    <a:pt x="315872" y="3882455"/>
                  </a:lnTo>
                  <a:lnTo>
                    <a:pt x="354601" y="3904561"/>
                  </a:lnTo>
                  <a:lnTo>
                    <a:pt x="394903" y="3924084"/>
                  </a:lnTo>
                  <a:lnTo>
                    <a:pt x="436665" y="3940912"/>
                  </a:lnTo>
                  <a:lnTo>
                    <a:pt x="479775" y="3954932"/>
                  </a:lnTo>
                  <a:lnTo>
                    <a:pt x="524120" y="3966031"/>
                  </a:lnTo>
                  <a:lnTo>
                    <a:pt x="569589" y="3974099"/>
                  </a:lnTo>
                  <a:lnTo>
                    <a:pt x="616069" y="3979022"/>
                  </a:lnTo>
                  <a:lnTo>
                    <a:pt x="663447" y="3980688"/>
                  </a:lnTo>
                  <a:lnTo>
                    <a:pt x="7898384" y="3980688"/>
                  </a:lnTo>
                  <a:lnTo>
                    <a:pt x="7945762" y="3979022"/>
                  </a:lnTo>
                  <a:lnTo>
                    <a:pt x="7992242" y="3974099"/>
                  </a:lnTo>
                  <a:lnTo>
                    <a:pt x="8037711" y="3966031"/>
                  </a:lnTo>
                  <a:lnTo>
                    <a:pt x="8082056" y="3954932"/>
                  </a:lnTo>
                  <a:lnTo>
                    <a:pt x="8125166" y="3940912"/>
                  </a:lnTo>
                  <a:lnTo>
                    <a:pt x="8166928" y="3924084"/>
                  </a:lnTo>
                  <a:lnTo>
                    <a:pt x="8207230" y="3904561"/>
                  </a:lnTo>
                  <a:lnTo>
                    <a:pt x="8245959" y="3882455"/>
                  </a:lnTo>
                  <a:lnTo>
                    <a:pt x="8283003" y="3857878"/>
                  </a:lnTo>
                  <a:lnTo>
                    <a:pt x="8318250" y="3830942"/>
                  </a:lnTo>
                  <a:lnTo>
                    <a:pt x="8351588" y="3801760"/>
                  </a:lnTo>
                  <a:lnTo>
                    <a:pt x="8382904" y="3770444"/>
                  </a:lnTo>
                  <a:lnTo>
                    <a:pt x="8412086" y="3737106"/>
                  </a:lnTo>
                  <a:lnTo>
                    <a:pt x="8439022" y="3701859"/>
                  </a:lnTo>
                  <a:lnTo>
                    <a:pt x="8463599" y="3664815"/>
                  </a:lnTo>
                  <a:lnTo>
                    <a:pt x="8485705" y="3626086"/>
                  </a:lnTo>
                  <a:lnTo>
                    <a:pt x="8505228" y="3585784"/>
                  </a:lnTo>
                  <a:lnTo>
                    <a:pt x="8522056" y="3544022"/>
                  </a:lnTo>
                  <a:lnTo>
                    <a:pt x="8536076" y="3500912"/>
                  </a:lnTo>
                  <a:lnTo>
                    <a:pt x="8547175" y="3456567"/>
                  </a:lnTo>
                  <a:lnTo>
                    <a:pt x="8555243" y="3411098"/>
                  </a:lnTo>
                  <a:lnTo>
                    <a:pt x="8560166" y="3364618"/>
                  </a:lnTo>
                  <a:lnTo>
                    <a:pt x="8561832" y="3317240"/>
                  </a:lnTo>
                  <a:lnTo>
                    <a:pt x="8561832" y="663448"/>
                  </a:lnTo>
                  <a:lnTo>
                    <a:pt x="8560166" y="616069"/>
                  </a:lnTo>
                  <a:lnTo>
                    <a:pt x="8555243" y="569589"/>
                  </a:lnTo>
                  <a:lnTo>
                    <a:pt x="8547175" y="524120"/>
                  </a:lnTo>
                  <a:lnTo>
                    <a:pt x="8536076" y="479775"/>
                  </a:lnTo>
                  <a:lnTo>
                    <a:pt x="8522056" y="436665"/>
                  </a:lnTo>
                  <a:lnTo>
                    <a:pt x="8505228" y="394903"/>
                  </a:lnTo>
                  <a:lnTo>
                    <a:pt x="8485705" y="354601"/>
                  </a:lnTo>
                  <a:lnTo>
                    <a:pt x="8463599" y="315872"/>
                  </a:lnTo>
                  <a:lnTo>
                    <a:pt x="8439022" y="278828"/>
                  </a:lnTo>
                  <a:lnTo>
                    <a:pt x="8412086" y="243581"/>
                  </a:lnTo>
                  <a:lnTo>
                    <a:pt x="8382904" y="210243"/>
                  </a:lnTo>
                  <a:lnTo>
                    <a:pt x="8351588" y="178927"/>
                  </a:lnTo>
                  <a:lnTo>
                    <a:pt x="8318250" y="149745"/>
                  </a:lnTo>
                  <a:lnTo>
                    <a:pt x="8283003" y="122809"/>
                  </a:lnTo>
                  <a:lnTo>
                    <a:pt x="8245959" y="98232"/>
                  </a:lnTo>
                  <a:lnTo>
                    <a:pt x="8207230" y="76126"/>
                  </a:lnTo>
                  <a:lnTo>
                    <a:pt x="8166928" y="56603"/>
                  </a:lnTo>
                  <a:lnTo>
                    <a:pt x="8125166" y="39775"/>
                  </a:lnTo>
                  <a:lnTo>
                    <a:pt x="8082056" y="25755"/>
                  </a:lnTo>
                  <a:lnTo>
                    <a:pt x="8037711" y="14656"/>
                  </a:lnTo>
                  <a:lnTo>
                    <a:pt x="7992242" y="6588"/>
                  </a:lnTo>
                  <a:lnTo>
                    <a:pt x="7945762" y="1665"/>
                  </a:lnTo>
                  <a:lnTo>
                    <a:pt x="7898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236208" y="3715511"/>
              <a:ext cx="8562340" cy="3980815"/>
            </a:xfrm>
            <a:custGeom>
              <a:rect b="b" l="l" r="r" t="t"/>
              <a:pathLst>
                <a:path extrusionOk="0" h="3980815" w="8562340">
                  <a:moveTo>
                    <a:pt x="0" y="663448"/>
                  </a:moveTo>
                  <a:lnTo>
                    <a:pt x="1665" y="616069"/>
                  </a:lnTo>
                  <a:lnTo>
                    <a:pt x="6588" y="569589"/>
                  </a:lnTo>
                  <a:lnTo>
                    <a:pt x="14656" y="524120"/>
                  </a:lnTo>
                  <a:lnTo>
                    <a:pt x="25755" y="479775"/>
                  </a:lnTo>
                  <a:lnTo>
                    <a:pt x="39775" y="436665"/>
                  </a:lnTo>
                  <a:lnTo>
                    <a:pt x="56603" y="394903"/>
                  </a:lnTo>
                  <a:lnTo>
                    <a:pt x="76126" y="354601"/>
                  </a:lnTo>
                  <a:lnTo>
                    <a:pt x="98232" y="315872"/>
                  </a:lnTo>
                  <a:lnTo>
                    <a:pt x="122809" y="278828"/>
                  </a:lnTo>
                  <a:lnTo>
                    <a:pt x="149745" y="243581"/>
                  </a:lnTo>
                  <a:lnTo>
                    <a:pt x="178927" y="210243"/>
                  </a:lnTo>
                  <a:lnTo>
                    <a:pt x="210243" y="178927"/>
                  </a:lnTo>
                  <a:lnTo>
                    <a:pt x="243581" y="149745"/>
                  </a:lnTo>
                  <a:lnTo>
                    <a:pt x="278828" y="122809"/>
                  </a:lnTo>
                  <a:lnTo>
                    <a:pt x="315872" y="98232"/>
                  </a:lnTo>
                  <a:lnTo>
                    <a:pt x="354601" y="76126"/>
                  </a:lnTo>
                  <a:lnTo>
                    <a:pt x="394903" y="56603"/>
                  </a:lnTo>
                  <a:lnTo>
                    <a:pt x="436665" y="39775"/>
                  </a:lnTo>
                  <a:lnTo>
                    <a:pt x="479775" y="25755"/>
                  </a:lnTo>
                  <a:lnTo>
                    <a:pt x="524120" y="14656"/>
                  </a:lnTo>
                  <a:lnTo>
                    <a:pt x="569589" y="6588"/>
                  </a:lnTo>
                  <a:lnTo>
                    <a:pt x="616069" y="1665"/>
                  </a:lnTo>
                  <a:lnTo>
                    <a:pt x="663447" y="0"/>
                  </a:lnTo>
                  <a:lnTo>
                    <a:pt x="7898384" y="0"/>
                  </a:lnTo>
                  <a:lnTo>
                    <a:pt x="7945762" y="1665"/>
                  </a:lnTo>
                  <a:lnTo>
                    <a:pt x="7992242" y="6588"/>
                  </a:lnTo>
                  <a:lnTo>
                    <a:pt x="8037711" y="14656"/>
                  </a:lnTo>
                  <a:lnTo>
                    <a:pt x="8082056" y="25755"/>
                  </a:lnTo>
                  <a:lnTo>
                    <a:pt x="8125166" y="39775"/>
                  </a:lnTo>
                  <a:lnTo>
                    <a:pt x="8166928" y="56603"/>
                  </a:lnTo>
                  <a:lnTo>
                    <a:pt x="8207230" y="76126"/>
                  </a:lnTo>
                  <a:lnTo>
                    <a:pt x="8245959" y="98232"/>
                  </a:lnTo>
                  <a:lnTo>
                    <a:pt x="8283003" y="122809"/>
                  </a:lnTo>
                  <a:lnTo>
                    <a:pt x="8318250" y="149745"/>
                  </a:lnTo>
                  <a:lnTo>
                    <a:pt x="8351588" y="178927"/>
                  </a:lnTo>
                  <a:lnTo>
                    <a:pt x="8382904" y="210243"/>
                  </a:lnTo>
                  <a:lnTo>
                    <a:pt x="8412086" y="243581"/>
                  </a:lnTo>
                  <a:lnTo>
                    <a:pt x="8439022" y="278828"/>
                  </a:lnTo>
                  <a:lnTo>
                    <a:pt x="8463599" y="315872"/>
                  </a:lnTo>
                  <a:lnTo>
                    <a:pt x="8485705" y="354601"/>
                  </a:lnTo>
                  <a:lnTo>
                    <a:pt x="8505228" y="394903"/>
                  </a:lnTo>
                  <a:lnTo>
                    <a:pt x="8522056" y="436665"/>
                  </a:lnTo>
                  <a:lnTo>
                    <a:pt x="8536076" y="479775"/>
                  </a:lnTo>
                  <a:lnTo>
                    <a:pt x="8547175" y="524120"/>
                  </a:lnTo>
                  <a:lnTo>
                    <a:pt x="8555243" y="569589"/>
                  </a:lnTo>
                  <a:lnTo>
                    <a:pt x="8560166" y="616069"/>
                  </a:lnTo>
                  <a:lnTo>
                    <a:pt x="8561832" y="663448"/>
                  </a:lnTo>
                  <a:lnTo>
                    <a:pt x="8561832" y="3317240"/>
                  </a:lnTo>
                  <a:lnTo>
                    <a:pt x="8560166" y="3364618"/>
                  </a:lnTo>
                  <a:lnTo>
                    <a:pt x="8555243" y="3411098"/>
                  </a:lnTo>
                  <a:lnTo>
                    <a:pt x="8547175" y="3456567"/>
                  </a:lnTo>
                  <a:lnTo>
                    <a:pt x="8536076" y="3500912"/>
                  </a:lnTo>
                  <a:lnTo>
                    <a:pt x="8522056" y="3544022"/>
                  </a:lnTo>
                  <a:lnTo>
                    <a:pt x="8505228" y="3585784"/>
                  </a:lnTo>
                  <a:lnTo>
                    <a:pt x="8485705" y="3626086"/>
                  </a:lnTo>
                  <a:lnTo>
                    <a:pt x="8463599" y="3664815"/>
                  </a:lnTo>
                  <a:lnTo>
                    <a:pt x="8439022" y="3701859"/>
                  </a:lnTo>
                  <a:lnTo>
                    <a:pt x="8412086" y="3737106"/>
                  </a:lnTo>
                  <a:lnTo>
                    <a:pt x="8382904" y="3770444"/>
                  </a:lnTo>
                  <a:lnTo>
                    <a:pt x="8351588" y="3801760"/>
                  </a:lnTo>
                  <a:lnTo>
                    <a:pt x="8318250" y="3830942"/>
                  </a:lnTo>
                  <a:lnTo>
                    <a:pt x="8283003" y="3857878"/>
                  </a:lnTo>
                  <a:lnTo>
                    <a:pt x="8245959" y="3882455"/>
                  </a:lnTo>
                  <a:lnTo>
                    <a:pt x="8207230" y="3904561"/>
                  </a:lnTo>
                  <a:lnTo>
                    <a:pt x="8166928" y="3924084"/>
                  </a:lnTo>
                  <a:lnTo>
                    <a:pt x="8125166" y="3940912"/>
                  </a:lnTo>
                  <a:lnTo>
                    <a:pt x="8082056" y="3954932"/>
                  </a:lnTo>
                  <a:lnTo>
                    <a:pt x="8037711" y="3966031"/>
                  </a:lnTo>
                  <a:lnTo>
                    <a:pt x="7992242" y="3974099"/>
                  </a:lnTo>
                  <a:lnTo>
                    <a:pt x="7945762" y="3979022"/>
                  </a:lnTo>
                  <a:lnTo>
                    <a:pt x="7898384" y="3980688"/>
                  </a:lnTo>
                  <a:lnTo>
                    <a:pt x="663447" y="3980688"/>
                  </a:lnTo>
                  <a:lnTo>
                    <a:pt x="616069" y="3979022"/>
                  </a:lnTo>
                  <a:lnTo>
                    <a:pt x="569589" y="3974099"/>
                  </a:lnTo>
                  <a:lnTo>
                    <a:pt x="524120" y="3966031"/>
                  </a:lnTo>
                  <a:lnTo>
                    <a:pt x="479775" y="3954932"/>
                  </a:lnTo>
                  <a:lnTo>
                    <a:pt x="436665" y="3940912"/>
                  </a:lnTo>
                  <a:lnTo>
                    <a:pt x="394903" y="3924084"/>
                  </a:lnTo>
                  <a:lnTo>
                    <a:pt x="354601" y="3904561"/>
                  </a:lnTo>
                  <a:lnTo>
                    <a:pt x="315872" y="3882455"/>
                  </a:lnTo>
                  <a:lnTo>
                    <a:pt x="278828" y="3857878"/>
                  </a:lnTo>
                  <a:lnTo>
                    <a:pt x="243581" y="3830942"/>
                  </a:lnTo>
                  <a:lnTo>
                    <a:pt x="210243" y="3801760"/>
                  </a:lnTo>
                  <a:lnTo>
                    <a:pt x="178927" y="3770444"/>
                  </a:lnTo>
                  <a:lnTo>
                    <a:pt x="149745" y="3737106"/>
                  </a:lnTo>
                  <a:lnTo>
                    <a:pt x="122809" y="3701859"/>
                  </a:lnTo>
                  <a:lnTo>
                    <a:pt x="98232" y="3664815"/>
                  </a:lnTo>
                  <a:lnTo>
                    <a:pt x="76126" y="3626086"/>
                  </a:lnTo>
                  <a:lnTo>
                    <a:pt x="56603" y="3585784"/>
                  </a:lnTo>
                  <a:lnTo>
                    <a:pt x="39775" y="3544022"/>
                  </a:lnTo>
                  <a:lnTo>
                    <a:pt x="25755" y="3500912"/>
                  </a:lnTo>
                  <a:lnTo>
                    <a:pt x="14656" y="3456567"/>
                  </a:lnTo>
                  <a:lnTo>
                    <a:pt x="6588" y="3411098"/>
                  </a:lnTo>
                  <a:lnTo>
                    <a:pt x="1665" y="3364618"/>
                  </a:lnTo>
                  <a:lnTo>
                    <a:pt x="0" y="3317240"/>
                  </a:lnTo>
                  <a:lnTo>
                    <a:pt x="0" y="663448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19" name="Google Shape;319;p15"/>
          <p:cNvSpPr txBox="1"/>
          <p:nvPr/>
        </p:nvSpPr>
        <p:spPr>
          <a:xfrm>
            <a:off x="6598157" y="4374057"/>
            <a:ext cx="7908290" cy="258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69569" lvl="0" marL="38163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Gas Limit </a:t>
            </a: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maximum amount of Gas that a user  is willing to pay for performing an action or confirming a  transaction (a minimum of 21,000).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Gas Price </a:t>
            </a: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amount of Ether that the user is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63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willing to spend on each unit of Gas.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transaction fee is calculated as </a:t>
            </a: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Gas Limit * Gas Price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5178297" y="228422"/>
            <a:ext cx="5897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Decentralized Application (DApp)</a:t>
            </a:r>
            <a:endParaRPr/>
          </a:p>
        </p:txBody>
      </p:sp>
      <p:pic>
        <p:nvPicPr>
          <p:cNvPr id="325" name="Google Shape;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288" y="685800"/>
            <a:ext cx="8598408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16"/>
          <p:cNvGrpSpPr/>
          <p:nvPr/>
        </p:nvGrpSpPr>
        <p:grpSpPr>
          <a:xfrm>
            <a:off x="6858000" y="2581655"/>
            <a:ext cx="8019415" cy="3980815"/>
            <a:chOff x="6858000" y="2581655"/>
            <a:chExt cx="8019415" cy="3980815"/>
          </a:xfrm>
        </p:grpSpPr>
        <p:sp>
          <p:nvSpPr>
            <p:cNvPr id="327" name="Google Shape;327;p16"/>
            <p:cNvSpPr/>
            <p:nvPr/>
          </p:nvSpPr>
          <p:spPr>
            <a:xfrm>
              <a:off x="6858000" y="2581655"/>
              <a:ext cx="8019415" cy="3980815"/>
            </a:xfrm>
            <a:custGeom>
              <a:rect b="b" l="l" r="r" t="t"/>
              <a:pathLst>
                <a:path extrusionOk="0" h="3980815" w="8019415">
                  <a:moveTo>
                    <a:pt x="7355840" y="0"/>
                  </a:moveTo>
                  <a:lnTo>
                    <a:pt x="663448" y="0"/>
                  </a:lnTo>
                  <a:lnTo>
                    <a:pt x="616069" y="1665"/>
                  </a:lnTo>
                  <a:lnTo>
                    <a:pt x="569589" y="6588"/>
                  </a:lnTo>
                  <a:lnTo>
                    <a:pt x="524120" y="14656"/>
                  </a:lnTo>
                  <a:lnTo>
                    <a:pt x="479775" y="25755"/>
                  </a:lnTo>
                  <a:lnTo>
                    <a:pt x="436665" y="39775"/>
                  </a:lnTo>
                  <a:lnTo>
                    <a:pt x="394903" y="56603"/>
                  </a:lnTo>
                  <a:lnTo>
                    <a:pt x="354601" y="76126"/>
                  </a:lnTo>
                  <a:lnTo>
                    <a:pt x="315872" y="98232"/>
                  </a:lnTo>
                  <a:lnTo>
                    <a:pt x="278828" y="122809"/>
                  </a:lnTo>
                  <a:lnTo>
                    <a:pt x="243581" y="149745"/>
                  </a:lnTo>
                  <a:lnTo>
                    <a:pt x="210243" y="178927"/>
                  </a:lnTo>
                  <a:lnTo>
                    <a:pt x="178927" y="210243"/>
                  </a:lnTo>
                  <a:lnTo>
                    <a:pt x="149745" y="243581"/>
                  </a:lnTo>
                  <a:lnTo>
                    <a:pt x="122809" y="278828"/>
                  </a:lnTo>
                  <a:lnTo>
                    <a:pt x="98232" y="315872"/>
                  </a:lnTo>
                  <a:lnTo>
                    <a:pt x="76126" y="354601"/>
                  </a:lnTo>
                  <a:lnTo>
                    <a:pt x="56603" y="394903"/>
                  </a:lnTo>
                  <a:lnTo>
                    <a:pt x="39775" y="436665"/>
                  </a:lnTo>
                  <a:lnTo>
                    <a:pt x="25755" y="479775"/>
                  </a:lnTo>
                  <a:lnTo>
                    <a:pt x="14656" y="524120"/>
                  </a:lnTo>
                  <a:lnTo>
                    <a:pt x="6588" y="569589"/>
                  </a:lnTo>
                  <a:lnTo>
                    <a:pt x="1665" y="616069"/>
                  </a:lnTo>
                  <a:lnTo>
                    <a:pt x="0" y="663448"/>
                  </a:lnTo>
                  <a:lnTo>
                    <a:pt x="0" y="3317240"/>
                  </a:lnTo>
                  <a:lnTo>
                    <a:pt x="1665" y="3364618"/>
                  </a:lnTo>
                  <a:lnTo>
                    <a:pt x="6588" y="3411098"/>
                  </a:lnTo>
                  <a:lnTo>
                    <a:pt x="14656" y="3456567"/>
                  </a:lnTo>
                  <a:lnTo>
                    <a:pt x="25755" y="3500912"/>
                  </a:lnTo>
                  <a:lnTo>
                    <a:pt x="39775" y="3544022"/>
                  </a:lnTo>
                  <a:lnTo>
                    <a:pt x="56603" y="3585784"/>
                  </a:lnTo>
                  <a:lnTo>
                    <a:pt x="76126" y="3626086"/>
                  </a:lnTo>
                  <a:lnTo>
                    <a:pt x="98232" y="3664815"/>
                  </a:lnTo>
                  <a:lnTo>
                    <a:pt x="122809" y="3701859"/>
                  </a:lnTo>
                  <a:lnTo>
                    <a:pt x="149745" y="3737106"/>
                  </a:lnTo>
                  <a:lnTo>
                    <a:pt x="178927" y="3770444"/>
                  </a:lnTo>
                  <a:lnTo>
                    <a:pt x="210243" y="3801760"/>
                  </a:lnTo>
                  <a:lnTo>
                    <a:pt x="243581" y="3830942"/>
                  </a:lnTo>
                  <a:lnTo>
                    <a:pt x="278828" y="3857878"/>
                  </a:lnTo>
                  <a:lnTo>
                    <a:pt x="315872" y="3882455"/>
                  </a:lnTo>
                  <a:lnTo>
                    <a:pt x="354601" y="3904561"/>
                  </a:lnTo>
                  <a:lnTo>
                    <a:pt x="394903" y="3924084"/>
                  </a:lnTo>
                  <a:lnTo>
                    <a:pt x="436665" y="3940912"/>
                  </a:lnTo>
                  <a:lnTo>
                    <a:pt x="479775" y="3954932"/>
                  </a:lnTo>
                  <a:lnTo>
                    <a:pt x="524120" y="3966031"/>
                  </a:lnTo>
                  <a:lnTo>
                    <a:pt x="569589" y="3974099"/>
                  </a:lnTo>
                  <a:lnTo>
                    <a:pt x="616069" y="3979022"/>
                  </a:lnTo>
                  <a:lnTo>
                    <a:pt x="663448" y="3980688"/>
                  </a:lnTo>
                  <a:lnTo>
                    <a:pt x="7355840" y="3980688"/>
                  </a:lnTo>
                  <a:lnTo>
                    <a:pt x="7403218" y="3979022"/>
                  </a:lnTo>
                  <a:lnTo>
                    <a:pt x="7449698" y="3974099"/>
                  </a:lnTo>
                  <a:lnTo>
                    <a:pt x="7495167" y="3966031"/>
                  </a:lnTo>
                  <a:lnTo>
                    <a:pt x="7539512" y="3954932"/>
                  </a:lnTo>
                  <a:lnTo>
                    <a:pt x="7582622" y="3940912"/>
                  </a:lnTo>
                  <a:lnTo>
                    <a:pt x="7624384" y="3924084"/>
                  </a:lnTo>
                  <a:lnTo>
                    <a:pt x="7664686" y="3904561"/>
                  </a:lnTo>
                  <a:lnTo>
                    <a:pt x="7703415" y="3882455"/>
                  </a:lnTo>
                  <a:lnTo>
                    <a:pt x="7740459" y="3857878"/>
                  </a:lnTo>
                  <a:lnTo>
                    <a:pt x="7775706" y="3830942"/>
                  </a:lnTo>
                  <a:lnTo>
                    <a:pt x="7809044" y="3801760"/>
                  </a:lnTo>
                  <a:lnTo>
                    <a:pt x="7840360" y="3770444"/>
                  </a:lnTo>
                  <a:lnTo>
                    <a:pt x="7869542" y="3737106"/>
                  </a:lnTo>
                  <a:lnTo>
                    <a:pt x="7896478" y="3701859"/>
                  </a:lnTo>
                  <a:lnTo>
                    <a:pt x="7921055" y="3664815"/>
                  </a:lnTo>
                  <a:lnTo>
                    <a:pt x="7943161" y="3626086"/>
                  </a:lnTo>
                  <a:lnTo>
                    <a:pt x="7962684" y="3585784"/>
                  </a:lnTo>
                  <a:lnTo>
                    <a:pt x="7979512" y="3544022"/>
                  </a:lnTo>
                  <a:lnTo>
                    <a:pt x="7993532" y="3500912"/>
                  </a:lnTo>
                  <a:lnTo>
                    <a:pt x="8004631" y="3456567"/>
                  </a:lnTo>
                  <a:lnTo>
                    <a:pt x="8012699" y="3411098"/>
                  </a:lnTo>
                  <a:lnTo>
                    <a:pt x="8017622" y="3364618"/>
                  </a:lnTo>
                  <a:lnTo>
                    <a:pt x="8019288" y="3317240"/>
                  </a:lnTo>
                  <a:lnTo>
                    <a:pt x="8019288" y="663448"/>
                  </a:lnTo>
                  <a:lnTo>
                    <a:pt x="8017622" y="616069"/>
                  </a:lnTo>
                  <a:lnTo>
                    <a:pt x="8012699" y="569589"/>
                  </a:lnTo>
                  <a:lnTo>
                    <a:pt x="8004631" y="524120"/>
                  </a:lnTo>
                  <a:lnTo>
                    <a:pt x="7993532" y="479775"/>
                  </a:lnTo>
                  <a:lnTo>
                    <a:pt x="7979512" y="436665"/>
                  </a:lnTo>
                  <a:lnTo>
                    <a:pt x="7962684" y="394903"/>
                  </a:lnTo>
                  <a:lnTo>
                    <a:pt x="7943161" y="354601"/>
                  </a:lnTo>
                  <a:lnTo>
                    <a:pt x="7921055" y="315872"/>
                  </a:lnTo>
                  <a:lnTo>
                    <a:pt x="7896478" y="278828"/>
                  </a:lnTo>
                  <a:lnTo>
                    <a:pt x="7869542" y="243581"/>
                  </a:lnTo>
                  <a:lnTo>
                    <a:pt x="7840360" y="210243"/>
                  </a:lnTo>
                  <a:lnTo>
                    <a:pt x="7809044" y="178927"/>
                  </a:lnTo>
                  <a:lnTo>
                    <a:pt x="7775706" y="149745"/>
                  </a:lnTo>
                  <a:lnTo>
                    <a:pt x="7740459" y="122809"/>
                  </a:lnTo>
                  <a:lnTo>
                    <a:pt x="7703415" y="98232"/>
                  </a:lnTo>
                  <a:lnTo>
                    <a:pt x="7664686" y="76126"/>
                  </a:lnTo>
                  <a:lnTo>
                    <a:pt x="7624384" y="56603"/>
                  </a:lnTo>
                  <a:lnTo>
                    <a:pt x="7582622" y="39775"/>
                  </a:lnTo>
                  <a:lnTo>
                    <a:pt x="7539512" y="25755"/>
                  </a:lnTo>
                  <a:lnTo>
                    <a:pt x="7495167" y="14656"/>
                  </a:lnTo>
                  <a:lnTo>
                    <a:pt x="7449698" y="6588"/>
                  </a:lnTo>
                  <a:lnTo>
                    <a:pt x="7403218" y="1665"/>
                  </a:lnTo>
                  <a:lnTo>
                    <a:pt x="7355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858000" y="2581655"/>
              <a:ext cx="8019415" cy="3980815"/>
            </a:xfrm>
            <a:custGeom>
              <a:rect b="b" l="l" r="r" t="t"/>
              <a:pathLst>
                <a:path extrusionOk="0" h="3980815" w="8019415">
                  <a:moveTo>
                    <a:pt x="0" y="663448"/>
                  </a:moveTo>
                  <a:lnTo>
                    <a:pt x="1665" y="616069"/>
                  </a:lnTo>
                  <a:lnTo>
                    <a:pt x="6588" y="569589"/>
                  </a:lnTo>
                  <a:lnTo>
                    <a:pt x="14656" y="524120"/>
                  </a:lnTo>
                  <a:lnTo>
                    <a:pt x="25755" y="479775"/>
                  </a:lnTo>
                  <a:lnTo>
                    <a:pt x="39775" y="436665"/>
                  </a:lnTo>
                  <a:lnTo>
                    <a:pt x="56603" y="394903"/>
                  </a:lnTo>
                  <a:lnTo>
                    <a:pt x="76126" y="354601"/>
                  </a:lnTo>
                  <a:lnTo>
                    <a:pt x="98232" y="315872"/>
                  </a:lnTo>
                  <a:lnTo>
                    <a:pt x="122809" y="278828"/>
                  </a:lnTo>
                  <a:lnTo>
                    <a:pt x="149745" y="243581"/>
                  </a:lnTo>
                  <a:lnTo>
                    <a:pt x="178927" y="210243"/>
                  </a:lnTo>
                  <a:lnTo>
                    <a:pt x="210243" y="178927"/>
                  </a:lnTo>
                  <a:lnTo>
                    <a:pt x="243581" y="149745"/>
                  </a:lnTo>
                  <a:lnTo>
                    <a:pt x="278828" y="122809"/>
                  </a:lnTo>
                  <a:lnTo>
                    <a:pt x="315872" y="98232"/>
                  </a:lnTo>
                  <a:lnTo>
                    <a:pt x="354601" y="76126"/>
                  </a:lnTo>
                  <a:lnTo>
                    <a:pt x="394903" y="56603"/>
                  </a:lnTo>
                  <a:lnTo>
                    <a:pt x="436665" y="39775"/>
                  </a:lnTo>
                  <a:lnTo>
                    <a:pt x="479775" y="25755"/>
                  </a:lnTo>
                  <a:lnTo>
                    <a:pt x="524120" y="14656"/>
                  </a:lnTo>
                  <a:lnTo>
                    <a:pt x="569589" y="6588"/>
                  </a:lnTo>
                  <a:lnTo>
                    <a:pt x="616069" y="1665"/>
                  </a:lnTo>
                  <a:lnTo>
                    <a:pt x="663448" y="0"/>
                  </a:lnTo>
                  <a:lnTo>
                    <a:pt x="7355840" y="0"/>
                  </a:lnTo>
                  <a:lnTo>
                    <a:pt x="7403218" y="1665"/>
                  </a:lnTo>
                  <a:lnTo>
                    <a:pt x="7449698" y="6588"/>
                  </a:lnTo>
                  <a:lnTo>
                    <a:pt x="7495167" y="14656"/>
                  </a:lnTo>
                  <a:lnTo>
                    <a:pt x="7539512" y="25755"/>
                  </a:lnTo>
                  <a:lnTo>
                    <a:pt x="7582622" y="39775"/>
                  </a:lnTo>
                  <a:lnTo>
                    <a:pt x="7624384" y="56603"/>
                  </a:lnTo>
                  <a:lnTo>
                    <a:pt x="7664686" y="76126"/>
                  </a:lnTo>
                  <a:lnTo>
                    <a:pt x="7703415" y="98232"/>
                  </a:lnTo>
                  <a:lnTo>
                    <a:pt x="7740459" y="122809"/>
                  </a:lnTo>
                  <a:lnTo>
                    <a:pt x="7775706" y="149745"/>
                  </a:lnTo>
                  <a:lnTo>
                    <a:pt x="7809044" y="178927"/>
                  </a:lnTo>
                  <a:lnTo>
                    <a:pt x="7840360" y="210243"/>
                  </a:lnTo>
                  <a:lnTo>
                    <a:pt x="7869542" y="243581"/>
                  </a:lnTo>
                  <a:lnTo>
                    <a:pt x="7896478" y="278828"/>
                  </a:lnTo>
                  <a:lnTo>
                    <a:pt x="7921055" y="315872"/>
                  </a:lnTo>
                  <a:lnTo>
                    <a:pt x="7943161" y="354601"/>
                  </a:lnTo>
                  <a:lnTo>
                    <a:pt x="7962684" y="394903"/>
                  </a:lnTo>
                  <a:lnTo>
                    <a:pt x="7979512" y="436665"/>
                  </a:lnTo>
                  <a:lnTo>
                    <a:pt x="7993532" y="479775"/>
                  </a:lnTo>
                  <a:lnTo>
                    <a:pt x="8004631" y="524120"/>
                  </a:lnTo>
                  <a:lnTo>
                    <a:pt x="8012699" y="569589"/>
                  </a:lnTo>
                  <a:lnTo>
                    <a:pt x="8017622" y="616069"/>
                  </a:lnTo>
                  <a:lnTo>
                    <a:pt x="8019288" y="663448"/>
                  </a:lnTo>
                  <a:lnTo>
                    <a:pt x="8019288" y="3317240"/>
                  </a:lnTo>
                  <a:lnTo>
                    <a:pt x="8017622" y="3364618"/>
                  </a:lnTo>
                  <a:lnTo>
                    <a:pt x="8012699" y="3411098"/>
                  </a:lnTo>
                  <a:lnTo>
                    <a:pt x="8004631" y="3456567"/>
                  </a:lnTo>
                  <a:lnTo>
                    <a:pt x="7993532" y="3500912"/>
                  </a:lnTo>
                  <a:lnTo>
                    <a:pt x="7979512" y="3544022"/>
                  </a:lnTo>
                  <a:lnTo>
                    <a:pt x="7962684" y="3585784"/>
                  </a:lnTo>
                  <a:lnTo>
                    <a:pt x="7943161" y="3626086"/>
                  </a:lnTo>
                  <a:lnTo>
                    <a:pt x="7921055" y="3664815"/>
                  </a:lnTo>
                  <a:lnTo>
                    <a:pt x="7896478" y="3701859"/>
                  </a:lnTo>
                  <a:lnTo>
                    <a:pt x="7869542" y="3737106"/>
                  </a:lnTo>
                  <a:lnTo>
                    <a:pt x="7840360" y="3770444"/>
                  </a:lnTo>
                  <a:lnTo>
                    <a:pt x="7809044" y="3801760"/>
                  </a:lnTo>
                  <a:lnTo>
                    <a:pt x="7775706" y="3830942"/>
                  </a:lnTo>
                  <a:lnTo>
                    <a:pt x="7740459" y="3857878"/>
                  </a:lnTo>
                  <a:lnTo>
                    <a:pt x="7703415" y="3882455"/>
                  </a:lnTo>
                  <a:lnTo>
                    <a:pt x="7664686" y="3904561"/>
                  </a:lnTo>
                  <a:lnTo>
                    <a:pt x="7624384" y="3924084"/>
                  </a:lnTo>
                  <a:lnTo>
                    <a:pt x="7582622" y="3940912"/>
                  </a:lnTo>
                  <a:lnTo>
                    <a:pt x="7539512" y="3954932"/>
                  </a:lnTo>
                  <a:lnTo>
                    <a:pt x="7495167" y="3966031"/>
                  </a:lnTo>
                  <a:lnTo>
                    <a:pt x="7449698" y="3974099"/>
                  </a:lnTo>
                  <a:lnTo>
                    <a:pt x="7403218" y="3979022"/>
                  </a:lnTo>
                  <a:lnTo>
                    <a:pt x="7355840" y="3980688"/>
                  </a:lnTo>
                  <a:lnTo>
                    <a:pt x="663448" y="3980688"/>
                  </a:lnTo>
                  <a:lnTo>
                    <a:pt x="616069" y="3979022"/>
                  </a:lnTo>
                  <a:lnTo>
                    <a:pt x="569589" y="3974099"/>
                  </a:lnTo>
                  <a:lnTo>
                    <a:pt x="524120" y="3966031"/>
                  </a:lnTo>
                  <a:lnTo>
                    <a:pt x="479775" y="3954932"/>
                  </a:lnTo>
                  <a:lnTo>
                    <a:pt x="436665" y="3940912"/>
                  </a:lnTo>
                  <a:lnTo>
                    <a:pt x="394903" y="3924084"/>
                  </a:lnTo>
                  <a:lnTo>
                    <a:pt x="354601" y="3904561"/>
                  </a:lnTo>
                  <a:lnTo>
                    <a:pt x="315872" y="3882455"/>
                  </a:lnTo>
                  <a:lnTo>
                    <a:pt x="278828" y="3857878"/>
                  </a:lnTo>
                  <a:lnTo>
                    <a:pt x="243581" y="3830942"/>
                  </a:lnTo>
                  <a:lnTo>
                    <a:pt x="210243" y="3801760"/>
                  </a:lnTo>
                  <a:lnTo>
                    <a:pt x="178927" y="3770444"/>
                  </a:lnTo>
                  <a:lnTo>
                    <a:pt x="149745" y="3737106"/>
                  </a:lnTo>
                  <a:lnTo>
                    <a:pt x="122809" y="3701859"/>
                  </a:lnTo>
                  <a:lnTo>
                    <a:pt x="98232" y="3664815"/>
                  </a:lnTo>
                  <a:lnTo>
                    <a:pt x="76126" y="3626086"/>
                  </a:lnTo>
                  <a:lnTo>
                    <a:pt x="56603" y="3585784"/>
                  </a:lnTo>
                  <a:lnTo>
                    <a:pt x="39775" y="3544022"/>
                  </a:lnTo>
                  <a:lnTo>
                    <a:pt x="25755" y="3500912"/>
                  </a:lnTo>
                  <a:lnTo>
                    <a:pt x="14656" y="3456567"/>
                  </a:lnTo>
                  <a:lnTo>
                    <a:pt x="6588" y="3411098"/>
                  </a:lnTo>
                  <a:lnTo>
                    <a:pt x="1665" y="3364618"/>
                  </a:lnTo>
                  <a:lnTo>
                    <a:pt x="0" y="3317240"/>
                  </a:lnTo>
                  <a:lnTo>
                    <a:pt x="0" y="663448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9" name="Google Shape;329;p16"/>
          <p:cNvSpPr txBox="1"/>
          <p:nvPr/>
        </p:nvSpPr>
        <p:spPr>
          <a:xfrm>
            <a:off x="7220204" y="3046551"/>
            <a:ext cx="7320280" cy="297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8935" lvl="0" marL="3810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DApps are applications that run on a decentralized,  distributed, peer-to-peer network, and do not have a  central authority controlling the application platform.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Their codes are open source and all users can access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them irrespective of the region they reside in.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DApps run on the Blockchain network on top of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contracts.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>
            <a:off x="1380744" y="2471927"/>
            <a:ext cx="4642103" cy="4200144"/>
            <a:chOff x="1380744" y="2471927"/>
            <a:chExt cx="4642103" cy="4200144"/>
          </a:xfrm>
        </p:grpSpPr>
        <p:pic>
          <p:nvPicPr>
            <p:cNvPr id="331" name="Google Shape;331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36648" y="2974847"/>
              <a:ext cx="3172968" cy="3160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0744" y="2471927"/>
              <a:ext cx="1005840" cy="1005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0744" y="5666232"/>
              <a:ext cx="1005840" cy="1005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13959" y="2471927"/>
              <a:ext cx="1008888" cy="1005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13959" y="5666232"/>
              <a:ext cx="1008888" cy="10058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/>
          <p:nvPr>
            <p:ph type="title"/>
          </p:nvPr>
        </p:nvSpPr>
        <p:spPr>
          <a:xfrm>
            <a:off x="3846067" y="228422"/>
            <a:ext cx="8573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Decentralized Autonomous Organizations (DAO)</a:t>
            </a:r>
            <a:endParaRPr/>
          </a:p>
        </p:txBody>
      </p:sp>
      <p:pic>
        <p:nvPicPr>
          <p:cNvPr id="341" name="Google Shape;3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36" y="704087"/>
            <a:ext cx="13621512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9719" y="2538983"/>
            <a:ext cx="4492752" cy="4066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17"/>
          <p:cNvGrpSpPr/>
          <p:nvPr/>
        </p:nvGrpSpPr>
        <p:grpSpPr>
          <a:xfrm>
            <a:off x="7040880" y="2401823"/>
            <a:ext cx="7647940" cy="4340860"/>
            <a:chOff x="7040880" y="2401823"/>
            <a:chExt cx="7647940" cy="4340860"/>
          </a:xfrm>
        </p:grpSpPr>
        <p:sp>
          <p:nvSpPr>
            <p:cNvPr id="344" name="Google Shape;344;p17"/>
            <p:cNvSpPr/>
            <p:nvPr/>
          </p:nvSpPr>
          <p:spPr>
            <a:xfrm>
              <a:off x="7040880" y="2401823"/>
              <a:ext cx="7647940" cy="4340860"/>
            </a:xfrm>
            <a:custGeom>
              <a:rect b="b" l="l" r="r" t="t"/>
              <a:pathLst>
                <a:path extrusionOk="0" h="4340859" w="7647940">
                  <a:moveTo>
                    <a:pt x="6924039" y="0"/>
                  </a:moveTo>
                  <a:lnTo>
                    <a:pt x="723392" y="0"/>
                  </a:lnTo>
                  <a:lnTo>
                    <a:pt x="675826" y="1538"/>
                  </a:lnTo>
                  <a:lnTo>
                    <a:pt x="629082" y="6090"/>
                  </a:lnTo>
                  <a:lnTo>
                    <a:pt x="583255" y="13561"/>
                  </a:lnTo>
                  <a:lnTo>
                    <a:pt x="538441" y="23855"/>
                  </a:lnTo>
                  <a:lnTo>
                    <a:pt x="494735" y="36876"/>
                  </a:lnTo>
                  <a:lnTo>
                    <a:pt x="452231" y="52530"/>
                  </a:lnTo>
                  <a:lnTo>
                    <a:pt x="411027" y="70721"/>
                  </a:lnTo>
                  <a:lnTo>
                    <a:pt x="371215" y="91355"/>
                  </a:lnTo>
                  <a:lnTo>
                    <a:pt x="332893" y="114334"/>
                  </a:lnTo>
                  <a:lnTo>
                    <a:pt x="296155" y="139565"/>
                  </a:lnTo>
                  <a:lnTo>
                    <a:pt x="261097" y="166952"/>
                  </a:lnTo>
                  <a:lnTo>
                    <a:pt x="227814" y="196400"/>
                  </a:lnTo>
                  <a:lnTo>
                    <a:pt x="196400" y="227814"/>
                  </a:lnTo>
                  <a:lnTo>
                    <a:pt x="166952" y="261097"/>
                  </a:lnTo>
                  <a:lnTo>
                    <a:pt x="139565" y="296155"/>
                  </a:lnTo>
                  <a:lnTo>
                    <a:pt x="114334" y="332893"/>
                  </a:lnTo>
                  <a:lnTo>
                    <a:pt x="91355" y="371215"/>
                  </a:lnTo>
                  <a:lnTo>
                    <a:pt x="70721" y="411027"/>
                  </a:lnTo>
                  <a:lnTo>
                    <a:pt x="52530" y="452231"/>
                  </a:lnTo>
                  <a:lnTo>
                    <a:pt x="36876" y="494735"/>
                  </a:lnTo>
                  <a:lnTo>
                    <a:pt x="23855" y="538441"/>
                  </a:lnTo>
                  <a:lnTo>
                    <a:pt x="13561" y="583255"/>
                  </a:lnTo>
                  <a:lnTo>
                    <a:pt x="6090" y="629082"/>
                  </a:lnTo>
                  <a:lnTo>
                    <a:pt x="1538" y="675826"/>
                  </a:lnTo>
                  <a:lnTo>
                    <a:pt x="0" y="723391"/>
                  </a:lnTo>
                  <a:lnTo>
                    <a:pt x="0" y="3616959"/>
                  </a:lnTo>
                  <a:lnTo>
                    <a:pt x="1538" y="3664525"/>
                  </a:lnTo>
                  <a:lnTo>
                    <a:pt x="6090" y="3711269"/>
                  </a:lnTo>
                  <a:lnTo>
                    <a:pt x="13561" y="3757096"/>
                  </a:lnTo>
                  <a:lnTo>
                    <a:pt x="23855" y="3801910"/>
                  </a:lnTo>
                  <a:lnTo>
                    <a:pt x="36876" y="3845616"/>
                  </a:lnTo>
                  <a:lnTo>
                    <a:pt x="52530" y="3888120"/>
                  </a:lnTo>
                  <a:lnTo>
                    <a:pt x="70721" y="3929324"/>
                  </a:lnTo>
                  <a:lnTo>
                    <a:pt x="91355" y="3969136"/>
                  </a:lnTo>
                  <a:lnTo>
                    <a:pt x="114334" y="4007458"/>
                  </a:lnTo>
                  <a:lnTo>
                    <a:pt x="139565" y="4044196"/>
                  </a:lnTo>
                  <a:lnTo>
                    <a:pt x="166952" y="4079254"/>
                  </a:lnTo>
                  <a:lnTo>
                    <a:pt x="196400" y="4112537"/>
                  </a:lnTo>
                  <a:lnTo>
                    <a:pt x="227814" y="4143951"/>
                  </a:lnTo>
                  <a:lnTo>
                    <a:pt x="261097" y="4173399"/>
                  </a:lnTo>
                  <a:lnTo>
                    <a:pt x="296155" y="4200786"/>
                  </a:lnTo>
                  <a:lnTo>
                    <a:pt x="332893" y="4226017"/>
                  </a:lnTo>
                  <a:lnTo>
                    <a:pt x="371215" y="4248996"/>
                  </a:lnTo>
                  <a:lnTo>
                    <a:pt x="411027" y="4269630"/>
                  </a:lnTo>
                  <a:lnTo>
                    <a:pt x="452231" y="4287821"/>
                  </a:lnTo>
                  <a:lnTo>
                    <a:pt x="494735" y="4303475"/>
                  </a:lnTo>
                  <a:lnTo>
                    <a:pt x="538441" y="4316496"/>
                  </a:lnTo>
                  <a:lnTo>
                    <a:pt x="583255" y="4326790"/>
                  </a:lnTo>
                  <a:lnTo>
                    <a:pt x="629082" y="4334261"/>
                  </a:lnTo>
                  <a:lnTo>
                    <a:pt x="675826" y="4338813"/>
                  </a:lnTo>
                  <a:lnTo>
                    <a:pt x="723392" y="4340352"/>
                  </a:lnTo>
                  <a:lnTo>
                    <a:pt x="6924039" y="4340352"/>
                  </a:lnTo>
                  <a:lnTo>
                    <a:pt x="6971605" y="4338813"/>
                  </a:lnTo>
                  <a:lnTo>
                    <a:pt x="7018349" y="4334261"/>
                  </a:lnTo>
                  <a:lnTo>
                    <a:pt x="7064176" y="4326790"/>
                  </a:lnTo>
                  <a:lnTo>
                    <a:pt x="7108990" y="4316496"/>
                  </a:lnTo>
                  <a:lnTo>
                    <a:pt x="7152696" y="4303475"/>
                  </a:lnTo>
                  <a:lnTo>
                    <a:pt x="7195200" y="4287821"/>
                  </a:lnTo>
                  <a:lnTo>
                    <a:pt x="7236404" y="4269630"/>
                  </a:lnTo>
                  <a:lnTo>
                    <a:pt x="7276216" y="4248996"/>
                  </a:lnTo>
                  <a:lnTo>
                    <a:pt x="7314538" y="4226017"/>
                  </a:lnTo>
                  <a:lnTo>
                    <a:pt x="7351276" y="4200786"/>
                  </a:lnTo>
                  <a:lnTo>
                    <a:pt x="7386334" y="4173399"/>
                  </a:lnTo>
                  <a:lnTo>
                    <a:pt x="7419617" y="4143951"/>
                  </a:lnTo>
                  <a:lnTo>
                    <a:pt x="7451031" y="4112537"/>
                  </a:lnTo>
                  <a:lnTo>
                    <a:pt x="7480479" y="4079254"/>
                  </a:lnTo>
                  <a:lnTo>
                    <a:pt x="7507866" y="4044196"/>
                  </a:lnTo>
                  <a:lnTo>
                    <a:pt x="7533097" y="4007458"/>
                  </a:lnTo>
                  <a:lnTo>
                    <a:pt x="7556076" y="3969136"/>
                  </a:lnTo>
                  <a:lnTo>
                    <a:pt x="7576710" y="3929324"/>
                  </a:lnTo>
                  <a:lnTo>
                    <a:pt x="7594901" y="3888120"/>
                  </a:lnTo>
                  <a:lnTo>
                    <a:pt x="7610555" y="3845616"/>
                  </a:lnTo>
                  <a:lnTo>
                    <a:pt x="7623576" y="3801910"/>
                  </a:lnTo>
                  <a:lnTo>
                    <a:pt x="7633870" y="3757096"/>
                  </a:lnTo>
                  <a:lnTo>
                    <a:pt x="7641341" y="3711269"/>
                  </a:lnTo>
                  <a:lnTo>
                    <a:pt x="7645893" y="3664525"/>
                  </a:lnTo>
                  <a:lnTo>
                    <a:pt x="7647432" y="3616959"/>
                  </a:lnTo>
                  <a:lnTo>
                    <a:pt x="7647432" y="723391"/>
                  </a:lnTo>
                  <a:lnTo>
                    <a:pt x="7645893" y="675826"/>
                  </a:lnTo>
                  <a:lnTo>
                    <a:pt x="7641341" y="629082"/>
                  </a:lnTo>
                  <a:lnTo>
                    <a:pt x="7633870" y="583255"/>
                  </a:lnTo>
                  <a:lnTo>
                    <a:pt x="7623576" y="538441"/>
                  </a:lnTo>
                  <a:lnTo>
                    <a:pt x="7610555" y="494735"/>
                  </a:lnTo>
                  <a:lnTo>
                    <a:pt x="7594901" y="452231"/>
                  </a:lnTo>
                  <a:lnTo>
                    <a:pt x="7576710" y="411027"/>
                  </a:lnTo>
                  <a:lnTo>
                    <a:pt x="7556076" y="371215"/>
                  </a:lnTo>
                  <a:lnTo>
                    <a:pt x="7533097" y="332893"/>
                  </a:lnTo>
                  <a:lnTo>
                    <a:pt x="7507866" y="296155"/>
                  </a:lnTo>
                  <a:lnTo>
                    <a:pt x="7480479" y="261097"/>
                  </a:lnTo>
                  <a:lnTo>
                    <a:pt x="7451031" y="227814"/>
                  </a:lnTo>
                  <a:lnTo>
                    <a:pt x="7419617" y="196400"/>
                  </a:lnTo>
                  <a:lnTo>
                    <a:pt x="7386334" y="166952"/>
                  </a:lnTo>
                  <a:lnTo>
                    <a:pt x="7351276" y="139565"/>
                  </a:lnTo>
                  <a:lnTo>
                    <a:pt x="7314538" y="114334"/>
                  </a:lnTo>
                  <a:lnTo>
                    <a:pt x="7276216" y="91355"/>
                  </a:lnTo>
                  <a:lnTo>
                    <a:pt x="7236404" y="70721"/>
                  </a:lnTo>
                  <a:lnTo>
                    <a:pt x="7195200" y="52530"/>
                  </a:lnTo>
                  <a:lnTo>
                    <a:pt x="7152696" y="36876"/>
                  </a:lnTo>
                  <a:lnTo>
                    <a:pt x="7108990" y="23855"/>
                  </a:lnTo>
                  <a:lnTo>
                    <a:pt x="7064176" y="13561"/>
                  </a:lnTo>
                  <a:lnTo>
                    <a:pt x="7018349" y="6090"/>
                  </a:lnTo>
                  <a:lnTo>
                    <a:pt x="6971605" y="1538"/>
                  </a:lnTo>
                  <a:lnTo>
                    <a:pt x="6924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7040880" y="2401823"/>
              <a:ext cx="7647940" cy="4340860"/>
            </a:xfrm>
            <a:custGeom>
              <a:rect b="b" l="l" r="r" t="t"/>
              <a:pathLst>
                <a:path extrusionOk="0" h="4340859" w="7647940">
                  <a:moveTo>
                    <a:pt x="0" y="723391"/>
                  </a:moveTo>
                  <a:lnTo>
                    <a:pt x="1538" y="675826"/>
                  </a:lnTo>
                  <a:lnTo>
                    <a:pt x="6090" y="629082"/>
                  </a:lnTo>
                  <a:lnTo>
                    <a:pt x="13561" y="583255"/>
                  </a:lnTo>
                  <a:lnTo>
                    <a:pt x="23855" y="538441"/>
                  </a:lnTo>
                  <a:lnTo>
                    <a:pt x="36876" y="494735"/>
                  </a:lnTo>
                  <a:lnTo>
                    <a:pt x="52530" y="452231"/>
                  </a:lnTo>
                  <a:lnTo>
                    <a:pt x="70721" y="411027"/>
                  </a:lnTo>
                  <a:lnTo>
                    <a:pt x="91355" y="371215"/>
                  </a:lnTo>
                  <a:lnTo>
                    <a:pt x="114334" y="332893"/>
                  </a:lnTo>
                  <a:lnTo>
                    <a:pt x="139565" y="296155"/>
                  </a:lnTo>
                  <a:lnTo>
                    <a:pt x="166952" y="261097"/>
                  </a:lnTo>
                  <a:lnTo>
                    <a:pt x="196400" y="227814"/>
                  </a:lnTo>
                  <a:lnTo>
                    <a:pt x="227814" y="196400"/>
                  </a:lnTo>
                  <a:lnTo>
                    <a:pt x="261097" y="166952"/>
                  </a:lnTo>
                  <a:lnTo>
                    <a:pt x="296155" y="139565"/>
                  </a:lnTo>
                  <a:lnTo>
                    <a:pt x="332893" y="114334"/>
                  </a:lnTo>
                  <a:lnTo>
                    <a:pt x="371215" y="91355"/>
                  </a:lnTo>
                  <a:lnTo>
                    <a:pt x="411027" y="70721"/>
                  </a:lnTo>
                  <a:lnTo>
                    <a:pt x="452231" y="52530"/>
                  </a:lnTo>
                  <a:lnTo>
                    <a:pt x="494735" y="36876"/>
                  </a:lnTo>
                  <a:lnTo>
                    <a:pt x="538441" y="23855"/>
                  </a:lnTo>
                  <a:lnTo>
                    <a:pt x="583255" y="13561"/>
                  </a:lnTo>
                  <a:lnTo>
                    <a:pt x="629082" y="6090"/>
                  </a:lnTo>
                  <a:lnTo>
                    <a:pt x="675826" y="1538"/>
                  </a:lnTo>
                  <a:lnTo>
                    <a:pt x="723392" y="0"/>
                  </a:lnTo>
                  <a:lnTo>
                    <a:pt x="6924039" y="0"/>
                  </a:lnTo>
                  <a:lnTo>
                    <a:pt x="6971605" y="1538"/>
                  </a:lnTo>
                  <a:lnTo>
                    <a:pt x="7018349" y="6090"/>
                  </a:lnTo>
                  <a:lnTo>
                    <a:pt x="7064176" y="13561"/>
                  </a:lnTo>
                  <a:lnTo>
                    <a:pt x="7108990" y="23855"/>
                  </a:lnTo>
                  <a:lnTo>
                    <a:pt x="7152696" y="36876"/>
                  </a:lnTo>
                  <a:lnTo>
                    <a:pt x="7195200" y="52530"/>
                  </a:lnTo>
                  <a:lnTo>
                    <a:pt x="7236404" y="70721"/>
                  </a:lnTo>
                  <a:lnTo>
                    <a:pt x="7276216" y="91355"/>
                  </a:lnTo>
                  <a:lnTo>
                    <a:pt x="7314538" y="114334"/>
                  </a:lnTo>
                  <a:lnTo>
                    <a:pt x="7351276" y="139565"/>
                  </a:lnTo>
                  <a:lnTo>
                    <a:pt x="7386334" y="166952"/>
                  </a:lnTo>
                  <a:lnTo>
                    <a:pt x="7419617" y="196400"/>
                  </a:lnTo>
                  <a:lnTo>
                    <a:pt x="7451031" y="227814"/>
                  </a:lnTo>
                  <a:lnTo>
                    <a:pt x="7480479" y="261097"/>
                  </a:lnTo>
                  <a:lnTo>
                    <a:pt x="7507866" y="296155"/>
                  </a:lnTo>
                  <a:lnTo>
                    <a:pt x="7533097" y="332893"/>
                  </a:lnTo>
                  <a:lnTo>
                    <a:pt x="7556076" y="371215"/>
                  </a:lnTo>
                  <a:lnTo>
                    <a:pt x="7576710" y="411027"/>
                  </a:lnTo>
                  <a:lnTo>
                    <a:pt x="7594901" y="452231"/>
                  </a:lnTo>
                  <a:lnTo>
                    <a:pt x="7610555" y="494735"/>
                  </a:lnTo>
                  <a:lnTo>
                    <a:pt x="7623576" y="538441"/>
                  </a:lnTo>
                  <a:lnTo>
                    <a:pt x="7633870" y="583255"/>
                  </a:lnTo>
                  <a:lnTo>
                    <a:pt x="7641341" y="629082"/>
                  </a:lnTo>
                  <a:lnTo>
                    <a:pt x="7645893" y="675826"/>
                  </a:lnTo>
                  <a:lnTo>
                    <a:pt x="7647432" y="723391"/>
                  </a:lnTo>
                  <a:lnTo>
                    <a:pt x="7647432" y="3616959"/>
                  </a:lnTo>
                  <a:lnTo>
                    <a:pt x="7645893" y="3664525"/>
                  </a:lnTo>
                  <a:lnTo>
                    <a:pt x="7641341" y="3711269"/>
                  </a:lnTo>
                  <a:lnTo>
                    <a:pt x="7633870" y="3757096"/>
                  </a:lnTo>
                  <a:lnTo>
                    <a:pt x="7623576" y="3801910"/>
                  </a:lnTo>
                  <a:lnTo>
                    <a:pt x="7610555" y="3845616"/>
                  </a:lnTo>
                  <a:lnTo>
                    <a:pt x="7594901" y="3888120"/>
                  </a:lnTo>
                  <a:lnTo>
                    <a:pt x="7576710" y="3929324"/>
                  </a:lnTo>
                  <a:lnTo>
                    <a:pt x="7556076" y="3969136"/>
                  </a:lnTo>
                  <a:lnTo>
                    <a:pt x="7533097" y="4007458"/>
                  </a:lnTo>
                  <a:lnTo>
                    <a:pt x="7507866" y="4044196"/>
                  </a:lnTo>
                  <a:lnTo>
                    <a:pt x="7480479" y="4079254"/>
                  </a:lnTo>
                  <a:lnTo>
                    <a:pt x="7451031" y="4112537"/>
                  </a:lnTo>
                  <a:lnTo>
                    <a:pt x="7419617" y="4143951"/>
                  </a:lnTo>
                  <a:lnTo>
                    <a:pt x="7386334" y="4173399"/>
                  </a:lnTo>
                  <a:lnTo>
                    <a:pt x="7351276" y="4200786"/>
                  </a:lnTo>
                  <a:lnTo>
                    <a:pt x="7314538" y="4226017"/>
                  </a:lnTo>
                  <a:lnTo>
                    <a:pt x="7276216" y="4248996"/>
                  </a:lnTo>
                  <a:lnTo>
                    <a:pt x="7236404" y="4269630"/>
                  </a:lnTo>
                  <a:lnTo>
                    <a:pt x="7195200" y="4287821"/>
                  </a:lnTo>
                  <a:lnTo>
                    <a:pt x="7152696" y="4303475"/>
                  </a:lnTo>
                  <a:lnTo>
                    <a:pt x="7108990" y="4316496"/>
                  </a:lnTo>
                  <a:lnTo>
                    <a:pt x="7064176" y="4326790"/>
                  </a:lnTo>
                  <a:lnTo>
                    <a:pt x="7018349" y="4334261"/>
                  </a:lnTo>
                  <a:lnTo>
                    <a:pt x="6971605" y="4338813"/>
                  </a:lnTo>
                  <a:lnTo>
                    <a:pt x="6924039" y="4340352"/>
                  </a:lnTo>
                  <a:lnTo>
                    <a:pt x="723392" y="4340352"/>
                  </a:lnTo>
                  <a:lnTo>
                    <a:pt x="675826" y="4338813"/>
                  </a:lnTo>
                  <a:lnTo>
                    <a:pt x="629082" y="4334261"/>
                  </a:lnTo>
                  <a:lnTo>
                    <a:pt x="583255" y="4326790"/>
                  </a:lnTo>
                  <a:lnTo>
                    <a:pt x="538441" y="4316496"/>
                  </a:lnTo>
                  <a:lnTo>
                    <a:pt x="494735" y="4303475"/>
                  </a:lnTo>
                  <a:lnTo>
                    <a:pt x="452231" y="4287821"/>
                  </a:lnTo>
                  <a:lnTo>
                    <a:pt x="411027" y="4269630"/>
                  </a:lnTo>
                  <a:lnTo>
                    <a:pt x="371215" y="4248996"/>
                  </a:lnTo>
                  <a:lnTo>
                    <a:pt x="332893" y="4226017"/>
                  </a:lnTo>
                  <a:lnTo>
                    <a:pt x="296155" y="4200786"/>
                  </a:lnTo>
                  <a:lnTo>
                    <a:pt x="261097" y="4173399"/>
                  </a:lnTo>
                  <a:lnTo>
                    <a:pt x="227814" y="4143951"/>
                  </a:lnTo>
                  <a:lnTo>
                    <a:pt x="196400" y="4112537"/>
                  </a:lnTo>
                  <a:lnTo>
                    <a:pt x="166952" y="4079254"/>
                  </a:lnTo>
                  <a:lnTo>
                    <a:pt x="139565" y="4044196"/>
                  </a:lnTo>
                  <a:lnTo>
                    <a:pt x="114334" y="4007458"/>
                  </a:lnTo>
                  <a:lnTo>
                    <a:pt x="91355" y="3969136"/>
                  </a:lnTo>
                  <a:lnTo>
                    <a:pt x="70721" y="3929324"/>
                  </a:lnTo>
                  <a:lnTo>
                    <a:pt x="52530" y="3888120"/>
                  </a:lnTo>
                  <a:lnTo>
                    <a:pt x="36876" y="3845616"/>
                  </a:lnTo>
                  <a:lnTo>
                    <a:pt x="23855" y="3801910"/>
                  </a:lnTo>
                  <a:lnTo>
                    <a:pt x="13561" y="3757096"/>
                  </a:lnTo>
                  <a:lnTo>
                    <a:pt x="6090" y="3711269"/>
                  </a:lnTo>
                  <a:lnTo>
                    <a:pt x="1538" y="3664525"/>
                  </a:lnTo>
                  <a:lnTo>
                    <a:pt x="0" y="3616959"/>
                  </a:lnTo>
                  <a:lnTo>
                    <a:pt x="0" y="72339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6" name="Google Shape;346;p17"/>
          <p:cNvSpPr txBox="1"/>
          <p:nvPr/>
        </p:nvSpPr>
        <p:spPr>
          <a:xfrm>
            <a:off x="7422006" y="2916335"/>
            <a:ext cx="6749415" cy="3361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68935" lvl="0" marL="381000" marR="84455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DAOs are internet-based business organizations  which are fully democratized and have no  hierarchical management.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258445" rtl="0" algn="l">
              <a:lnSpc>
                <a:spcPct val="114500"/>
              </a:lnSpc>
              <a:spcBef>
                <a:spcPts val="101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DAOs are designed to hold the common assets  and use a voting system to utilize these assets.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5080" rtl="0" algn="l">
              <a:lnSpc>
                <a:spcPct val="114999"/>
              </a:lnSpc>
              <a:spcBef>
                <a:spcPts val="994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DAOs exist entirely on Blockchain and are  governed by the consensus protocols embedded  into smart contracts.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 txBox="1"/>
          <p:nvPr>
            <p:ph type="title"/>
          </p:nvPr>
        </p:nvSpPr>
        <p:spPr>
          <a:xfrm>
            <a:off x="6669151" y="228422"/>
            <a:ext cx="2917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 DAO</a:t>
            </a:r>
            <a:endParaRPr/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4415" y="649223"/>
            <a:ext cx="5026151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18"/>
          <p:cNvGrpSpPr/>
          <p:nvPr/>
        </p:nvGrpSpPr>
        <p:grpSpPr>
          <a:xfrm>
            <a:off x="4918811" y="1755648"/>
            <a:ext cx="8385835" cy="6410198"/>
            <a:chOff x="4918811" y="1755648"/>
            <a:chExt cx="8385835" cy="6410198"/>
          </a:xfrm>
        </p:grpSpPr>
        <p:pic>
          <p:nvPicPr>
            <p:cNvPr id="354" name="Google Shape;35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18811" y="1755648"/>
              <a:ext cx="6418351" cy="6167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94447" y="4175760"/>
              <a:ext cx="1466088" cy="1325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18"/>
            <p:cNvSpPr/>
            <p:nvPr/>
          </p:nvSpPr>
          <p:spPr>
            <a:xfrm>
              <a:off x="10085831" y="7062216"/>
              <a:ext cx="3218815" cy="1103630"/>
            </a:xfrm>
            <a:custGeom>
              <a:rect b="b" l="l" r="r" t="t"/>
              <a:pathLst>
                <a:path extrusionOk="0" h="1103629" w="3218815">
                  <a:moveTo>
                    <a:pt x="3034791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8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5"/>
                  </a:lnTo>
                  <a:lnTo>
                    <a:pt x="0" y="919479"/>
                  </a:lnTo>
                  <a:lnTo>
                    <a:pt x="6566" y="968366"/>
                  </a:lnTo>
                  <a:lnTo>
                    <a:pt x="25098" y="1012295"/>
                  </a:lnTo>
                  <a:lnTo>
                    <a:pt x="53848" y="1049513"/>
                  </a:lnTo>
                  <a:lnTo>
                    <a:pt x="91063" y="1078268"/>
                  </a:lnTo>
                  <a:lnTo>
                    <a:pt x="134996" y="1096806"/>
                  </a:lnTo>
                  <a:lnTo>
                    <a:pt x="183896" y="1103375"/>
                  </a:lnTo>
                  <a:lnTo>
                    <a:pt x="3034791" y="1103375"/>
                  </a:lnTo>
                  <a:lnTo>
                    <a:pt x="3083691" y="1096806"/>
                  </a:lnTo>
                  <a:lnTo>
                    <a:pt x="3127624" y="1078268"/>
                  </a:lnTo>
                  <a:lnTo>
                    <a:pt x="3164840" y="1049513"/>
                  </a:lnTo>
                  <a:lnTo>
                    <a:pt x="3193589" y="1012295"/>
                  </a:lnTo>
                  <a:lnTo>
                    <a:pt x="3212121" y="968366"/>
                  </a:lnTo>
                  <a:lnTo>
                    <a:pt x="3218687" y="919479"/>
                  </a:lnTo>
                  <a:lnTo>
                    <a:pt x="3218687" y="183895"/>
                  </a:lnTo>
                  <a:lnTo>
                    <a:pt x="3212121" y="134996"/>
                  </a:lnTo>
                  <a:lnTo>
                    <a:pt x="3193589" y="91063"/>
                  </a:lnTo>
                  <a:lnTo>
                    <a:pt x="3164839" y="53847"/>
                  </a:lnTo>
                  <a:lnTo>
                    <a:pt x="3127624" y="25098"/>
                  </a:lnTo>
                  <a:lnTo>
                    <a:pt x="3083691" y="6566"/>
                  </a:lnTo>
                  <a:lnTo>
                    <a:pt x="3034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0085831" y="7062216"/>
              <a:ext cx="3218815" cy="1103630"/>
            </a:xfrm>
            <a:custGeom>
              <a:rect b="b" l="l" r="r" t="t"/>
              <a:pathLst>
                <a:path extrusionOk="0" h="1103629" w="3218815">
                  <a:moveTo>
                    <a:pt x="0" y="183895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8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4791" y="0"/>
                  </a:lnTo>
                  <a:lnTo>
                    <a:pt x="3083691" y="6566"/>
                  </a:lnTo>
                  <a:lnTo>
                    <a:pt x="3127624" y="25098"/>
                  </a:lnTo>
                  <a:lnTo>
                    <a:pt x="3164839" y="53847"/>
                  </a:lnTo>
                  <a:lnTo>
                    <a:pt x="3193589" y="91063"/>
                  </a:lnTo>
                  <a:lnTo>
                    <a:pt x="3212121" y="134996"/>
                  </a:lnTo>
                  <a:lnTo>
                    <a:pt x="3218687" y="183895"/>
                  </a:lnTo>
                  <a:lnTo>
                    <a:pt x="3218687" y="919479"/>
                  </a:lnTo>
                  <a:lnTo>
                    <a:pt x="3212121" y="968366"/>
                  </a:lnTo>
                  <a:lnTo>
                    <a:pt x="3193589" y="1012295"/>
                  </a:lnTo>
                  <a:lnTo>
                    <a:pt x="3164840" y="1049513"/>
                  </a:lnTo>
                  <a:lnTo>
                    <a:pt x="3127624" y="1078268"/>
                  </a:lnTo>
                  <a:lnTo>
                    <a:pt x="3083691" y="1096806"/>
                  </a:lnTo>
                  <a:lnTo>
                    <a:pt x="3034791" y="1103375"/>
                  </a:lnTo>
                  <a:lnTo>
                    <a:pt x="183896" y="1103375"/>
                  </a:lnTo>
                  <a:lnTo>
                    <a:pt x="134996" y="1096806"/>
                  </a:lnTo>
                  <a:lnTo>
                    <a:pt x="91063" y="1078268"/>
                  </a:lnTo>
                  <a:lnTo>
                    <a:pt x="53848" y="1049513"/>
                  </a:lnTo>
                  <a:lnTo>
                    <a:pt x="25098" y="1012295"/>
                  </a:lnTo>
                  <a:lnTo>
                    <a:pt x="6566" y="968366"/>
                  </a:lnTo>
                  <a:lnTo>
                    <a:pt x="0" y="919479"/>
                  </a:lnTo>
                  <a:lnTo>
                    <a:pt x="0" y="18389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58" name="Google Shape;358;p18"/>
          <p:cNvSpPr txBox="1"/>
          <p:nvPr/>
        </p:nvSpPr>
        <p:spPr>
          <a:xfrm>
            <a:off x="10255122" y="7249159"/>
            <a:ext cx="288226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918210" lvl="0" marL="9302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privacy and  security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59" name="Google Shape;359;p18"/>
          <p:cNvGrpSpPr/>
          <p:nvPr/>
        </p:nvGrpSpPr>
        <p:grpSpPr>
          <a:xfrm>
            <a:off x="11338559" y="4288535"/>
            <a:ext cx="3215640" cy="1103630"/>
            <a:chOff x="11338559" y="4288535"/>
            <a:chExt cx="3215640" cy="1103630"/>
          </a:xfrm>
        </p:grpSpPr>
        <p:sp>
          <p:nvSpPr>
            <p:cNvPr id="360" name="Google Shape;360;p18"/>
            <p:cNvSpPr/>
            <p:nvPr/>
          </p:nvSpPr>
          <p:spPr>
            <a:xfrm>
              <a:off x="11338559" y="4288535"/>
              <a:ext cx="3215640" cy="1103630"/>
            </a:xfrm>
            <a:custGeom>
              <a:rect b="b" l="l" r="r" t="t"/>
              <a:pathLst>
                <a:path extrusionOk="0" h="1103629" w="3215640">
                  <a:moveTo>
                    <a:pt x="3031744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8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6"/>
                  </a:lnTo>
                  <a:lnTo>
                    <a:pt x="0" y="919479"/>
                  </a:lnTo>
                  <a:lnTo>
                    <a:pt x="6566" y="968379"/>
                  </a:lnTo>
                  <a:lnTo>
                    <a:pt x="25098" y="1012312"/>
                  </a:lnTo>
                  <a:lnTo>
                    <a:pt x="53848" y="1049527"/>
                  </a:lnTo>
                  <a:lnTo>
                    <a:pt x="91063" y="1078277"/>
                  </a:lnTo>
                  <a:lnTo>
                    <a:pt x="134996" y="1096809"/>
                  </a:lnTo>
                  <a:lnTo>
                    <a:pt x="183896" y="1103376"/>
                  </a:lnTo>
                  <a:lnTo>
                    <a:pt x="3031744" y="1103376"/>
                  </a:lnTo>
                  <a:lnTo>
                    <a:pt x="3080643" y="1096809"/>
                  </a:lnTo>
                  <a:lnTo>
                    <a:pt x="3124576" y="1078277"/>
                  </a:lnTo>
                  <a:lnTo>
                    <a:pt x="3161792" y="1049528"/>
                  </a:lnTo>
                  <a:lnTo>
                    <a:pt x="3190541" y="1012312"/>
                  </a:lnTo>
                  <a:lnTo>
                    <a:pt x="3209073" y="968379"/>
                  </a:lnTo>
                  <a:lnTo>
                    <a:pt x="3215640" y="919479"/>
                  </a:lnTo>
                  <a:lnTo>
                    <a:pt x="3215640" y="183896"/>
                  </a:lnTo>
                  <a:lnTo>
                    <a:pt x="3209073" y="134996"/>
                  </a:lnTo>
                  <a:lnTo>
                    <a:pt x="3190541" y="91063"/>
                  </a:lnTo>
                  <a:lnTo>
                    <a:pt x="3161792" y="53848"/>
                  </a:lnTo>
                  <a:lnTo>
                    <a:pt x="3124576" y="25098"/>
                  </a:lnTo>
                  <a:lnTo>
                    <a:pt x="3080643" y="6566"/>
                  </a:lnTo>
                  <a:lnTo>
                    <a:pt x="303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1338559" y="4288535"/>
              <a:ext cx="3215640" cy="1103630"/>
            </a:xfrm>
            <a:custGeom>
              <a:rect b="b" l="l" r="r" t="t"/>
              <a:pathLst>
                <a:path extrusionOk="0" h="1103629" w="3215640">
                  <a:moveTo>
                    <a:pt x="0" y="183896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8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1744" y="0"/>
                  </a:lnTo>
                  <a:lnTo>
                    <a:pt x="3080643" y="6566"/>
                  </a:lnTo>
                  <a:lnTo>
                    <a:pt x="3124576" y="25098"/>
                  </a:lnTo>
                  <a:lnTo>
                    <a:pt x="3161792" y="53848"/>
                  </a:lnTo>
                  <a:lnTo>
                    <a:pt x="3190541" y="91063"/>
                  </a:lnTo>
                  <a:lnTo>
                    <a:pt x="3209073" y="134996"/>
                  </a:lnTo>
                  <a:lnTo>
                    <a:pt x="3215640" y="183896"/>
                  </a:lnTo>
                  <a:lnTo>
                    <a:pt x="3215640" y="919479"/>
                  </a:lnTo>
                  <a:lnTo>
                    <a:pt x="3209073" y="968379"/>
                  </a:lnTo>
                  <a:lnTo>
                    <a:pt x="3190541" y="1012312"/>
                  </a:lnTo>
                  <a:lnTo>
                    <a:pt x="3161792" y="1049528"/>
                  </a:lnTo>
                  <a:lnTo>
                    <a:pt x="3124576" y="1078277"/>
                  </a:lnTo>
                  <a:lnTo>
                    <a:pt x="3080643" y="1096809"/>
                  </a:lnTo>
                  <a:lnTo>
                    <a:pt x="3031744" y="1103376"/>
                  </a:lnTo>
                  <a:lnTo>
                    <a:pt x="183896" y="1103376"/>
                  </a:lnTo>
                  <a:lnTo>
                    <a:pt x="134996" y="1096809"/>
                  </a:lnTo>
                  <a:lnTo>
                    <a:pt x="91063" y="1078277"/>
                  </a:lnTo>
                  <a:lnTo>
                    <a:pt x="53848" y="1049527"/>
                  </a:lnTo>
                  <a:lnTo>
                    <a:pt x="25098" y="1012312"/>
                  </a:lnTo>
                  <a:lnTo>
                    <a:pt x="6566" y="968379"/>
                  </a:lnTo>
                  <a:lnTo>
                    <a:pt x="0" y="919479"/>
                  </a:lnTo>
                  <a:lnTo>
                    <a:pt x="0" y="18389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2" name="Google Shape;362;p18"/>
          <p:cNvSpPr txBox="1"/>
          <p:nvPr/>
        </p:nvSpPr>
        <p:spPr>
          <a:xfrm>
            <a:off x="12011914" y="4474591"/>
            <a:ext cx="187388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19380" lvl="0" marL="1314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third-party  involvement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3" name="Google Shape;363;p18"/>
          <p:cNvGrpSpPr/>
          <p:nvPr/>
        </p:nvGrpSpPr>
        <p:grpSpPr>
          <a:xfrm>
            <a:off x="10085831" y="1347216"/>
            <a:ext cx="3218815" cy="1103630"/>
            <a:chOff x="10085831" y="1347216"/>
            <a:chExt cx="3218815" cy="1103630"/>
          </a:xfrm>
        </p:grpSpPr>
        <p:sp>
          <p:nvSpPr>
            <p:cNvPr id="364" name="Google Shape;364;p18"/>
            <p:cNvSpPr/>
            <p:nvPr/>
          </p:nvSpPr>
          <p:spPr>
            <a:xfrm>
              <a:off x="10085831" y="1347216"/>
              <a:ext cx="3218815" cy="1103630"/>
            </a:xfrm>
            <a:custGeom>
              <a:rect b="b" l="l" r="r" t="t"/>
              <a:pathLst>
                <a:path extrusionOk="0" h="1103630" w="3218815">
                  <a:moveTo>
                    <a:pt x="3034791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8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5"/>
                  </a:lnTo>
                  <a:lnTo>
                    <a:pt x="0" y="919479"/>
                  </a:lnTo>
                  <a:lnTo>
                    <a:pt x="6566" y="968379"/>
                  </a:lnTo>
                  <a:lnTo>
                    <a:pt x="25098" y="1012312"/>
                  </a:lnTo>
                  <a:lnTo>
                    <a:pt x="53848" y="1049527"/>
                  </a:lnTo>
                  <a:lnTo>
                    <a:pt x="91063" y="1078277"/>
                  </a:lnTo>
                  <a:lnTo>
                    <a:pt x="134996" y="1096809"/>
                  </a:lnTo>
                  <a:lnTo>
                    <a:pt x="183896" y="1103376"/>
                  </a:lnTo>
                  <a:lnTo>
                    <a:pt x="3034791" y="1103376"/>
                  </a:lnTo>
                  <a:lnTo>
                    <a:pt x="3083691" y="1096809"/>
                  </a:lnTo>
                  <a:lnTo>
                    <a:pt x="3127624" y="1078277"/>
                  </a:lnTo>
                  <a:lnTo>
                    <a:pt x="3164840" y="1049527"/>
                  </a:lnTo>
                  <a:lnTo>
                    <a:pt x="3193589" y="1012312"/>
                  </a:lnTo>
                  <a:lnTo>
                    <a:pt x="3212121" y="968379"/>
                  </a:lnTo>
                  <a:lnTo>
                    <a:pt x="3218687" y="919479"/>
                  </a:lnTo>
                  <a:lnTo>
                    <a:pt x="3218687" y="183895"/>
                  </a:lnTo>
                  <a:lnTo>
                    <a:pt x="3212121" y="134996"/>
                  </a:lnTo>
                  <a:lnTo>
                    <a:pt x="3193589" y="91063"/>
                  </a:lnTo>
                  <a:lnTo>
                    <a:pt x="3164839" y="53848"/>
                  </a:lnTo>
                  <a:lnTo>
                    <a:pt x="3127624" y="25098"/>
                  </a:lnTo>
                  <a:lnTo>
                    <a:pt x="3083691" y="6566"/>
                  </a:lnTo>
                  <a:lnTo>
                    <a:pt x="3034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0085831" y="1347216"/>
              <a:ext cx="3218815" cy="1103630"/>
            </a:xfrm>
            <a:custGeom>
              <a:rect b="b" l="l" r="r" t="t"/>
              <a:pathLst>
                <a:path extrusionOk="0" h="1103630" w="3218815">
                  <a:moveTo>
                    <a:pt x="0" y="183895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8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4791" y="0"/>
                  </a:lnTo>
                  <a:lnTo>
                    <a:pt x="3083691" y="6566"/>
                  </a:lnTo>
                  <a:lnTo>
                    <a:pt x="3127624" y="25098"/>
                  </a:lnTo>
                  <a:lnTo>
                    <a:pt x="3164839" y="53848"/>
                  </a:lnTo>
                  <a:lnTo>
                    <a:pt x="3193589" y="91063"/>
                  </a:lnTo>
                  <a:lnTo>
                    <a:pt x="3212121" y="134996"/>
                  </a:lnTo>
                  <a:lnTo>
                    <a:pt x="3218687" y="183895"/>
                  </a:lnTo>
                  <a:lnTo>
                    <a:pt x="3218687" y="919479"/>
                  </a:lnTo>
                  <a:lnTo>
                    <a:pt x="3212121" y="968379"/>
                  </a:lnTo>
                  <a:lnTo>
                    <a:pt x="3193589" y="1012312"/>
                  </a:lnTo>
                  <a:lnTo>
                    <a:pt x="3164840" y="1049527"/>
                  </a:lnTo>
                  <a:lnTo>
                    <a:pt x="3127624" y="1078277"/>
                  </a:lnTo>
                  <a:lnTo>
                    <a:pt x="3083691" y="1096809"/>
                  </a:lnTo>
                  <a:lnTo>
                    <a:pt x="3034791" y="1103376"/>
                  </a:lnTo>
                  <a:lnTo>
                    <a:pt x="183896" y="1103376"/>
                  </a:lnTo>
                  <a:lnTo>
                    <a:pt x="134996" y="1096809"/>
                  </a:lnTo>
                  <a:lnTo>
                    <a:pt x="91063" y="1078277"/>
                  </a:lnTo>
                  <a:lnTo>
                    <a:pt x="53848" y="1049527"/>
                  </a:lnTo>
                  <a:lnTo>
                    <a:pt x="25098" y="1012312"/>
                  </a:lnTo>
                  <a:lnTo>
                    <a:pt x="6566" y="968379"/>
                  </a:lnTo>
                  <a:lnTo>
                    <a:pt x="0" y="919479"/>
                  </a:lnTo>
                  <a:lnTo>
                    <a:pt x="0" y="18389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66" name="Google Shape;366;p18"/>
          <p:cNvSpPr txBox="1"/>
          <p:nvPr/>
        </p:nvSpPr>
        <p:spPr>
          <a:xfrm>
            <a:off x="10343515" y="1700022"/>
            <a:ext cx="27025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Negligible downtime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7" name="Google Shape;367;p18"/>
          <p:cNvGrpSpPr/>
          <p:nvPr/>
        </p:nvGrpSpPr>
        <p:grpSpPr>
          <a:xfrm>
            <a:off x="3105911" y="1347216"/>
            <a:ext cx="3215640" cy="1103630"/>
            <a:chOff x="3105911" y="1347216"/>
            <a:chExt cx="3215640" cy="1103630"/>
          </a:xfrm>
        </p:grpSpPr>
        <p:sp>
          <p:nvSpPr>
            <p:cNvPr id="368" name="Google Shape;368;p18"/>
            <p:cNvSpPr/>
            <p:nvPr/>
          </p:nvSpPr>
          <p:spPr>
            <a:xfrm>
              <a:off x="3105911" y="1347216"/>
              <a:ext cx="3215640" cy="1103630"/>
            </a:xfrm>
            <a:custGeom>
              <a:rect b="b" l="l" r="r" t="t"/>
              <a:pathLst>
                <a:path extrusionOk="0" h="1103630" w="3215640">
                  <a:moveTo>
                    <a:pt x="3031743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7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5"/>
                  </a:lnTo>
                  <a:lnTo>
                    <a:pt x="0" y="919479"/>
                  </a:lnTo>
                  <a:lnTo>
                    <a:pt x="6566" y="968379"/>
                  </a:lnTo>
                  <a:lnTo>
                    <a:pt x="25098" y="1012312"/>
                  </a:lnTo>
                  <a:lnTo>
                    <a:pt x="53848" y="1049527"/>
                  </a:lnTo>
                  <a:lnTo>
                    <a:pt x="91063" y="1078277"/>
                  </a:lnTo>
                  <a:lnTo>
                    <a:pt x="134996" y="1096809"/>
                  </a:lnTo>
                  <a:lnTo>
                    <a:pt x="183896" y="1103376"/>
                  </a:lnTo>
                  <a:lnTo>
                    <a:pt x="3031743" y="1103376"/>
                  </a:lnTo>
                  <a:lnTo>
                    <a:pt x="3080643" y="1096809"/>
                  </a:lnTo>
                  <a:lnTo>
                    <a:pt x="3124576" y="1078277"/>
                  </a:lnTo>
                  <a:lnTo>
                    <a:pt x="3161791" y="1049527"/>
                  </a:lnTo>
                  <a:lnTo>
                    <a:pt x="3190541" y="1012312"/>
                  </a:lnTo>
                  <a:lnTo>
                    <a:pt x="3209073" y="968379"/>
                  </a:lnTo>
                  <a:lnTo>
                    <a:pt x="3215640" y="919479"/>
                  </a:lnTo>
                  <a:lnTo>
                    <a:pt x="3215640" y="183895"/>
                  </a:lnTo>
                  <a:lnTo>
                    <a:pt x="3209073" y="134996"/>
                  </a:lnTo>
                  <a:lnTo>
                    <a:pt x="3190541" y="91063"/>
                  </a:lnTo>
                  <a:lnTo>
                    <a:pt x="3161792" y="53848"/>
                  </a:lnTo>
                  <a:lnTo>
                    <a:pt x="3124576" y="25098"/>
                  </a:lnTo>
                  <a:lnTo>
                    <a:pt x="3080643" y="6566"/>
                  </a:lnTo>
                  <a:lnTo>
                    <a:pt x="303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105911" y="1347216"/>
              <a:ext cx="3215640" cy="1103630"/>
            </a:xfrm>
            <a:custGeom>
              <a:rect b="b" l="l" r="r" t="t"/>
              <a:pathLst>
                <a:path extrusionOk="0" h="1103630" w="3215640">
                  <a:moveTo>
                    <a:pt x="0" y="183895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7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1743" y="0"/>
                  </a:lnTo>
                  <a:lnTo>
                    <a:pt x="3080643" y="6566"/>
                  </a:lnTo>
                  <a:lnTo>
                    <a:pt x="3124576" y="25098"/>
                  </a:lnTo>
                  <a:lnTo>
                    <a:pt x="3161792" y="53848"/>
                  </a:lnTo>
                  <a:lnTo>
                    <a:pt x="3190541" y="91063"/>
                  </a:lnTo>
                  <a:lnTo>
                    <a:pt x="3209073" y="134996"/>
                  </a:lnTo>
                  <a:lnTo>
                    <a:pt x="3215640" y="183895"/>
                  </a:lnTo>
                  <a:lnTo>
                    <a:pt x="3215640" y="919479"/>
                  </a:lnTo>
                  <a:lnTo>
                    <a:pt x="3209073" y="968379"/>
                  </a:lnTo>
                  <a:lnTo>
                    <a:pt x="3190541" y="1012312"/>
                  </a:lnTo>
                  <a:lnTo>
                    <a:pt x="3161791" y="1049527"/>
                  </a:lnTo>
                  <a:lnTo>
                    <a:pt x="3124576" y="1078277"/>
                  </a:lnTo>
                  <a:lnTo>
                    <a:pt x="3080643" y="1096809"/>
                  </a:lnTo>
                  <a:lnTo>
                    <a:pt x="3031743" y="1103376"/>
                  </a:lnTo>
                  <a:lnTo>
                    <a:pt x="183896" y="1103376"/>
                  </a:lnTo>
                  <a:lnTo>
                    <a:pt x="134996" y="1096809"/>
                  </a:lnTo>
                  <a:lnTo>
                    <a:pt x="91063" y="1078277"/>
                  </a:lnTo>
                  <a:lnTo>
                    <a:pt x="53848" y="1049527"/>
                  </a:lnTo>
                  <a:lnTo>
                    <a:pt x="25098" y="1012312"/>
                  </a:lnTo>
                  <a:lnTo>
                    <a:pt x="6566" y="968379"/>
                  </a:lnTo>
                  <a:lnTo>
                    <a:pt x="0" y="919479"/>
                  </a:lnTo>
                  <a:lnTo>
                    <a:pt x="0" y="18389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0" name="Google Shape;370;p18"/>
          <p:cNvSpPr txBox="1"/>
          <p:nvPr/>
        </p:nvSpPr>
        <p:spPr>
          <a:xfrm>
            <a:off x="3531489" y="1700022"/>
            <a:ext cx="236664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stability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1" name="Google Shape;371;p18"/>
          <p:cNvGrpSpPr/>
          <p:nvPr/>
        </p:nvGrpSpPr>
        <p:grpSpPr>
          <a:xfrm>
            <a:off x="1700783" y="4288535"/>
            <a:ext cx="3218815" cy="1103630"/>
            <a:chOff x="1700783" y="4288535"/>
            <a:chExt cx="3218815" cy="1103630"/>
          </a:xfrm>
        </p:grpSpPr>
        <p:sp>
          <p:nvSpPr>
            <p:cNvPr id="372" name="Google Shape;372;p18"/>
            <p:cNvSpPr/>
            <p:nvPr/>
          </p:nvSpPr>
          <p:spPr>
            <a:xfrm>
              <a:off x="1700783" y="4288535"/>
              <a:ext cx="3218815" cy="1103630"/>
            </a:xfrm>
            <a:custGeom>
              <a:rect b="b" l="l" r="r" t="t"/>
              <a:pathLst>
                <a:path extrusionOk="0" h="1103629" w="3218815">
                  <a:moveTo>
                    <a:pt x="3034792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7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6"/>
                  </a:lnTo>
                  <a:lnTo>
                    <a:pt x="0" y="919479"/>
                  </a:lnTo>
                  <a:lnTo>
                    <a:pt x="6566" y="968379"/>
                  </a:lnTo>
                  <a:lnTo>
                    <a:pt x="25098" y="1012312"/>
                  </a:lnTo>
                  <a:lnTo>
                    <a:pt x="53848" y="1049527"/>
                  </a:lnTo>
                  <a:lnTo>
                    <a:pt x="91063" y="1078277"/>
                  </a:lnTo>
                  <a:lnTo>
                    <a:pt x="134996" y="1096809"/>
                  </a:lnTo>
                  <a:lnTo>
                    <a:pt x="183896" y="1103376"/>
                  </a:lnTo>
                  <a:lnTo>
                    <a:pt x="3034792" y="1103376"/>
                  </a:lnTo>
                  <a:lnTo>
                    <a:pt x="3083691" y="1096809"/>
                  </a:lnTo>
                  <a:lnTo>
                    <a:pt x="3127624" y="1078277"/>
                  </a:lnTo>
                  <a:lnTo>
                    <a:pt x="3164840" y="1049528"/>
                  </a:lnTo>
                  <a:lnTo>
                    <a:pt x="3193589" y="1012312"/>
                  </a:lnTo>
                  <a:lnTo>
                    <a:pt x="3212121" y="968379"/>
                  </a:lnTo>
                  <a:lnTo>
                    <a:pt x="3218688" y="919479"/>
                  </a:lnTo>
                  <a:lnTo>
                    <a:pt x="3218688" y="183896"/>
                  </a:lnTo>
                  <a:lnTo>
                    <a:pt x="3212121" y="134996"/>
                  </a:lnTo>
                  <a:lnTo>
                    <a:pt x="3193589" y="91063"/>
                  </a:lnTo>
                  <a:lnTo>
                    <a:pt x="3164840" y="53848"/>
                  </a:lnTo>
                  <a:lnTo>
                    <a:pt x="3127624" y="25098"/>
                  </a:lnTo>
                  <a:lnTo>
                    <a:pt x="3083691" y="6566"/>
                  </a:lnTo>
                  <a:lnTo>
                    <a:pt x="30347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700783" y="4288535"/>
              <a:ext cx="3218815" cy="1103630"/>
            </a:xfrm>
            <a:custGeom>
              <a:rect b="b" l="l" r="r" t="t"/>
              <a:pathLst>
                <a:path extrusionOk="0" h="1103629" w="3218815">
                  <a:moveTo>
                    <a:pt x="0" y="183896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7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4792" y="0"/>
                  </a:lnTo>
                  <a:lnTo>
                    <a:pt x="3083691" y="6566"/>
                  </a:lnTo>
                  <a:lnTo>
                    <a:pt x="3127624" y="25098"/>
                  </a:lnTo>
                  <a:lnTo>
                    <a:pt x="3164840" y="53848"/>
                  </a:lnTo>
                  <a:lnTo>
                    <a:pt x="3193589" y="91063"/>
                  </a:lnTo>
                  <a:lnTo>
                    <a:pt x="3212121" y="134996"/>
                  </a:lnTo>
                  <a:lnTo>
                    <a:pt x="3218688" y="183896"/>
                  </a:lnTo>
                  <a:lnTo>
                    <a:pt x="3218688" y="919479"/>
                  </a:lnTo>
                  <a:lnTo>
                    <a:pt x="3212121" y="968379"/>
                  </a:lnTo>
                  <a:lnTo>
                    <a:pt x="3193589" y="1012312"/>
                  </a:lnTo>
                  <a:lnTo>
                    <a:pt x="3164840" y="1049528"/>
                  </a:lnTo>
                  <a:lnTo>
                    <a:pt x="3127624" y="1078277"/>
                  </a:lnTo>
                  <a:lnTo>
                    <a:pt x="3083691" y="1096809"/>
                  </a:lnTo>
                  <a:lnTo>
                    <a:pt x="3034792" y="1103376"/>
                  </a:lnTo>
                  <a:lnTo>
                    <a:pt x="183896" y="1103376"/>
                  </a:lnTo>
                  <a:lnTo>
                    <a:pt x="134996" y="1096809"/>
                  </a:lnTo>
                  <a:lnTo>
                    <a:pt x="91063" y="1078277"/>
                  </a:lnTo>
                  <a:lnTo>
                    <a:pt x="53848" y="1049527"/>
                  </a:lnTo>
                  <a:lnTo>
                    <a:pt x="25098" y="1012312"/>
                  </a:lnTo>
                  <a:lnTo>
                    <a:pt x="6566" y="968379"/>
                  </a:lnTo>
                  <a:lnTo>
                    <a:pt x="0" y="919479"/>
                  </a:lnTo>
                  <a:lnTo>
                    <a:pt x="0" y="18389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4" name="Google Shape;374;p18"/>
          <p:cNvSpPr txBox="1"/>
          <p:nvPr/>
        </p:nvSpPr>
        <p:spPr>
          <a:xfrm>
            <a:off x="2231263" y="4642230"/>
            <a:ext cx="21596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reliability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75" name="Google Shape;375;p18"/>
          <p:cNvGrpSpPr/>
          <p:nvPr/>
        </p:nvGrpSpPr>
        <p:grpSpPr>
          <a:xfrm>
            <a:off x="3105911" y="7062216"/>
            <a:ext cx="3215640" cy="1103630"/>
            <a:chOff x="3105911" y="7062216"/>
            <a:chExt cx="3215640" cy="1103630"/>
          </a:xfrm>
        </p:grpSpPr>
        <p:sp>
          <p:nvSpPr>
            <p:cNvPr id="376" name="Google Shape;376;p18"/>
            <p:cNvSpPr/>
            <p:nvPr/>
          </p:nvSpPr>
          <p:spPr>
            <a:xfrm>
              <a:off x="3105911" y="7062216"/>
              <a:ext cx="3215640" cy="1103630"/>
            </a:xfrm>
            <a:custGeom>
              <a:rect b="b" l="l" r="r" t="t"/>
              <a:pathLst>
                <a:path extrusionOk="0" h="1103629" w="3215640">
                  <a:moveTo>
                    <a:pt x="3031743" y="0"/>
                  </a:moveTo>
                  <a:lnTo>
                    <a:pt x="183896" y="0"/>
                  </a:lnTo>
                  <a:lnTo>
                    <a:pt x="134996" y="6566"/>
                  </a:lnTo>
                  <a:lnTo>
                    <a:pt x="91063" y="25098"/>
                  </a:lnTo>
                  <a:lnTo>
                    <a:pt x="53847" y="53847"/>
                  </a:lnTo>
                  <a:lnTo>
                    <a:pt x="25098" y="91063"/>
                  </a:lnTo>
                  <a:lnTo>
                    <a:pt x="6566" y="134996"/>
                  </a:lnTo>
                  <a:lnTo>
                    <a:pt x="0" y="183895"/>
                  </a:lnTo>
                  <a:lnTo>
                    <a:pt x="0" y="919479"/>
                  </a:lnTo>
                  <a:lnTo>
                    <a:pt x="6566" y="968366"/>
                  </a:lnTo>
                  <a:lnTo>
                    <a:pt x="25098" y="1012295"/>
                  </a:lnTo>
                  <a:lnTo>
                    <a:pt x="53848" y="1049513"/>
                  </a:lnTo>
                  <a:lnTo>
                    <a:pt x="91063" y="1078268"/>
                  </a:lnTo>
                  <a:lnTo>
                    <a:pt x="134996" y="1096806"/>
                  </a:lnTo>
                  <a:lnTo>
                    <a:pt x="183896" y="1103375"/>
                  </a:lnTo>
                  <a:lnTo>
                    <a:pt x="3031743" y="1103375"/>
                  </a:lnTo>
                  <a:lnTo>
                    <a:pt x="3080643" y="1096806"/>
                  </a:lnTo>
                  <a:lnTo>
                    <a:pt x="3124576" y="1078268"/>
                  </a:lnTo>
                  <a:lnTo>
                    <a:pt x="3161791" y="1049513"/>
                  </a:lnTo>
                  <a:lnTo>
                    <a:pt x="3190541" y="1012295"/>
                  </a:lnTo>
                  <a:lnTo>
                    <a:pt x="3209073" y="968366"/>
                  </a:lnTo>
                  <a:lnTo>
                    <a:pt x="3215640" y="919479"/>
                  </a:lnTo>
                  <a:lnTo>
                    <a:pt x="3215640" y="183895"/>
                  </a:lnTo>
                  <a:lnTo>
                    <a:pt x="3209073" y="134996"/>
                  </a:lnTo>
                  <a:lnTo>
                    <a:pt x="3190541" y="91063"/>
                  </a:lnTo>
                  <a:lnTo>
                    <a:pt x="3161792" y="53847"/>
                  </a:lnTo>
                  <a:lnTo>
                    <a:pt x="3124576" y="25098"/>
                  </a:lnTo>
                  <a:lnTo>
                    <a:pt x="3080643" y="6566"/>
                  </a:lnTo>
                  <a:lnTo>
                    <a:pt x="303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105911" y="7062216"/>
              <a:ext cx="3215640" cy="1103630"/>
            </a:xfrm>
            <a:custGeom>
              <a:rect b="b" l="l" r="r" t="t"/>
              <a:pathLst>
                <a:path extrusionOk="0" h="1103629" w="3215640">
                  <a:moveTo>
                    <a:pt x="0" y="183895"/>
                  </a:moveTo>
                  <a:lnTo>
                    <a:pt x="6566" y="134996"/>
                  </a:lnTo>
                  <a:lnTo>
                    <a:pt x="25098" y="91063"/>
                  </a:lnTo>
                  <a:lnTo>
                    <a:pt x="53847" y="53847"/>
                  </a:lnTo>
                  <a:lnTo>
                    <a:pt x="91063" y="25098"/>
                  </a:lnTo>
                  <a:lnTo>
                    <a:pt x="134996" y="6566"/>
                  </a:lnTo>
                  <a:lnTo>
                    <a:pt x="183896" y="0"/>
                  </a:lnTo>
                  <a:lnTo>
                    <a:pt x="3031743" y="0"/>
                  </a:lnTo>
                  <a:lnTo>
                    <a:pt x="3080643" y="6566"/>
                  </a:lnTo>
                  <a:lnTo>
                    <a:pt x="3124576" y="25098"/>
                  </a:lnTo>
                  <a:lnTo>
                    <a:pt x="3161792" y="53847"/>
                  </a:lnTo>
                  <a:lnTo>
                    <a:pt x="3190541" y="91063"/>
                  </a:lnTo>
                  <a:lnTo>
                    <a:pt x="3209073" y="134996"/>
                  </a:lnTo>
                  <a:lnTo>
                    <a:pt x="3215640" y="183895"/>
                  </a:lnTo>
                  <a:lnTo>
                    <a:pt x="3215640" y="919479"/>
                  </a:lnTo>
                  <a:lnTo>
                    <a:pt x="3209073" y="968366"/>
                  </a:lnTo>
                  <a:lnTo>
                    <a:pt x="3190541" y="1012295"/>
                  </a:lnTo>
                  <a:lnTo>
                    <a:pt x="3161791" y="1049513"/>
                  </a:lnTo>
                  <a:lnTo>
                    <a:pt x="3124576" y="1078268"/>
                  </a:lnTo>
                  <a:lnTo>
                    <a:pt x="3080643" y="1096806"/>
                  </a:lnTo>
                  <a:lnTo>
                    <a:pt x="3031743" y="1103375"/>
                  </a:lnTo>
                  <a:lnTo>
                    <a:pt x="183896" y="1103375"/>
                  </a:lnTo>
                  <a:lnTo>
                    <a:pt x="134996" y="1096806"/>
                  </a:lnTo>
                  <a:lnTo>
                    <a:pt x="91063" y="1078268"/>
                  </a:lnTo>
                  <a:lnTo>
                    <a:pt x="53848" y="1049513"/>
                  </a:lnTo>
                  <a:lnTo>
                    <a:pt x="25098" y="1012295"/>
                  </a:lnTo>
                  <a:lnTo>
                    <a:pt x="6566" y="968366"/>
                  </a:lnTo>
                  <a:lnTo>
                    <a:pt x="0" y="919479"/>
                  </a:lnTo>
                  <a:lnTo>
                    <a:pt x="0" y="18389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8" name="Google Shape;378;p18"/>
          <p:cNvSpPr txBox="1"/>
          <p:nvPr/>
        </p:nvSpPr>
        <p:spPr>
          <a:xfrm>
            <a:off x="3446145" y="7249159"/>
            <a:ext cx="25374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70485" lvl="0" marL="825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 misutilization  almost impossible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6324727" y="228422"/>
            <a:ext cx="3606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Ethereum Networks</a:t>
            </a:r>
            <a:endParaRPr/>
          </a:p>
        </p:txBody>
      </p:sp>
      <p:pic>
        <p:nvPicPr>
          <p:cNvPr id="384" name="Google Shape;3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328" y="685800"/>
            <a:ext cx="5672328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20"/>
          <p:cNvGrpSpPr/>
          <p:nvPr/>
        </p:nvGrpSpPr>
        <p:grpSpPr>
          <a:xfrm>
            <a:off x="1712976" y="1447800"/>
            <a:ext cx="13060680" cy="1432560"/>
            <a:chOff x="1712976" y="1447800"/>
            <a:chExt cx="13060680" cy="1432560"/>
          </a:xfrm>
        </p:grpSpPr>
        <p:sp>
          <p:nvSpPr>
            <p:cNvPr id="386" name="Google Shape;386;p20"/>
            <p:cNvSpPr/>
            <p:nvPr/>
          </p:nvSpPr>
          <p:spPr>
            <a:xfrm>
              <a:off x="1712976" y="1447800"/>
              <a:ext cx="13060680" cy="1432560"/>
            </a:xfrm>
            <a:custGeom>
              <a:rect b="b" l="l" r="r" t="t"/>
              <a:pathLst>
                <a:path extrusionOk="0" h="1432560" w="13060680">
                  <a:moveTo>
                    <a:pt x="12821920" y="0"/>
                  </a:moveTo>
                  <a:lnTo>
                    <a:pt x="238760" y="0"/>
                  </a:lnTo>
                  <a:lnTo>
                    <a:pt x="190652" y="4852"/>
                  </a:lnTo>
                  <a:lnTo>
                    <a:pt x="145839" y="18768"/>
                  </a:lnTo>
                  <a:lnTo>
                    <a:pt x="105283" y="40786"/>
                  </a:lnTo>
                  <a:lnTo>
                    <a:pt x="69945" y="69945"/>
                  </a:lnTo>
                  <a:lnTo>
                    <a:pt x="40786" y="105283"/>
                  </a:lnTo>
                  <a:lnTo>
                    <a:pt x="18768" y="145839"/>
                  </a:lnTo>
                  <a:lnTo>
                    <a:pt x="4852" y="190652"/>
                  </a:lnTo>
                  <a:lnTo>
                    <a:pt x="0" y="238759"/>
                  </a:lnTo>
                  <a:lnTo>
                    <a:pt x="0" y="1193800"/>
                  </a:lnTo>
                  <a:lnTo>
                    <a:pt x="4852" y="1241907"/>
                  </a:lnTo>
                  <a:lnTo>
                    <a:pt x="18768" y="1286720"/>
                  </a:lnTo>
                  <a:lnTo>
                    <a:pt x="40786" y="1327276"/>
                  </a:lnTo>
                  <a:lnTo>
                    <a:pt x="69945" y="1362614"/>
                  </a:lnTo>
                  <a:lnTo>
                    <a:pt x="105283" y="1391773"/>
                  </a:lnTo>
                  <a:lnTo>
                    <a:pt x="145839" y="1413791"/>
                  </a:lnTo>
                  <a:lnTo>
                    <a:pt x="190652" y="1427707"/>
                  </a:lnTo>
                  <a:lnTo>
                    <a:pt x="238760" y="1432560"/>
                  </a:lnTo>
                  <a:lnTo>
                    <a:pt x="12821920" y="1432560"/>
                  </a:lnTo>
                  <a:lnTo>
                    <a:pt x="12870027" y="1427707"/>
                  </a:lnTo>
                  <a:lnTo>
                    <a:pt x="12914840" y="1413791"/>
                  </a:lnTo>
                  <a:lnTo>
                    <a:pt x="12955396" y="1391773"/>
                  </a:lnTo>
                  <a:lnTo>
                    <a:pt x="12990734" y="1362614"/>
                  </a:lnTo>
                  <a:lnTo>
                    <a:pt x="13019893" y="1327276"/>
                  </a:lnTo>
                  <a:lnTo>
                    <a:pt x="13041911" y="1286720"/>
                  </a:lnTo>
                  <a:lnTo>
                    <a:pt x="13055827" y="1241907"/>
                  </a:lnTo>
                  <a:lnTo>
                    <a:pt x="13060680" y="1193800"/>
                  </a:lnTo>
                  <a:lnTo>
                    <a:pt x="13060680" y="238759"/>
                  </a:lnTo>
                  <a:lnTo>
                    <a:pt x="13055827" y="190652"/>
                  </a:lnTo>
                  <a:lnTo>
                    <a:pt x="13041911" y="145839"/>
                  </a:lnTo>
                  <a:lnTo>
                    <a:pt x="13019893" y="105283"/>
                  </a:lnTo>
                  <a:lnTo>
                    <a:pt x="12990734" y="69945"/>
                  </a:lnTo>
                  <a:lnTo>
                    <a:pt x="12955396" y="40786"/>
                  </a:lnTo>
                  <a:lnTo>
                    <a:pt x="12914840" y="18768"/>
                  </a:lnTo>
                  <a:lnTo>
                    <a:pt x="12870027" y="4852"/>
                  </a:lnTo>
                  <a:lnTo>
                    <a:pt x="1282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1712976" y="1447800"/>
              <a:ext cx="13060680" cy="1432560"/>
            </a:xfrm>
            <a:custGeom>
              <a:rect b="b" l="l" r="r" t="t"/>
              <a:pathLst>
                <a:path extrusionOk="0" h="1432560" w="13060680">
                  <a:moveTo>
                    <a:pt x="0" y="238759"/>
                  </a:moveTo>
                  <a:lnTo>
                    <a:pt x="4852" y="190652"/>
                  </a:lnTo>
                  <a:lnTo>
                    <a:pt x="18768" y="145839"/>
                  </a:lnTo>
                  <a:lnTo>
                    <a:pt x="40786" y="105283"/>
                  </a:lnTo>
                  <a:lnTo>
                    <a:pt x="69945" y="69945"/>
                  </a:lnTo>
                  <a:lnTo>
                    <a:pt x="105283" y="40786"/>
                  </a:lnTo>
                  <a:lnTo>
                    <a:pt x="145839" y="18768"/>
                  </a:lnTo>
                  <a:lnTo>
                    <a:pt x="190652" y="4852"/>
                  </a:lnTo>
                  <a:lnTo>
                    <a:pt x="238760" y="0"/>
                  </a:lnTo>
                  <a:lnTo>
                    <a:pt x="12821920" y="0"/>
                  </a:lnTo>
                  <a:lnTo>
                    <a:pt x="12870027" y="4852"/>
                  </a:lnTo>
                  <a:lnTo>
                    <a:pt x="12914840" y="18768"/>
                  </a:lnTo>
                  <a:lnTo>
                    <a:pt x="12955396" y="40786"/>
                  </a:lnTo>
                  <a:lnTo>
                    <a:pt x="12990734" y="69945"/>
                  </a:lnTo>
                  <a:lnTo>
                    <a:pt x="13019893" y="105283"/>
                  </a:lnTo>
                  <a:lnTo>
                    <a:pt x="13041911" y="145839"/>
                  </a:lnTo>
                  <a:lnTo>
                    <a:pt x="13055827" y="190652"/>
                  </a:lnTo>
                  <a:lnTo>
                    <a:pt x="13060680" y="238759"/>
                  </a:lnTo>
                  <a:lnTo>
                    <a:pt x="13060680" y="1193800"/>
                  </a:lnTo>
                  <a:lnTo>
                    <a:pt x="13055827" y="1241907"/>
                  </a:lnTo>
                  <a:lnTo>
                    <a:pt x="13041911" y="1286720"/>
                  </a:lnTo>
                  <a:lnTo>
                    <a:pt x="13019893" y="1327276"/>
                  </a:lnTo>
                  <a:lnTo>
                    <a:pt x="12990734" y="1362614"/>
                  </a:lnTo>
                  <a:lnTo>
                    <a:pt x="12955396" y="1391773"/>
                  </a:lnTo>
                  <a:lnTo>
                    <a:pt x="12914840" y="1413791"/>
                  </a:lnTo>
                  <a:lnTo>
                    <a:pt x="12870027" y="1427707"/>
                  </a:lnTo>
                  <a:lnTo>
                    <a:pt x="12821920" y="1432560"/>
                  </a:lnTo>
                  <a:lnTo>
                    <a:pt x="238760" y="1432560"/>
                  </a:lnTo>
                  <a:lnTo>
                    <a:pt x="190652" y="1427707"/>
                  </a:lnTo>
                  <a:lnTo>
                    <a:pt x="145839" y="1413791"/>
                  </a:lnTo>
                  <a:lnTo>
                    <a:pt x="105283" y="1391773"/>
                  </a:lnTo>
                  <a:lnTo>
                    <a:pt x="69945" y="1362614"/>
                  </a:lnTo>
                  <a:lnTo>
                    <a:pt x="40786" y="1327276"/>
                  </a:lnTo>
                  <a:lnTo>
                    <a:pt x="18768" y="1286720"/>
                  </a:lnTo>
                  <a:lnTo>
                    <a:pt x="4852" y="1241907"/>
                  </a:lnTo>
                  <a:lnTo>
                    <a:pt x="0" y="1193800"/>
                  </a:lnTo>
                  <a:lnTo>
                    <a:pt x="0" y="238759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2020951" y="1793037"/>
            <a:ext cx="1243711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Networks are different Ethereum environments that you can access for developing, testing, and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" marR="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releasing various decentralized applications. They are categorized into the following types: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9" name="Google Shape;3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311" y="3636264"/>
            <a:ext cx="2566416" cy="4059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0"/>
          <p:cNvGrpSpPr/>
          <p:nvPr/>
        </p:nvGrpSpPr>
        <p:grpSpPr>
          <a:xfrm>
            <a:off x="6519671" y="3642359"/>
            <a:ext cx="8763000" cy="1027430"/>
            <a:chOff x="6519671" y="3642359"/>
            <a:chExt cx="8763000" cy="1027430"/>
          </a:xfrm>
        </p:grpSpPr>
        <p:sp>
          <p:nvSpPr>
            <p:cNvPr id="391" name="Google Shape;391;p20"/>
            <p:cNvSpPr/>
            <p:nvPr/>
          </p:nvSpPr>
          <p:spPr>
            <a:xfrm>
              <a:off x="6519671" y="3642359"/>
              <a:ext cx="8763000" cy="1027430"/>
            </a:xfrm>
            <a:custGeom>
              <a:rect b="b" l="l" r="r" t="t"/>
              <a:pathLst>
                <a:path extrusionOk="0" h="1027429" w="8763000">
                  <a:moveTo>
                    <a:pt x="8591804" y="0"/>
                  </a:moveTo>
                  <a:lnTo>
                    <a:pt x="171196" y="0"/>
                  </a:lnTo>
                  <a:lnTo>
                    <a:pt x="125706" y="6119"/>
                  </a:lnTo>
                  <a:lnTo>
                    <a:pt x="84817" y="23386"/>
                  </a:lnTo>
                  <a:lnTo>
                    <a:pt x="50164" y="50164"/>
                  </a:lnTo>
                  <a:lnTo>
                    <a:pt x="23386" y="84817"/>
                  </a:lnTo>
                  <a:lnTo>
                    <a:pt x="6119" y="125706"/>
                  </a:lnTo>
                  <a:lnTo>
                    <a:pt x="0" y="171195"/>
                  </a:lnTo>
                  <a:lnTo>
                    <a:pt x="0" y="855979"/>
                  </a:lnTo>
                  <a:lnTo>
                    <a:pt x="6119" y="901469"/>
                  </a:lnTo>
                  <a:lnTo>
                    <a:pt x="23386" y="942358"/>
                  </a:lnTo>
                  <a:lnTo>
                    <a:pt x="50165" y="977011"/>
                  </a:lnTo>
                  <a:lnTo>
                    <a:pt x="84817" y="1003789"/>
                  </a:lnTo>
                  <a:lnTo>
                    <a:pt x="125706" y="1021056"/>
                  </a:lnTo>
                  <a:lnTo>
                    <a:pt x="171196" y="1027176"/>
                  </a:lnTo>
                  <a:lnTo>
                    <a:pt x="8591804" y="1027176"/>
                  </a:lnTo>
                  <a:lnTo>
                    <a:pt x="8637293" y="1021056"/>
                  </a:lnTo>
                  <a:lnTo>
                    <a:pt x="8678182" y="1003789"/>
                  </a:lnTo>
                  <a:lnTo>
                    <a:pt x="8712835" y="977011"/>
                  </a:lnTo>
                  <a:lnTo>
                    <a:pt x="8739613" y="942358"/>
                  </a:lnTo>
                  <a:lnTo>
                    <a:pt x="8756880" y="901469"/>
                  </a:lnTo>
                  <a:lnTo>
                    <a:pt x="8762999" y="855979"/>
                  </a:lnTo>
                  <a:lnTo>
                    <a:pt x="8762999" y="171195"/>
                  </a:lnTo>
                  <a:lnTo>
                    <a:pt x="8756880" y="125706"/>
                  </a:lnTo>
                  <a:lnTo>
                    <a:pt x="8739613" y="84817"/>
                  </a:lnTo>
                  <a:lnTo>
                    <a:pt x="8712834" y="50164"/>
                  </a:lnTo>
                  <a:lnTo>
                    <a:pt x="8678182" y="23386"/>
                  </a:lnTo>
                  <a:lnTo>
                    <a:pt x="8637293" y="6119"/>
                  </a:lnTo>
                  <a:lnTo>
                    <a:pt x="8591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519671" y="3642359"/>
              <a:ext cx="8763000" cy="1027430"/>
            </a:xfrm>
            <a:custGeom>
              <a:rect b="b" l="l" r="r" t="t"/>
              <a:pathLst>
                <a:path extrusionOk="0" h="1027429" w="8763000">
                  <a:moveTo>
                    <a:pt x="0" y="171195"/>
                  </a:moveTo>
                  <a:lnTo>
                    <a:pt x="6119" y="125706"/>
                  </a:lnTo>
                  <a:lnTo>
                    <a:pt x="23386" y="84817"/>
                  </a:lnTo>
                  <a:lnTo>
                    <a:pt x="50164" y="50164"/>
                  </a:lnTo>
                  <a:lnTo>
                    <a:pt x="84817" y="23386"/>
                  </a:lnTo>
                  <a:lnTo>
                    <a:pt x="125706" y="6119"/>
                  </a:lnTo>
                  <a:lnTo>
                    <a:pt x="171196" y="0"/>
                  </a:lnTo>
                  <a:lnTo>
                    <a:pt x="8591804" y="0"/>
                  </a:lnTo>
                  <a:lnTo>
                    <a:pt x="8637293" y="6119"/>
                  </a:lnTo>
                  <a:lnTo>
                    <a:pt x="8678182" y="23386"/>
                  </a:lnTo>
                  <a:lnTo>
                    <a:pt x="8712834" y="50164"/>
                  </a:lnTo>
                  <a:lnTo>
                    <a:pt x="8739613" y="84817"/>
                  </a:lnTo>
                  <a:lnTo>
                    <a:pt x="8756880" y="125706"/>
                  </a:lnTo>
                  <a:lnTo>
                    <a:pt x="8762999" y="171195"/>
                  </a:lnTo>
                  <a:lnTo>
                    <a:pt x="8762999" y="855979"/>
                  </a:lnTo>
                  <a:lnTo>
                    <a:pt x="8756880" y="901469"/>
                  </a:lnTo>
                  <a:lnTo>
                    <a:pt x="8739613" y="942358"/>
                  </a:lnTo>
                  <a:lnTo>
                    <a:pt x="8712835" y="977011"/>
                  </a:lnTo>
                  <a:lnTo>
                    <a:pt x="8678182" y="1003789"/>
                  </a:lnTo>
                  <a:lnTo>
                    <a:pt x="8637293" y="1021056"/>
                  </a:lnTo>
                  <a:lnTo>
                    <a:pt x="8591804" y="1027176"/>
                  </a:lnTo>
                  <a:lnTo>
                    <a:pt x="171196" y="1027176"/>
                  </a:lnTo>
                  <a:lnTo>
                    <a:pt x="125706" y="1021056"/>
                  </a:lnTo>
                  <a:lnTo>
                    <a:pt x="84817" y="1003789"/>
                  </a:lnTo>
                  <a:lnTo>
                    <a:pt x="50165" y="977011"/>
                  </a:lnTo>
                  <a:lnTo>
                    <a:pt x="23386" y="942358"/>
                  </a:lnTo>
                  <a:lnTo>
                    <a:pt x="6119" y="901469"/>
                  </a:lnTo>
                  <a:lnTo>
                    <a:pt x="0" y="855979"/>
                  </a:lnTo>
                  <a:lnTo>
                    <a:pt x="0" y="17119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3" name="Google Shape;393;p20"/>
          <p:cNvSpPr txBox="1"/>
          <p:nvPr/>
        </p:nvSpPr>
        <p:spPr>
          <a:xfrm>
            <a:off x="7071106" y="3751995"/>
            <a:ext cx="7660005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actual Ethereum network on which the cryptocurrency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transactions take place.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4" name="Google Shape;394;p20"/>
          <p:cNvGrpSpPr/>
          <p:nvPr/>
        </p:nvGrpSpPr>
        <p:grpSpPr>
          <a:xfrm>
            <a:off x="6519671" y="5157215"/>
            <a:ext cx="8763000" cy="1030605"/>
            <a:chOff x="6519671" y="5157215"/>
            <a:chExt cx="8763000" cy="1030605"/>
          </a:xfrm>
        </p:grpSpPr>
        <p:sp>
          <p:nvSpPr>
            <p:cNvPr id="395" name="Google Shape;395;p20"/>
            <p:cNvSpPr/>
            <p:nvPr/>
          </p:nvSpPr>
          <p:spPr>
            <a:xfrm>
              <a:off x="6519671" y="5157215"/>
              <a:ext cx="8763000" cy="1030605"/>
            </a:xfrm>
            <a:custGeom>
              <a:rect b="b" l="l" r="r" t="t"/>
              <a:pathLst>
                <a:path extrusionOk="0" h="1030604" w="8763000">
                  <a:moveTo>
                    <a:pt x="8591295" y="0"/>
                  </a:moveTo>
                  <a:lnTo>
                    <a:pt x="171703" y="0"/>
                  </a:lnTo>
                  <a:lnTo>
                    <a:pt x="126044" y="6130"/>
                  </a:lnTo>
                  <a:lnTo>
                    <a:pt x="85024" y="23433"/>
                  </a:lnTo>
                  <a:lnTo>
                    <a:pt x="50276" y="50276"/>
                  </a:lnTo>
                  <a:lnTo>
                    <a:pt x="23433" y="85024"/>
                  </a:lnTo>
                  <a:lnTo>
                    <a:pt x="6130" y="126044"/>
                  </a:lnTo>
                  <a:lnTo>
                    <a:pt x="0" y="171704"/>
                  </a:lnTo>
                  <a:lnTo>
                    <a:pt x="0" y="858520"/>
                  </a:lnTo>
                  <a:lnTo>
                    <a:pt x="6130" y="904179"/>
                  </a:lnTo>
                  <a:lnTo>
                    <a:pt x="23433" y="945199"/>
                  </a:lnTo>
                  <a:lnTo>
                    <a:pt x="50276" y="979947"/>
                  </a:lnTo>
                  <a:lnTo>
                    <a:pt x="85024" y="1006790"/>
                  </a:lnTo>
                  <a:lnTo>
                    <a:pt x="126044" y="1024093"/>
                  </a:lnTo>
                  <a:lnTo>
                    <a:pt x="171703" y="1030224"/>
                  </a:lnTo>
                  <a:lnTo>
                    <a:pt x="8591295" y="1030224"/>
                  </a:lnTo>
                  <a:lnTo>
                    <a:pt x="8636955" y="1024093"/>
                  </a:lnTo>
                  <a:lnTo>
                    <a:pt x="8677975" y="1006790"/>
                  </a:lnTo>
                  <a:lnTo>
                    <a:pt x="8712723" y="979947"/>
                  </a:lnTo>
                  <a:lnTo>
                    <a:pt x="8739566" y="945199"/>
                  </a:lnTo>
                  <a:lnTo>
                    <a:pt x="8756869" y="904179"/>
                  </a:lnTo>
                  <a:lnTo>
                    <a:pt x="8762999" y="858520"/>
                  </a:lnTo>
                  <a:lnTo>
                    <a:pt x="8762999" y="171704"/>
                  </a:lnTo>
                  <a:lnTo>
                    <a:pt x="8756869" y="126044"/>
                  </a:lnTo>
                  <a:lnTo>
                    <a:pt x="8739566" y="85024"/>
                  </a:lnTo>
                  <a:lnTo>
                    <a:pt x="8712723" y="50276"/>
                  </a:lnTo>
                  <a:lnTo>
                    <a:pt x="8677975" y="23433"/>
                  </a:lnTo>
                  <a:lnTo>
                    <a:pt x="8636955" y="6130"/>
                  </a:lnTo>
                  <a:lnTo>
                    <a:pt x="859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6519671" y="5157215"/>
              <a:ext cx="8763000" cy="1030605"/>
            </a:xfrm>
            <a:custGeom>
              <a:rect b="b" l="l" r="r" t="t"/>
              <a:pathLst>
                <a:path extrusionOk="0" h="1030604" w="8763000">
                  <a:moveTo>
                    <a:pt x="0" y="171704"/>
                  </a:moveTo>
                  <a:lnTo>
                    <a:pt x="6130" y="126044"/>
                  </a:lnTo>
                  <a:lnTo>
                    <a:pt x="23433" y="85024"/>
                  </a:lnTo>
                  <a:lnTo>
                    <a:pt x="50276" y="50276"/>
                  </a:lnTo>
                  <a:lnTo>
                    <a:pt x="85024" y="23433"/>
                  </a:lnTo>
                  <a:lnTo>
                    <a:pt x="126044" y="6130"/>
                  </a:lnTo>
                  <a:lnTo>
                    <a:pt x="171703" y="0"/>
                  </a:lnTo>
                  <a:lnTo>
                    <a:pt x="8591295" y="0"/>
                  </a:lnTo>
                  <a:lnTo>
                    <a:pt x="8636955" y="6130"/>
                  </a:lnTo>
                  <a:lnTo>
                    <a:pt x="8677975" y="23433"/>
                  </a:lnTo>
                  <a:lnTo>
                    <a:pt x="8712723" y="50276"/>
                  </a:lnTo>
                  <a:lnTo>
                    <a:pt x="8739566" y="85024"/>
                  </a:lnTo>
                  <a:lnTo>
                    <a:pt x="8756869" y="126044"/>
                  </a:lnTo>
                  <a:lnTo>
                    <a:pt x="8762999" y="171704"/>
                  </a:lnTo>
                  <a:lnTo>
                    <a:pt x="8762999" y="858520"/>
                  </a:lnTo>
                  <a:lnTo>
                    <a:pt x="8756869" y="904179"/>
                  </a:lnTo>
                  <a:lnTo>
                    <a:pt x="8739566" y="945199"/>
                  </a:lnTo>
                  <a:lnTo>
                    <a:pt x="8712723" y="979947"/>
                  </a:lnTo>
                  <a:lnTo>
                    <a:pt x="8677975" y="1006790"/>
                  </a:lnTo>
                  <a:lnTo>
                    <a:pt x="8636955" y="1024093"/>
                  </a:lnTo>
                  <a:lnTo>
                    <a:pt x="8591295" y="1030224"/>
                  </a:lnTo>
                  <a:lnTo>
                    <a:pt x="171703" y="1030224"/>
                  </a:lnTo>
                  <a:lnTo>
                    <a:pt x="126044" y="1024093"/>
                  </a:lnTo>
                  <a:lnTo>
                    <a:pt x="85024" y="1006790"/>
                  </a:lnTo>
                  <a:lnTo>
                    <a:pt x="50276" y="979947"/>
                  </a:lnTo>
                  <a:lnTo>
                    <a:pt x="23433" y="945199"/>
                  </a:lnTo>
                  <a:lnTo>
                    <a:pt x="6130" y="904179"/>
                  </a:lnTo>
                  <a:lnTo>
                    <a:pt x="0" y="858520"/>
                  </a:lnTo>
                  <a:lnTo>
                    <a:pt x="0" y="17170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7" name="Google Shape;397;p20"/>
          <p:cNvSpPr txBox="1"/>
          <p:nvPr/>
        </p:nvSpPr>
        <p:spPr>
          <a:xfrm>
            <a:off x="6659371" y="5269535"/>
            <a:ext cx="849566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network mimics the mainnet and can be used by developers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254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test their applications.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8" name="Google Shape;398;p20"/>
          <p:cNvGrpSpPr/>
          <p:nvPr/>
        </p:nvGrpSpPr>
        <p:grpSpPr>
          <a:xfrm>
            <a:off x="6519671" y="6653783"/>
            <a:ext cx="8763000" cy="1030605"/>
            <a:chOff x="6519671" y="6653783"/>
            <a:chExt cx="8763000" cy="1030605"/>
          </a:xfrm>
        </p:grpSpPr>
        <p:sp>
          <p:nvSpPr>
            <p:cNvPr id="399" name="Google Shape;399;p20"/>
            <p:cNvSpPr/>
            <p:nvPr/>
          </p:nvSpPr>
          <p:spPr>
            <a:xfrm>
              <a:off x="6519671" y="6653783"/>
              <a:ext cx="8763000" cy="1030605"/>
            </a:xfrm>
            <a:custGeom>
              <a:rect b="b" l="l" r="r" t="t"/>
              <a:pathLst>
                <a:path extrusionOk="0" h="1030604" w="8763000">
                  <a:moveTo>
                    <a:pt x="8591295" y="0"/>
                  </a:moveTo>
                  <a:lnTo>
                    <a:pt x="171703" y="0"/>
                  </a:lnTo>
                  <a:lnTo>
                    <a:pt x="126044" y="6130"/>
                  </a:lnTo>
                  <a:lnTo>
                    <a:pt x="85024" y="23433"/>
                  </a:lnTo>
                  <a:lnTo>
                    <a:pt x="50276" y="50276"/>
                  </a:lnTo>
                  <a:lnTo>
                    <a:pt x="23433" y="85024"/>
                  </a:lnTo>
                  <a:lnTo>
                    <a:pt x="6130" y="126044"/>
                  </a:lnTo>
                  <a:lnTo>
                    <a:pt x="0" y="171704"/>
                  </a:lnTo>
                  <a:lnTo>
                    <a:pt x="0" y="858520"/>
                  </a:lnTo>
                  <a:lnTo>
                    <a:pt x="6130" y="904179"/>
                  </a:lnTo>
                  <a:lnTo>
                    <a:pt x="23433" y="945199"/>
                  </a:lnTo>
                  <a:lnTo>
                    <a:pt x="50276" y="979947"/>
                  </a:lnTo>
                  <a:lnTo>
                    <a:pt x="85024" y="1006790"/>
                  </a:lnTo>
                  <a:lnTo>
                    <a:pt x="126044" y="1024093"/>
                  </a:lnTo>
                  <a:lnTo>
                    <a:pt x="171703" y="1030224"/>
                  </a:lnTo>
                  <a:lnTo>
                    <a:pt x="8591295" y="1030224"/>
                  </a:lnTo>
                  <a:lnTo>
                    <a:pt x="8636955" y="1024093"/>
                  </a:lnTo>
                  <a:lnTo>
                    <a:pt x="8677975" y="1006790"/>
                  </a:lnTo>
                  <a:lnTo>
                    <a:pt x="8712723" y="979947"/>
                  </a:lnTo>
                  <a:lnTo>
                    <a:pt x="8739566" y="945199"/>
                  </a:lnTo>
                  <a:lnTo>
                    <a:pt x="8756869" y="904179"/>
                  </a:lnTo>
                  <a:lnTo>
                    <a:pt x="8762999" y="858520"/>
                  </a:lnTo>
                  <a:lnTo>
                    <a:pt x="8762999" y="171704"/>
                  </a:lnTo>
                  <a:lnTo>
                    <a:pt x="8756869" y="126044"/>
                  </a:lnTo>
                  <a:lnTo>
                    <a:pt x="8739566" y="85024"/>
                  </a:lnTo>
                  <a:lnTo>
                    <a:pt x="8712723" y="50276"/>
                  </a:lnTo>
                  <a:lnTo>
                    <a:pt x="8677975" y="23433"/>
                  </a:lnTo>
                  <a:lnTo>
                    <a:pt x="8636955" y="6130"/>
                  </a:lnTo>
                  <a:lnTo>
                    <a:pt x="859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6519671" y="6653783"/>
              <a:ext cx="8763000" cy="1030605"/>
            </a:xfrm>
            <a:custGeom>
              <a:rect b="b" l="l" r="r" t="t"/>
              <a:pathLst>
                <a:path extrusionOk="0" h="1030604" w="8763000">
                  <a:moveTo>
                    <a:pt x="0" y="171704"/>
                  </a:moveTo>
                  <a:lnTo>
                    <a:pt x="6130" y="126044"/>
                  </a:lnTo>
                  <a:lnTo>
                    <a:pt x="23433" y="85024"/>
                  </a:lnTo>
                  <a:lnTo>
                    <a:pt x="50276" y="50276"/>
                  </a:lnTo>
                  <a:lnTo>
                    <a:pt x="85024" y="23433"/>
                  </a:lnTo>
                  <a:lnTo>
                    <a:pt x="126044" y="6130"/>
                  </a:lnTo>
                  <a:lnTo>
                    <a:pt x="171703" y="0"/>
                  </a:lnTo>
                  <a:lnTo>
                    <a:pt x="8591295" y="0"/>
                  </a:lnTo>
                  <a:lnTo>
                    <a:pt x="8636955" y="6130"/>
                  </a:lnTo>
                  <a:lnTo>
                    <a:pt x="8677975" y="23433"/>
                  </a:lnTo>
                  <a:lnTo>
                    <a:pt x="8712723" y="50276"/>
                  </a:lnTo>
                  <a:lnTo>
                    <a:pt x="8739566" y="85024"/>
                  </a:lnTo>
                  <a:lnTo>
                    <a:pt x="8756869" y="126044"/>
                  </a:lnTo>
                  <a:lnTo>
                    <a:pt x="8762999" y="171704"/>
                  </a:lnTo>
                  <a:lnTo>
                    <a:pt x="8762999" y="858520"/>
                  </a:lnTo>
                  <a:lnTo>
                    <a:pt x="8756869" y="904179"/>
                  </a:lnTo>
                  <a:lnTo>
                    <a:pt x="8739566" y="945199"/>
                  </a:lnTo>
                  <a:lnTo>
                    <a:pt x="8712723" y="979947"/>
                  </a:lnTo>
                  <a:lnTo>
                    <a:pt x="8677975" y="1006790"/>
                  </a:lnTo>
                  <a:lnTo>
                    <a:pt x="8636955" y="1024093"/>
                  </a:lnTo>
                  <a:lnTo>
                    <a:pt x="8591295" y="1030224"/>
                  </a:lnTo>
                  <a:lnTo>
                    <a:pt x="171703" y="1030224"/>
                  </a:lnTo>
                  <a:lnTo>
                    <a:pt x="126044" y="1024093"/>
                  </a:lnTo>
                  <a:lnTo>
                    <a:pt x="85024" y="1006790"/>
                  </a:lnTo>
                  <a:lnTo>
                    <a:pt x="50276" y="979947"/>
                  </a:lnTo>
                  <a:lnTo>
                    <a:pt x="23433" y="945199"/>
                  </a:lnTo>
                  <a:lnTo>
                    <a:pt x="6130" y="904179"/>
                  </a:lnTo>
                  <a:lnTo>
                    <a:pt x="0" y="858520"/>
                  </a:lnTo>
                  <a:lnTo>
                    <a:pt x="0" y="17170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1" name="Google Shape;401;p20"/>
          <p:cNvSpPr txBox="1"/>
          <p:nvPr/>
        </p:nvSpPr>
        <p:spPr>
          <a:xfrm>
            <a:off x="6964171" y="6765832"/>
            <a:ext cx="7872730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can be implemented by changing the parameters of the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network according to the needs of the user.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2" name="Google Shape;402;p20"/>
          <p:cNvGrpSpPr/>
          <p:nvPr/>
        </p:nvGrpSpPr>
        <p:grpSpPr>
          <a:xfrm>
            <a:off x="3771900" y="3912108"/>
            <a:ext cx="2749550" cy="490855"/>
            <a:chOff x="3771900" y="3912108"/>
            <a:chExt cx="2749550" cy="490855"/>
          </a:xfrm>
        </p:grpSpPr>
        <p:sp>
          <p:nvSpPr>
            <p:cNvPr id="403" name="Google Shape;403;p20"/>
            <p:cNvSpPr/>
            <p:nvPr/>
          </p:nvSpPr>
          <p:spPr>
            <a:xfrm>
              <a:off x="3771900" y="3912108"/>
              <a:ext cx="2749550" cy="490855"/>
            </a:xfrm>
            <a:custGeom>
              <a:rect b="b" l="l" r="r" t="t"/>
              <a:pathLst>
                <a:path extrusionOk="0" h="490854" w="2749550">
                  <a:moveTo>
                    <a:pt x="2667508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7"/>
                  </a:lnTo>
                  <a:lnTo>
                    <a:pt x="2667508" y="490727"/>
                  </a:lnTo>
                  <a:lnTo>
                    <a:pt x="2699361" y="484306"/>
                  </a:lnTo>
                  <a:lnTo>
                    <a:pt x="2725356" y="466788"/>
                  </a:lnTo>
                  <a:lnTo>
                    <a:pt x="2742874" y="440793"/>
                  </a:lnTo>
                  <a:lnTo>
                    <a:pt x="2749296" y="408939"/>
                  </a:lnTo>
                  <a:lnTo>
                    <a:pt x="2749296" y="81787"/>
                  </a:lnTo>
                  <a:lnTo>
                    <a:pt x="2742874" y="49934"/>
                  </a:lnTo>
                  <a:lnTo>
                    <a:pt x="2725356" y="23939"/>
                  </a:lnTo>
                  <a:lnTo>
                    <a:pt x="2699361" y="6421"/>
                  </a:lnTo>
                  <a:lnTo>
                    <a:pt x="266750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3771900" y="3912108"/>
              <a:ext cx="2749550" cy="490855"/>
            </a:xfrm>
            <a:custGeom>
              <a:rect b="b" l="l" r="r" t="t"/>
              <a:pathLst>
                <a:path extrusionOk="0" h="490854" w="2749550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2667508" y="0"/>
                  </a:lnTo>
                  <a:lnTo>
                    <a:pt x="2699361" y="6421"/>
                  </a:lnTo>
                  <a:lnTo>
                    <a:pt x="2725356" y="23939"/>
                  </a:lnTo>
                  <a:lnTo>
                    <a:pt x="2742874" y="49934"/>
                  </a:lnTo>
                  <a:lnTo>
                    <a:pt x="2749296" y="81787"/>
                  </a:lnTo>
                  <a:lnTo>
                    <a:pt x="2749296" y="408939"/>
                  </a:lnTo>
                  <a:lnTo>
                    <a:pt x="2742874" y="440793"/>
                  </a:lnTo>
                  <a:lnTo>
                    <a:pt x="2725356" y="466788"/>
                  </a:lnTo>
                  <a:lnTo>
                    <a:pt x="2699361" y="484306"/>
                  </a:lnTo>
                  <a:lnTo>
                    <a:pt x="2667508" y="490727"/>
                  </a:lnTo>
                  <a:lnTo>
                    <a:pt x="81787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5" name="Google Shape;405;p20"/>
          <p:cNvSpPr txBox="1"/>
          <p:nvPr/>
        </p:nvSpPr>
        <p:spPr>
          <a:xfrm>
            <a:off x="4544695" y="3958590"/>
            <a:ext cx="119888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Mainnet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0"/>
          <p:cNvGrpSpPr/>
          <p:nvPr/>
        </p:nvGrpSpPr>
        <p:grpSpPr>
          <a:xfrm>
            <a:off x="3771900" y="5420867"/>
            <a:ext cx="2749550" cy="490855"/>
            <a:chOff x="3771900" y="5420867"/>
            <a:chExt cx="2749550" cy="490855"/>
          </a:xfrm>
        </p:grpSpPr>
        <p:sp>
          <p:nvSpPr>
            <p:cNvPr id="407" name="Google Shape;407;p20"/>
            <p:cNvSpPr/>
            <p:nvPr/>
          </p:nvSpPr>
          <p:spPr>
            <a:xfrm>
              <a:off x="3771900" y="5420867"/>
              <a:ext cx="2749550" cy="490855"/>
            </a:xfrm>
            <a:custGeom>
              <a:rect b="b" l="l" r="r" t="t"/>
              <a:pathLst>
                <a:path extrusionOk="0" h="490854" w="2749550">
                  <a:moveTo>
                    <a:pt x="2667508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40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8"/>
                  </a:lnTo>
                  <a:lnTo>
                    <a:pt x="2667508" y="490728"/>
                  </a:lnTo>
                  <a:lnTo>
                    <a:pt x="2699361" y="484306"/>
                  </a:lnTo>
                  <a:lnTo>
                    <a:pt x="2725356" y="466788"/>
                  </a:lnTo>
                  <a:lnTo>
                    <a:pt x="2742874" y="440793"/>
                  </a:lnTo>
                  <a:lnTo>
                    <a:pt x="2749296" y="408940"/>
                  </a:lnTo>
                  <a:lnTo>
                    <a:pt x="2749296" y="81787"/>
                  </a:lnTo>
                  <a:lnTo>
                    <a:pt x="2742874" y="49934"/>
                  </a:lnTo>
                  <a:lnTo>
                    <a:pt x="2725356" y="23939"/>
                  </a:lnTo>
                  <a:lnTo>
                    <a:pt x="2699361" y="6421"/>
                  </a:lnTo>
                  <a:lnTo>
                    <a:pt x="266750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3771900" y="5420867"/>
              <a:ext cx="2749550" cy="490855"/>
            </a:xfrm>
            <a:custGeom>
              <a:rect b="b" l="l" r="r" t="t"/>
              <a:pathLst>
                <a:path extrusionOk="0" h="490854" w="2749550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2667508" y="0"/>
                  </a:lnTo>
                  <a:lnTo>
                    <a:pt x="2699361" y="6421"/>
                  </a:lnTo>
                  <a:lnTo>
                    <a:pt x="2725356" y="23939"/>
                  </a:lnTo>
                  <a:lnTo>
                    <a:pt x="2742874" y="49934"/>
                  </a:lnTo>
                  <a:lnTo>
                    <a:pt x="2749296" y="81787"/>
                  </a:lnTo>
                  <a:lnTo>
                    <a:pt x="2749296" y="408940"/>
                  </a:lnTo>
                  <a:lnTo>
                    <a:pt x="2742874" y="440793"/>
                  </a:lnTo>
                  <a:lnTo>
                    <a:pt x="2725356" y="466788"/>
                  </a:lnTo>
                  <a:lnTo>
                    <a:pt x="2699361" y="484306"/>
                  </a:lnTo>
                  <a:lnTo>
                    <a:pt x="2667508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81787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09" name="Google Shape;409;p20"/>
          <p:cNvSpPr txBox="1"/>
          <p:nvPr/>
        </p:nvSpPr>
        <p:spPr>
          <a:xfrm>
            <a:off x="4188078" y="5468493"/>
            <a:ext cx="19151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0"/>
          <p:cNvGrpSpPr/>
          <p:nvPr/>
        </p:nvGrpSpPr>
        <p:grpSpPr>
          <a:xfrm>
            <a:off x="3771900" y="6932676"/>
            <a:ext cx="2749550" cy="487680"/>
            <a:chOff x="3771900" y="6932676"/>
            <a:chExt cx="2749550" cy="487680"/>
          </a:xfrm>
        </p:grpSpPr>
        <p:sp>
          <p:nvSpPr>
            <p:cNvPr id="411" name="Google Shape;411;p20"/>
            <p:cNvSpPr/>
            <p:nvPr/>
          </p:nvSpPr>
          <p:spPr>
            <a:xfrm>
              <a:off x="3771900" y="6932676"/>
              <a:ext cx="2749550" cy="487680"/>
            </a:xfrm>
            <a:custGeom>
              <a:rect b="b" l="l" r="r" t="t"/>
              <a:pathLst>
                <a:path extrusionOk="0" h="487679" w="2749550">
                  <a:moveTo>
                    <a:pt x="2668016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2668016" y="487680"/>
                  </a:lnTo>
                  <a:lnTo>
                    <a:pt x="2699629" y="481284"/>
                  </a:lnTo>
                  <a:lnTo>
                    <a:pt x="2725467" y="463851"/>
                  </a:lnTo>
                  <a:lnTo>
                    <a:pt x="2742900" y="438013"/>
                  </a:lnTo>
                  <a:lnTo>
                    <a:pt x="2749296" y="406400"/>
                  </a:lnTo>
                  <a:lnTo>
                    <a:pt x="2749296" y="81280"/>
                  </a:lnTo>
                  <a:lnTo>
                    <a:pt x="2742900" y="49666"/>
                  </a:lnTo>
                  <a:lnTo>
                    <a:pt x="2725467" y="23828"/>
                  </a:lnTo>
                  <a:lnTo>
                    <a:pt x="2699629" y="6395"/>
                  </a:lnTo>
                  <a:lnTo>
                    <a:pt x="2668016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3771900" y="6932676"/>
              <a:ext cx="2749550" cy="487680"/>
            </a:xfrm>
            <a:custGeom>
              <a:rect b="b" l="l" r="r" t="t"/>
              <a:pathLst>
                <a:path extrusionOk="0" h="487679" w="2749550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2668016" y="0"/>
                  </a:lnTo>
                  <a:lnTo>
                    <a:pt x="2699629" y="6395"/>
                  </a:lnTo>
                  <a:lnTo>
                    <a:pt x="2725467" y="23828"/>
                  </a:lnTo>
                  <a:lnTo>
                    <a:pt x="2742900" y="49666"/>
                  </a:lnTo>
                  <a:lnTo>
                    <a:pt x="2749296" y="81280"/>
                  </a:lnTo>
                  <a:lnTo>
                    <a:pt x="2749296" y="406400"/>
                  </a:lnTo>
                  <a:lnTo>
                    <a:pt x="2742900" y="438013"/>
                  </a:lnTo>
                  <a:lnTo>
                    <a:pt x="2725467" y="463851"/>
                  </a:lnTo>
                  <a:lnTo>
                    <a:pt x="2699629" y="481284"/>
                  </a:lnTo>
                  <a:lnTo>
                    <a:pt x="2668016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3" name="Google Shape;413;p20"/>
          <p:cNvSpPr txBox="1"/>
          <p:nvPr/>
        </p:nvSpPr>
        <p:spPr>
          <a:xfrm>
            <a:off x="3977766" y="6978522"/>
            <a:ext cx="233235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Private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>
            <p:ph type="title"/>
          </p:nvPr>
        </p:nvSpPr>
        <p:spPr>
          <a:xfrm>
            <a:off x="5928486" y="228422"/>
            <a:ext cx="4398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Network (Mainnet)</a:t>
            </a:r>
            <a:endParaRPr/>
          </a:p>
        </p:txBody>
      </p:sp>
      <p:pic>
        <p:nvPicPr>
          <p:cNvPr id="419" name="Google Shape;4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744" y="685800"/>
            <a:ext cx="6635496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1"/>
          <p:cNvGrpSpPr/>
          <p:nvPr/>
        </p:nvGrpSpPr>
        <p:grpSpPr>
          <a:xfrm>
            <a:off x="1597152" y="1502663"/>
            <a:ext cx="13060680" cy="1432560"/>
            <a:chOff x="1597152" y="1502663"/>
            <a:chExt cx="13060680" cy="1432560"/>
          </a:xfrm>
        </p:grpSpPr>
        <p:sp>
          <p:nvSpPr>
            <p:cNvPr id="421" name="Google Shape;421;p21"/>
            <p:cNvSpPr/>
            <p:nvPr/>
          </p:nvSpPr>
          <p:spPr>
            <a:xfrm>
              <a:off x="1597152" y="1502663"/>
              <a:ext cx="13060680" cy="1432560"/>
            </a:xfrm>
            <a:custGeom>
              <a:rect b="b" l="l" r="r" t="t"/>
              <a:pathLst>
                <a:path extrusionOk="0" h="1432560" w="13060680">
                  <a:moveTo>
                    <a:pt x="12821919" y="0"/>
                  </a:moveTo>
                  <a:lnTo>
                    <a:pt x="238759" y="0"/>
                  </a:lnTo>
                  <a:lnTo>
                    <a:pt x="190652" y="4852"/>
                  </a:lnTo>
                  <a:lnTo>
                    <a:pt x="145839" y="18768"/>
                  </a:lnTo>
                  <a:lnTo>
                    <a:pt x="105283" y="40786"/>
                  </a:lnTo>
                  <a:lnTo>
                    <a:pt x="69945" y="69945"/>
                  </a:lnTo>
                  <a:lnTo>
                    <a:pt x="40786" y="105283"/>
                  </a:lnTo>
                  <a:lnTo>
                    <a:pt x="18768" y="145839"/>
                  </a:lnTo>
                  <a:lnTo>
                    <a:pt x="4852" y="190652"/>
                  </a:lnTo>
                  <a:lnTo>
                    <a:pt x="0" y="238759"/>
                  </a:lnTo>
                  <a:lnTo>
                    <a:pt x="0" y="1193799"/>
                  </a:lnTo>
                  <a:lnTo>
                    <a:pt x="4852" y="1241907"/>
                  </a:lnTo>
                  <a:lnTo>
                    <a:pt x="18768" y="1286720"/>
                  </a:lnTo>
                  <a:lnTo>
                    <a:pt x="40786" y="1327276"/>
                  </a:lnTo>
                  <a:lnTo>
                    <a:pt x="69945" y="1362614"/>
                  </a:lnTo>
                  <a:lnTo>
                    <a:pt x="105283" y="1391773"/>
                  </a:lnTo>
                  <a:lnTo>
                    <a:pt x="145839" y="1413791"/>
                  </a:lnTo>
                  <a:lnTo>
                    <a:pt x="190652" y="1427707"/>
                  </a:lnTo>
                  <a:lnTo>
                    <a:pt x="238759" y="1432559"/>
                  </a:lnTo>
                  <a:lnTo>
                    <a:pt x="12821919" y="1432559"/>
                  </a:lnTo>
                  <a:lnTo>
                    <a:pt x="12870027" y="1427707"/>
                  </a:lnTo>
                  <a:lnTo>
                    <a:pt x="12914840" y="1413791"/>
                  </a:lnTo>
                  <a:lnTo>
                    <a:pt x="12955396" y="1391773"/>
                  </a:lnTo>
                  <a:lnTo>
                    <a:pt x="12990734" y="1362614"/>
                  </a:lnTo>
                  <a:lnTo>
                    <a:pt x="13019893" y="1327276"/>
                  </a:lnTo>
                  <a:lnTo>
                    <a:pt x="13041911" y="1286720"/>
                  </a:lnTo>
                  <a:lnTo>
                    <a:pt x="13055827" y="1241907"/>
                  </a:lnTo>
                  <a:lnTo>
                    <a:pt x="13060680" y="1193799"/>
                  </a:lnTo>
                  <a:lnTo>
                    <a:pt x="13060680" y="238759"/>
                  </a:lnTo>
                  <a:lnTo>
                    <a:pt x="13055827" y="190652"/>
                  </a:lnTo>
                  <a:lnTo>
                    <a:pt x="13041911" y="145839"/>
                  </a:lnTo>
                  <a:lnTo>
                    <a:pt x="13019893" y="105283"/>
                  </a:lnTo>
                  <a:lnTo>
                    <a:pt x="12990734" y="69945"/>
                  </a:lnTo>
                  <a:lnTo>
                    <a:pt x="12955396" y="40786"/>
                  </a:lnTo>
                  <a:lnTo>
                    <a:pt x="12914840" y="18768"/>
                  </a:lnTo>
                  <a:lnTo>
                    <a:pt x="12870027" y="4852"/>
                  </a:lnTo>
                  <a:lnTo>
                    <a:pt x="1282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1597152" y="1502663"/>
              <a:ext cx="13060680" cy="1432560"/>
            </a:xfrm>
            <a:custGeom>
              <a:rect b="b" l="l" r="r" t="t"/>
              <a:pathLst>
                <a:path extrusionOk="0" h="1432560" w="13060680">
                  <a:moveTo>
                    <a:pt x="0" y="238759"/>
                  </a:moveTo>
                  <a:lnTo>
                    <a:pt x="4852" y="190652"/>
                  </a:lnTo>
                  <a:lnTo>
                    <a:pt x="18768" y="145839"/>
                  </a:lnTo>
                  <a:lnTo>
                    <a:pt x="40786" y="105283"/>
                  </a:lnTo>
                  <a:lnTo>
                    <a:pt x="69945" y="69945"/>
                  </a:lnTo>
                  <a:lnTo>
                    <a:pt x="105283" y="40786"/>
                  </a:lnTo>
                  <a:lnTo>
                    <a:pt x="145839" y="18768"/>
                  </a:lnTo>
                  <a:lnTo>
                    <a:pt x="190652" y="4852"/>
                  </a:lnTo>
                  <a:lnTo>
                    <a:pt x="238759" y="0"/>
                  </a:lnTo>
                  <a:lnTo>
                    <a:pt x="12821919" y="0"/>
                  </a:lnTo>
                  <a:lnTo>
                    <a:pt x="12870027" y="4852"/>
                  </a:lnTo>
                  <a:lnTo>
                    <a:pt x="12914840" y="18768"/>
                  </a:lnTo>
                  <a:lnTo>
                    <a:pt x="12955396" y="40786"/>
                  </a:lnTo>
                  <a:lnTo>
                    <a:pt x="12990734" y="69945"/>
                  </a:lnTo>
                  <a:lnTo>
                    <a:pt x="13019893" y="105283"/>
                  </a:lnTo>
                  <a:lnTo>
                    <a:pt x="13041911" y="145839"/>
                  </a:lnTo>
                  <a:lnTo>
                    <a:pt x="13055827" y="190652"/>
                  </a:lnTo>
                  <a:lnTo>
                    <a:pt x="13060680" y="238759"/>
                  </a:lnTo>
                  <a:lnTo>
                    <a:pt x="13060680" y="1193799"/>
                  </a:lnTo>
                  <a:lnTo>
                    <a:pt x="13055827" y="1241907"/>
                  </a:lnTo>
                  <a:lnTo>
                    <a:pt x="13041911" y="1286720"/>
                  </a:lnTo>
                  <a:lnTo>
                    <a:pt x="13019893" y="1327276"/>
                  </a:lnTo>
                  <a:lnTo>
                    <a:pt x="12990734" y="1362614"/>
                  </a:lnTo>
                  <a:lnTo>
                    <a:pt x="12955396" y="1391773"/>
                  </a:lnTo>
                  <a:lnTo>
                    <a:pt x="12914840" y="1413791"/>
                  </a:lnTo>
                  <a:lnTo>
                    <a:pt x="12870027" y="1427707"/>
                  </a:lnTo>
                  <a:lnTo>
                    <a:pt x="12821919" y="1432559"/>
                  </a:lnTo>
                  <a:lnTo>
                    <a:pt x="238759" y="1432559"/>
                  </a:lnTo>
                  <a:lnTo>
                    <a:pt x="190652" y="1427707"/>
                  </a:lnTo>
                  <a:lnTo>
                    <a:pt x="145839" y="1413791"/>
                  </a:lnTo>
                  <a:lnTo>
                    <a:pt x="105283" y="1391773"/>
                  </a:lnTo>
                  <a:lnTo>
                    <a:pt x="69945" y="1362614"/>
                  </a:lnTo>
                  <a:lnTo>
                    <a:pt x="40786" y="1327276"/>
                  </a:lnTo>
                  <a:lnTo>
                    <a:pt x="18768" y="1286720"/>
                  </a:lnTo>
                  <a:lnTo>
                    <a:pt x="4852" y="1241907"/>
                  </a:lnTo>
                  <a:lnTo>
                    <a:pt x="0" y="1193799"/>
                  </a:lnTo>
                  <a:lnTo>
                    <a:pt x="0" y="238759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23" name="Google Shape;423;p21"/>
          <p:cNvSpPr txBox="1"/>
          <p:nvPr/>
        </p:nvSpPr>
        <p:spPr>
          <a:xfrm>
            <a:off x="2078863" y="1847901"/>
            <a:ext cx="1209167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Mainnet is the live or production network of the Ethereum Blockchain. This is the network 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445" marR="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the actual monetary transactions take place, and the Dapps are hosted on.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7240" y="4072128"/>
            <a:ext cx="3825240" cy="3825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21"/>
          <p:cNvGrpSpPr/>
          <p:nvPr/>
        </p:nvGrpSpPr>
        <p:grpSpPr>
          <a:xfrm>
            <a:off x="4032503" y="4077309"/>
            <a:ext cx="4199255" cy="3688360"/>
            <a:chOff x="4032503" y="4077309"/>
            <a:chExt cx="4199255" cy="3688360"/>
          </a:xfrm>
        </p:grpSpPr>
        <p:pic>
          <p:nvPicPr>
            <p:cNvPr id="426" name="Google Shape;426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32503" y="4757928"/>
              <a:ext cx="2450592" cy="2450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21"/>
            <p:cNvSpPr/>
            <p:nvPr/>
          </p:nvSpPr>
          <p:spPr>
            <a:xfrm>
              <a:off x="6232651" y="4077309"/>
              <a:ext cx="1924685" cy="861060"/>
            </a:xfrm>
            <a:custGeom>
              <a:rect b="b" l="l" r="r" t="t"/>
              <a:pathLst>
                <a:path extrusionOk="0" h="861060" w="1924684">
                  <a:moveTo>
                    <a:pt x="890120" y="0"/>
                  </a:moveTo>
                  <a:lnTo>
                    <a:pt x="845439" y="101"/>
                  </a:lnTo>
                  <a:lnTo>
                    <a:pt x="800881" y="3165"/>
                  </a:lnTo>
                  <a:lnTo>
                    <a:pt x="756606" y="9181"/>
                  </a:lnTo>
                  <a:lnTo>
                    <a:pt x="712776" y="18137"/>
                  </a:lnTo>
                  <a:lnTo>
                    <a:pt x="669548" y="30024"/>
                  </a:lnTo>
                  <a:lnTo>
                    <a:pt x="627084" y="44829"/>
                  </a:lnTo>
                  <a:lnTo>
                    <a:pt x="585542" y="62541"/>
                  </a:lnTo>
                  <a:lnTo>
                    <a:pt x="545083" y="83150"/>
                  </a:lnTo>
                  <a:lnTo>
                    <a:pt x="505866" y="106645"/>
                  </a:lnTo>
                  <a:lnTo>
                    <a:pt x="468051" y="133015"/>
                  </a:lnTo>
                  <a:lnTo>
                    <a:pt x="431798" y="162247"/>
                  </a:lnTo>
                  <a:lnTo>
                    <a:pt x="397267" y="194333"/>
                  </a:lnTo>
                  <a:lnTo>
                    <a:pt x="364617" y="229260"/>
                  </a:lnTo>
                  <a:lnTo>
                    <a:pt x="0" y="647725"/>
                  </a:lnTo>
                  <a:lnTo>
                    <a:pt x="181863" y="806094"/>
                  </a:lnTo>
                  <a:lnTo>
                    <a:pt x="546353" y="387756"/>
                  </a:lnTo>
                  <a:lnTo>
                    <a:pt x="578889" y="354251"/>
                  </a:lnTo>
                  <a:lnTo>
                    <a:pt x="614121" y="325025"/>
                  </a:lnTo>
                  <a:lnTo>
                    <a:pt x="651682" y="300105"/>
                  </a:lnTo>
                  <a:lnTo>
                    <a:pt x="691204" y="279515"/>
                  </a:lnTo>
                  <a:lnTo>
                    <a:pt x="732319" y="263282"/>
                  </a:lnTo>
                  <a:lnTo>
                    <a:pt x="774659" y="251431"/>
                  </a:lnTo>
                  <a:lnTo>
                    <a:pt x="817855" y="243988"/>
                  </a:lnTo>
                  <a:lnTo>
                    <a:pt x="861541" y="240980"/>
                  </a:lnTo>
                  <a:lnTo>
                    <a:pt x="905347" y="242430"/>
                  </a:lnTo>
                  <a:lnTo>
                    <a:pt x="948906" y="248366"/>
                  </a:lnTo>
                  <a:lnTo>
                    <a:pt x="991850" y="258814"/>
                  </a:lnTo>
                  <a:lnTo>
                    <a:pt x="1033810" y="273797"/>
                  </a:lnTo>
                  <a:lnTo>
                    <a:pt x="1074419" y="293344"/>
                  </a:lnTo>
                  <a:lnTo>
                    <a:pt x="1113309" y="317478"/>
                  </a:lnTo>
                  <a:lnTo>
                    <a:pt x="1150112" y="346227"/>
                  </a:lnTo>
                  <a:lnTo>
                    <a:pt x="1511553" y="661060"/>
                  </a:lnTo>
                  <a:lnTo>
                    <a:pt x="1349248" y="847496"/>
                  </a:lnTo>
                  <a:lnTo>
                    <a:pt x="1924303" y="860577"/>
                  </a:lnTo>
                  <a:lnTo>
                    <a:pt x="1832482" y="292887"/>
                  </a:lnTo>
                  <a:lnTo>
                    <a:pt x="1670050" y="479196"/>
                  </a:lnTo>
                  <a:lnTo>
                    <a:pt x="1308607" y="164363"/>
                  </a:lnTo>
                  <a:lnTo>
                    <a:pt x="1271473" y="134230"/>
                  </a:lnTo>
                  <a:lnTo>
                    <a:pt x="1232865" y="107171"/>
                  </a:lnTo>
                  <a:lnTo>
                    <a:pt x="1192944" y="83173"/>
                  </a:lnTo>
                  <a:lnTo>
                    <a:pt x="1151868" y="62227"/>
                  </a:lnTo>
                  <a:lnTo>
                    <a:pt x="1109797" y="44320"/>
                  </a:lnTo>
                  <a:lnTo>
                    <a:pt x="1066892" y="29442"/>
                  </a:lnTo>
                  <a:lnTo>
                    <a:pt x="1023312" y="17582"/>
                  </a:lnTo>
                  <a:lnTo>
                    <a:pt x="979217" y="8729"/>
                  </a:lnTo>
                  <a:lnTo>
                    <a:pt x="934766" y="2872"/>
                  </a:lnTo>
                  <a:lnTo>
                    <a:pt x="890120" y="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6232651" y="4077309"/>
              <a:ext cx="1924685" cy="861060"/>
            </a:xfrm>
            <a:custGeom>
              <a:rect b="b" l="l" r="r" t="t"/>
              <a:pathLst>
                <a:path extrusionOk="0" h="861060" w="1924684">
                  <a:moveTo>
                    <a:pt x="0" y="647725"/>
                  </a:moveTo>
                  <a:lnTo>
                    <a:pt x="364617" y="229260"/>
                  </a:lnTo>
                  <a:lnTo>
                    <a:pt x="397267" y="194333"/>
                  </a:lnTo>
                  <a:lnTo>
                    <a:pt x="431798" y="162247"/>
                  </a:lnTo>
                  <a:lnTo>
                    <a:pt x="468051" y="133015"/>
                  </a:lnTo>
                  <a:lnTo>
                    <a:pt x="505866" y="106645"/>
                  </a:lnTo>
                  <a:lnTo>
                    <a:pt x="545083" y="83150"/>
                  </a:lnTo>
                  <a:lnTo>
                    <a:pt x="585542" y="62541"/>
                  </a:lnTo>
                  <a:lnTo>
                    <a:pt x="627084" y="44829"/>
                  </a:lnTo>
                  <a:lnTo>
                    <a:pt x="669548" y="30024"/>
                  </a:lnTo>
                  <a:lnTo>
                    <a:pt x="712776" y="18137"/>
                  </a:lnTo>
                  <a:lnTo>
                    <a:pt x="756606" y="9181"/>
                  </a:lnTo>
                  <a:lnTo>
                    <a:pt x="800881" y="3165"/>
                  </a:lnTo>
                  <a:lnTo>
                    <a:pt x="845439" y="101"/>
                  </a:lnTo>
                  <a:lnTo>
                    <a:pt x="890120" y="0"/>
                  </a:lnTo>
                  <a:lnTo>
                    <a:pt x="934766" y="2872"/>
                  </a:lnTo>
                  <a:lnTo>
                    <a:pt x="979217" y="8729"/>
                  </a:lnTo>
                  <a:lnTo>
                    <a:pt x="1023312" y="17582"/>
                  </a:lnTo>
                  <a:lnTo>
                    <a:pt x="1066892" y="29442"/>
                  </a:lnTo>
                  <a:lnTo>
                    <a:pt x="1109797" y="44320"/>
                  </a:lnTo>
                  <a:lnTo>
                    <a:pt x="1151868" y="62227"/>
                  </a:lnTo>
                  <a:lnTo>
                    <a:pt x="1192944" y="83173"/>
                  </a:lnTo>
                  <a:lnTo>
                    <a:pt x="1232865" y="107171"/>
                  </a:lnTo>
                  <a:lnTo>
                    <a:pt x="1271473" y="134230"/>
                  </a:lnTo>
                  <a:lnTo>
                    <a:pt x="1308607" y="164363"/>
                  </a:lnTo>
                  <a:lnTo>
                    <a:pt x="1670050" y="479196"/>
                  </a:lnTo>
                  <a:lnTo>
                    <a:pt x="1832482" y="292887"/>
                  </a:lnTo>
                  <a:lnTo>
                    <a:pt x="1924303" y="860577"/>
                  </a:lnTo>
                  <a:lnTo>
                    <a:pt x="1349248" y="847496"/>
                  </a:lnTo>
                  <a:lnTo>
                    <a:pt x="1511553" y="661060"/>
                  </a:lnTo>
                  <a:lnTo>
                    <a:pt x="1150112" y="346227"/>
                  </a:lnTo>
                  <a:lnTo>
                    <a:pt x="1113309" y="317478"/>
                  </a:lnTo>
                  <a:lnTo>
                    <a:pt x="1074419" y="293344"/>
                  </a:lnTo>
                  <a:lnTo>
                    <a:pt x="1033810" y="273797"/>
                  </a:lnTo>
                  <a:lnTo>
                    <a:pt x="991850" y="258814"/>
                  </a:lnTo>
                  <a:lnTo>
                    <a:pt x="948906" y="248366"/>
                  </a:lnTo>
                  <a:lnTo>
                    <a:pt x="905347" y="242430"/>
                  </a:lnTo>
                  <a:lnTo>
                    <a:pt x="861541" y="240980"/>
                  </a:lnTo>
                  <a:lnTo>
                    <a:pt x="817855" y="243988"/>
                  </a:lnTo>
                  <a:lnTo>
                    <a:pt x="774659" y="251431"/>
                  </a:lnTo>
                  <a:lnTo>
                    <a:pt x="732319" y="263282"/>
                  </a:lnTo>
                  <a:lnTo>
                    <a:pt x="691204" y="279515"/>
                  </a:lnTo>
                  <a:lnTo>
                    <a:pt x="651682" y="300105"/>
                  </a:lnTo>
                  <a:lnTo>
                    <a:pt x="614121" y="325025"/>
                  </a:lnTo>
                  <a:lnTo>
                    <a:pt x="578889" y="354251"/>
                  </a:lnTo>
                  <a:lnTo>
                    <a:pt x="546353" y="387756"/>
                  </a:lnTo>
                  <a:lnTo>
                    <a:pt x="181863" y="806094"/>
                  </a:lnTo>
                  <a:lnTo>
                    <a:pt x="0" y="647725"/>
                  </a:lnTo>
                  <a:close/>
                </a:path>
              </a:pathLst>
            </a:custGeom>
            <a:noFill/>
            <a:ln cap="flat" cmpd="sng" w="9525">
              <a:solidFill>
                <a:srgbClr val="6FAC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307073" y="6904609"/>
              <a:ext cx="1924685" cy="861060"/>
            </a:xfrm>
            <a:custGeom>
              <a:rect b="b" l="l" r="r" t="t"/>
              <a:pathLst>
                <a:path extrusionOk="0" h="861059" w="1924684">
                  <a:moveTo>
                    <a:pt x="0" y="0"/>
                  </a:moveTo>
                  <a:lnTo>
                    <a:pt x="91821" y="567817"/>
                  </a:lnTo>
                  <a:lnTo>
                    <a:pt x="254126" y="381508"/>
                  </a:lnTo>
                  <a:lnTo>
                    <a:pt x="615696" y="696341"/>
                  </a:lnTo>
                  <a:lnTo>
                    <a:pt x="652830" y="726472"/>
                  </a:lnTo>
                  <a:lnTo>
                    <a:pt x="691438" y="753530"/>
                  </a:lnTo>
                  <a:lnTo>
                    <a:pt x="731359" y="777525"/>
                  </a:lnTo>
                  <a:lnTo>
                    <a:pt x="772435" y="798467"/>
                  </a:lnTo>
                  <a:lnTo>
                    <a:pt x="814506" y="816369"/>
                  </a:lnTo>
                  <a:lnTo>
                    <a:pt x="857411" y="831242"/>
                  </a:lnTo>
                  <a:lnTo>
                    <a:pt x="900991" y="843097"/>
                  </a:lnTo>
                  <a:lnTo>
                    <a:pt x="945086" y="851944"/>
                  </a:lnTo>
                  <a:lnTo>
                    <a:pt x="989537" y="857796"/>
                  </a:lnTo>
                  <a:lnTo>
                    <a:pt x="1034183" y="860663"/>
                  </a:lnTo>
                  <a:lnTo>
                    <a:pt x="1078864" y="860557"/>
                  </a:lnTo>
                  <a:lnTo>
                    <a:pt x="1123422" y="857489"/>
                  </a:lnTo>
                  <a:lnTo>
                    <a:pt x="1167697" y="851470"/>
                  </a:lnTo>
                  <a:lnTo>
                    <a:pt x="1211527" y="842511"/>
                  </a:lnTo>
                  <a:lnTo>
                    <a:pt x="1254755" y="830624"/>
                  </a:lnTo>
                  <a:lnTo>
                    <a:pt x="1297219" y="815819"/>
                  </a:lnTo>
                  <a:lnTo>
                    <a:pt x="1338761" y="798108"/>
                  </a:lnTo>
                  <a:lnTo>
                    <a:pt x="1379220" y="777502"/>
                  </a:lnTo>
                  <a:lnTo>
                    <a:pt x="1418437" y="754013"/>
                  </a:lnTo>
                  <a:lnTo>
                    <a:pt x="1456252" y="727651"/>
                  </a:lnTo>
                  <a:lnTo>
                    <a:pt x="1492505" y="698428"/>
                  </a:lnTo>
                  <a:lnTo>
                    <a:pt x="1527036" y="666355"/>
                  </a:lnTo>
                  <a:lnTo>
                    <a:pt x="1559686" y="631444"/>
                  </a:lnTo>
                  <a:lnTo>
                    <a:pt x="1924177" y="212979"/>
                  </a:lnTo>
                  <a:lnTo>
                    <a:pt x="1742312" y="54610"/>
                  </a:lnTo>
                  <a:lnTo>
                    <a:pt x="1377823" y="472948"/>
                  </a:lnTo>
                  <a:lnTo>
                    <a:pt x="1345309" y="506453"/>
                  </a:lnTo>
                  <a:lnTo>
                    <a:pt x="1310093" y="535678"/>
                  </a:lnTo>
                  <a:lnTo>
                    <a:pt x="1272543" y="560599"/>
                  </a:lnTo>
                  <a:lnTo>
                    <a:pt x="1233026" y="581189"/>
                  </a:lnTo>
                  <a:lnTo>
                    <a:pt x="1191913" y="597422"/>
                  </a:lnTo>
                  <a:lnTo>
                    <a:pt x="1149572" y="609272"/>
                  </a:lnTo>
                  <a:lnTo>
                    <a:pt x="1106371" y="616715"/>
                  </a:lnTo>
                  <a:lnTo>
                    <a:pt x="1062679" y="619724"/>
                  </a:lnTo>
                  <a:lnTo>
                    <a:pt x="1018866" y="618273"/>
                  </a:lnTo>
                  <a:lnTo>
                    <a:pt x="975298" y="612337"/>
                  </a:lnTo>
                  <a:lnTo>
                    <a:pt x="932346" y="601890"/>
                  </a:lnTo>
                  <a:lnTo>
                    <a:pt x="890378" y="586906"/>
                  </a:lnTo>
                  <a:lnTo>
                    <a:pt x="849763" y="567360"/>
                  </a:lnTo>
                  <a:lnTo>
                    <a:pt x="810869" y="543225"/>
                  </a:lnTo>
                  <a:lnTo>
                    <a:pt x="774065" y="514477"/>
                  </a:lnTo>
                  <a:lnTo>
                    <a:pt x="412623" y="199644"/>
                  </a:lnTo>
                  <a:lnTo>
                    <a:pt x="575055" y="1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63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307073" y="6904609"/>
              <a:ext cx="1924685" cy="861060"/>
            </a:xfrm>
            <a:custGeom>
              <a:rect b="b" l="l" r="r" t="t"/>
              <a:pathLst>
                <a:path extrusionOk="0" h="861059" w="1924684">
                  <a:moveTo>
                    <a:pt x="1924177" y="212979"/>
                  </a:moveTo>
                  <a:lnTo>
                    <a:pt x="1559686" y="631444"/>
                  </a:lnTo>
                  <a:lnTo>
                    <a:pt x="1527036" y="666355"/>
                  </a:lnTo>
                  <a:lnTo>
                    <a:pt x="1492505" y="698428"/>
                  </a:lnTo>
                  <a:lnTo>
                    <a:pt x="1456252" y="727651"/>
                  </a:lnTo>
                  <a:lnTo>
                    <a:pt x="1418437" y="754013"/>
                  </a:lnTo>
                  <a:lnTo>
                    <a:pt x="1379220" y="777502"/>
                  </a:lnTo>
                  <a:lnTo>
                    <a:pt x="1338761" y="798108"/>
                  </a:lnTo>
                  <a:lnTo>
                    <a:pt x="1297219" y="815819"/>
                  </a:lnTo>
                  <a:lnTo>
                    <a:pt x="1254755" y="830624"/>
                  </a:lnTo>
                  <a:lnTo>
                    <a:pt x="1211527" y="842511"/>
                  </a:lnTo>
                  <a:lnTo>
                    <a:pt x="1167697" y="851470"/>
                  </a:lnTo>
                  <a:lnTo>
                    <a:pt x="1123422" y="857489"/>
                  </a:lnTo>
                  <a:lnTo>
                    <a:pt x="1078864" y="860557"/>
                  </a:lnTo>
                  <a:lnTo>
                    <a:pt x="1034183" y="860663"/>
                  </a:lnTo>
                  <a:lnTo>
                    <a:pt x="989537" y="857796"/>
                  </a:lnTo>
                  <a:lnTo>
                    <a:pt x="945086" y="851944"/>
                  </a:lnTo>
                  <a:lnTo>
                    <a:pt x="900991" y="843097"/>
                  </a:lnTo>
                  <a:lnTo>
                    <a:pt x="857411" y="831242"/>
                  </a:lnTo>
                  <a:lnTo>
                    <a:pt x="814506" y="816369"/>
                  </a:lnTo>
                  <a:lnTo>
                    <a:pt x="772435" y="798467"/>
                  </a:lnTo>
                  <a:lnTo>
                    <a:pt x="731359" y="777525"/>
                  </a:lnTo>
                  <a:lnTo>
                    <a:pt x="691438" y="753530"/>
                  </a:lnTo>
                  <a:lnTo>
                    <a:pt x="652830" y="726472"/>
                  </a:lnTo>
                  <a:lnTo>
                    <a:pt x="615696" y="696341"/>
                  </a:lnTo>
                  <a:lnTo>
                    <a:pt x="254126" y="381508"/>
                  </a:lnTo>
                  <a:lnTo>
                    <a:pt x="91821" y="567817"/>
                  </a:lnTo>
                  <a:lnTo>
                    <a:pt x="0" y="0"/>
                  </a:lnTo>
                  <a:lnTo>
                    <a:pt x="575055" y="13208"/>
                  </a:lnTo>
                  <a:lnTo>
                    <a:pt x="412623" y="199644"/>
                  </a:lnTo>
                  <a:lnTo>
                    <a:pt x="774065" y="514477"/>
                  </a:lnTo>
                  <a:lnTo>
                    <a:pt x="810869" y="543225"/>
                  </a:lnTo>
                  <a:lnTo>
                    <a:pt x="849763" y="567360"/>
                  </a:lnTo>
                  <a:lnTo>
                    <a:pt x="890378" y="586906"/>
                  </a:lnTo>
                  <a:lnTo>
                    <a:pt x="932346" y="601890"/>
                  </a:lnTo>
                  <a:lnTo>
                    <a:pt x="975298" y="612337"/>
                  </a:lnTo>
                  <a:lnTo>
                    <a:pt x="1018866" y="618273"/>
                  </a:lnTo>
                  <a:lnTo>
                    <a:pt x="1062679" y="619724"/>
                  </a:lnTo>
                  <a:lnTo>
                    <a:pt x="1106371" y="616715"/>
                  </a:lnTo>
                  <a:lnTo>
                    <a:pt x="1149572" y="609272"/>
                  </a:lnTo>
                  <a:lnTo>
                    <a:pt x="1191913" y="597422"/>
                  </a:lnTo>
                  <a:lnTo>
                    <a:pt x="1233026" y="581189"/>
                  </a:lnTo>
                  <a:lnTo>
                    <a:pt x="1272543" y="560599"/>
                  </a:lnTo>
                  <a:lnTo>
                    <a:pt x="1310093" y="535678"/>
                  </a:lnTo>
                  <a:lnTo>
                    <a:pt x="1345309" y="506453"/>
                  </a:lnTo>
                  <a:lnTo>
                    <a:pt x="1377823" y="472948"/>
                  </a:lnTo>
                  <a:lnTo>
                    <a:pt x="1742312" y="54610"/>
                  </a:lnTo>
                  <a:lnTo>
                    <a:pt x="1924177" y="212979"/>
                  </a:lnTo>
                  <a:close/>
                </a:path>
              </a:pathLst>
            </a:custGeom>
            <a:noFill/>
            <a:ln cap="flat" cmpd="sng" w="9525">
              <a:solidFill>
                <a:srgbClr val="EE63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>
          <a:xfrm>
            <a:off x="6827646" y="228422"/>
            <a:ext cx="2603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Networks</a:t>
            </a:r>
            <a:endParaRPr/>
          </a:p>
        </p:txBody>
      </p:sp>
      <p:pic>
        <p:nvPicPr>
          <p:cNvPr id="436" name="Google Shape;4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608" y="664463"/>
            <a:ext cx="4239768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24"/>
          <p:cNvGrpSpPr/>
          <p:nvPr/>
        </p:nvGrpSpPr>
        <p:grpSpPr>
          <a:xfrm>
            <a:off x="1597152" y="1456944"/>
            <a:ext cx="13060680" cy="1256030"/>
            <a:chOff x="1597152" y="1456944"/>
            <a:chExt cx="13060680" cy="1256030"/>
          </a:xfrm>
        </p:grpSpPr>
        <p:sp>
          <p:nvSpPr>
            <p:cNvPr id="438" name="Google Shape;438;p24"/>
            <p:cNvSpPr/>
            <p:nvPr/>
          </p:nvSpPr>
          <p:spPr>
            <a:xfrm>
              <a:off x="1597152" y="1456944"/>
              <a:ext cx="13060680" cy="1256030"/>
            </a:xfrm>
            <a:custGeom>
              <a:rect b="b" l="l" r="r" t="t"/>
              <a:pathLst>
                <a:path extrusionOk="0" h="1256030" w="13060680">
                  <a:moveTo>
                    <a:pt x="12851384" y="0"/>
                  </a:moveTo>
                  <a:lnTo>
                    <a:pt x="209296" y="0"/>
                  </a:lnTo>
                  <a:lnTo>
                    <a:pt x="161312" y="5528"/>
                  </a:lnTo>
                  <a:lnTo>
                    <a:pt x="117262" y="21276"/>
                  </a:lnTo>
                  <a:lnTo>
                    <a:pt x="78400" y="45986"/>
                  </a:lnTo>
                  <a:lnTo>
                    <a:pt x="45986" y="78400"/>
                  </a:lnTo>
                  <a:lnTo>
                    <a:pt x="21276" y="117262"/>
                  </a:lnTo>
                  <a:lnTo>
                    <a:pt x="5528" y="161312"/>
                  </a:lnTo>
                  <a:lnTo>
                    <a:pt x="0" y="209296"/>
                  </a:lnTo>
                  <a:lnTo>
                    <a:pt x="0" y="1046479"/>
                  </a:lnTo>
                  <a:lnTo>
                    <a:pt x="5528" y="1094463"/>
                  </a:lnTo>
                  <a:lnTo>
                    <a:pt x="21276" y="1138513"/>
                  </a:lnTo>
                  <a:lnTo>
                    <a:pt x="45986" y="1177375"/>
                  </a:lnTo>
                  <a:lnTo>
                    <a:pt x="78400" y="1209789"/>
                  </a:lnTo>
                  <a:lnTo>
                    <a:pt x="117262" y="1234499"/>
                  </a:lnTo>
                  <a:lnTo>
                    <a:pt x="161312" y="1250247"/>
                  </a:lnTo>
                  <a:lnTo>
                    <a:pt x="209296" y="1255776"/>
                  </a:lnTo>
                  <a:lnTo>
                    <a:pt x="12851384" y="1255776"/>
                  </a:lnTo>
                  <a:lnTo>
                    <a:pt x="12899367" y="1250247"/>
                  </a:lnTo>
                  <a:lnTo>
                    <a:pt x="12943417" y="1234499"/>
                  </a:lnTo>
                  <a:lnTo>
                    <a:pt x="12982279" y="1209789"/>
                  </a:lnTo>
                  <a:lnTo>
                    <a:pt x="13014693" y="1177375"/>
                  </a:lnTo>
                  <a:lnTo>
                    <a:pt x="13039403" y="1138513"/>
                  </a:lnTo>
                  <a:lnTo>
                    <a:pt x="13055151" y="1094463"/>
                  </a:lnTo>
                  <a:lnTo>
                    <a:pt x="13060680" y="1046479"/>
                  </a:lnTo>
                  <a:lnTo>
                    <a:pt x="13060680" y="209296"/>
                  </a:lnTo>
                  <a:lnTo>
                    <a:pt x="13055151" y="161312"/>
                  </a:lnTo>
                  <a:lnTo>
                    <a:pt x="13039403" y="117262"/>
                  </a:lnTo>
                  <a:lnTo>
                    <a:pt x="13014693" y="78400"/>
                  </a:lnTo>
                  <a:lnTo>
                    <a:pt x="12982279" y="45986"/>
                  </a:lnTo>
                  <a:lnTo>
                    <a:pt x="12943417" y="21276"/>
                  </a:lnTo>
                  <a:lnTo>
                    <a:pt x="12899367" y="5528"/>
                  </a:lnTo>
                  <a:lnTo>
                    <a:pt x="12851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1597152" y="1456944"/>
              <a:ext cx="13060680" cy="1256030"/>
            </a:xfrm>
            <a:custGeom>
              <a:rect b="b" l="l" r="r" t="t"/>
              <a:pathLst>
                <a:path extrusionOk="0" h="1256030" w="13060680">
                  <a:moveTo>
                    <a:pt x="0" y="209296"/>
                  </a:moveTo>
                  <a:lnTo>
                    <a:pt x="5528" y="161312"/>
                  </a:lnTo>
                  <a:lnTo>
                    <a:pt x="21276" y="117262"/>
                  </a:lnTo>
                  <a:lnTo>
                    <a:pt x="45986" y="78400"/>
                  </a:lnTo>
                  <a:lnTo>
                    <a:pt x="78400" y="45986"/>
                  </a:lnTo>
                  <a:lnTo>
                    <a:pt x="117262" y="21276"/>
                  </a:lnTo>
                  <a:lnTo>
                    <a:pt x="161312" y="5528"/>
                  </a:lnTo>
                  <a:lnTo>
                    <a:pt x="209296" y="0"/>
                  </a:lnTo>
                  <a:lnTo>
                    <a:pt x="12851384" y="0"/>
                  </a:lnTo>
                  <a:lnTo>
                    <a:pt x="12899367" y="5528"/>
                  </a:lnTo>
                  <a:lnTo>
                    <a:pt x="12943417" y="21276"/>
                  </a:lnTo>
                  <a:lnTo>
                    <a:pt x="12982279" y="45986"/>
                  </a:lnTo>
                  <a:lnTo>
                    <a:pt x="13014693" y="78400"/>
                  </a:lnTo>
                  <a:lnTo>
                    <a:pt x="13039403" y="117262"/>
                  </a:lnTo>
                  <a:lnTo>
                    <a:pt x="13055151" y="161312"/>
                  </a:lnTo>
                  <a:lnTo>
                    <a:pt x="13060680" y="209296"/>
                  </a:lnTo>
                  <a:lnTo>
                    <a:pt x="13060680" y="1046479"/>
                  </a:lnTo>
                  <a:lnTo>
                    <a:pt x="13055151" y="1094463"/>
                  </a:lnTo>
                  <a:lnTo>
                    <a:pt x="13039403" y="1138513"/>
                  </a:lnTo>
                  <a:lnTo>
                    <a:pt x="13014693" y="1177375"/>
                  </a:lnTo>
                  <a:lnTo>
                    <a:pt x="12982279" y="1209789"/>
                  </a:lnTo>
                  <a:lnTo>
                    <a:pt x="12943417" y="1234499"/>
                  </a:lnTo>
                  <a:lnTo>
                    <a:pt x="12899367" y="1250247"/>
                  </a:lnTo>
                  <a:lnTo>
                    <a:pt x="12851384" y="1255776"/>
                  </a:lnTo>
                  <a:lnTo>
                    <a:pt x="209296" y="1255776"/>
                  </a:lnTo>
                  <a:lnTo>
                    <a:pt x="161312" y="1250247"/>
                  </a:lnTo>
                  <a:lnTo>
                    <a:pt x="117262" y="1234499"/>
                  </a:lnTo>
                  <a:lnTo>
                    <a:pt x="78400" y="1209789"/>
                  </a:lnTo>
                  <a:lnTo>
                    <a:pt x="45986" y="1177375"/>
                  </a:lnTo>
                  <a:lnTo>
                    <a:pt x="21276" y="1138513"/>
                  </a:lnTo>
                  <a:lnTo>
                    <a:pt x="5528" y="1094463"/>
                  </a:lnTo>
                  <a:lnTo>
                    <a:pt x="0" y="1046479"/>
                  </a:lnTo>
                  <a:lnTo>
                    <a:pt x="0" y="20929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0" name="Google Shape;440;p24"/>
          <p:cNvSpPr txBox="1"/>
          <p:nvPr/>
        </p:nvSpPr>
        <p:spPr>
          <a:xfrm>
            <a:off x="1915414" y="1650314"/>
            <a:ext cx="1241488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9855" lvl="0" marL="12192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provides a few test networks to developers which can be used to test their protocols,  smart contracts, features, and applications before deploying them to the production network.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41" name="Google Shape;441;p24"/>
          <p:cNvGrpSpPr/>
          <p:nvPr/>
        </p:nvGrpSpPr>
        <p:grpSpPr>
          <a:xfrm>
            <a:off x="1792223" y="3317747"/>
            <a:ext cx="3850004" cy="1882394"/>
            <a:chOff x="1792223" y="3317747"/>
            <a:chExt cx="3850004" cy="1882394"/>
          </a:xfrm>
        </p:grpSpPr>
        <p:sp>
          <p:nvSpPr>
            <p:cNvPr id="442" name="Google Shape;442;p24"/>
            <p:cNvSpPr/>
            <p:nvPr/>
          </p:nvSpPr>
          <p:spPr>
            <a:xfrm>
              <a:off x="1792223" y="3700271"/>
              <a:ext cx="3850004" cy="1499870"/>
            </a:xfrm>
            <a:custGeom>
              <a:rect b="b" l="l" r="r" t="t"/>
              <a:pathLst>
                <a:path extrusionOk="0" h="1499870" w="3850004">
                  <a:moveTo>
                    <a:pt x="3599688" y="0"/>
                  </a:moveTo>
                  <a:lnTo>
                    <a:pt x="249936" y="0"/>
                  </a:lnTo>
                  <a:lnTo>
                    <a:pt x="205006" y="4026"/>
                  </a:lnTo>
                  <a:lnTo>
                    <a:pt x="162719" y="15635"/>
                  </a:lnTo>
                  <a:lnTo>
                    <a:pt x="123782" y="34120"/>
                  </a:lnTo>
                  <a:lnTo>
                    <a:pt x="88900" y="58777"/>
                  </a:lnTo>
                  <a:lnTo>
                    <a:pt x="58777" y="88900"/>
                  </a:lnTo>
                  <a:lnTo>
                    <a:pt x="34120" y="123782"/>
                  </a:lnTo>
                  <a:lnTo>
                    <a:pt x="15635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79"/>
                  </a:lnTo>
                  <a:lnTo>
                    <a:pt x="4026" y="1294609"/>
                  </a:lnTo>
                  <a:lnTo>
                    <a:pt x="15635" y="1336896"/>
                  </a:lnTo>
                  <a:lnTo>
                    <a:pt x="34120" y="1375833"/>
                  </a:lnTo>
                  <a:lnTo>
                    <a:pt x="58777" y="1410715"/>
                  </a:lnTo>
                  <a:lnTo>
                    <a:pt x="88899" y="1440838"/>
                  </a:lnTo>
                  <a:lnTo>
                    <a:pt x="123782" y="1465495"/>
                  </a:lnTo>
                  <a:lnTo>
                    <a:pt x="162719" y="1483980"/>
                  </a:lnTo>
                  <a:lnTo>
                    <a:pt x="205006" y="1495589"/>
                  </a:lnTo>
                  <a:lnTo>
                    <a:pt x="249936" y="1499615"/>
                  </a:lnTo>
                  <a:lnTo>
                    <a:pt x="3599688" y="1499615"/>
                  </a:lnTo>
                  <a:lnTo>
                    <a:pt x="3644617" y="1495589"/>
                  </a:lnTo>
                  <a:lnTo>
                    <a:pt x="3686904" y="1483980"/>
                  </a:lnTo>
                  <a:lnTo>
                    <a:pt x="3725841" y="1465495"/>
                  </a:lnTo>
                  <a:lnTo>
                    <a:pt x="3760724" y="1440838"/>
                  </a:lnTo>
                  <a:lnTo>
                    <a:pt x="3790846" y="1410715"/>
                  </a:lnTo>
                  <a:lnTo>
                    <a:pt x="3815503" y="1375833"/>
                  </a:lnTo>
                  <a:lnTo>
                    <a:pt x="3833988" y="1336896"/>
                  </a:lnTo>
                  <a:lnTo>
                    <a:pt x="3845597" y="1294609"/>
                  </a:lnTo>
                  <a:lnTo>
                    <a:pt x="3849624" y="1249679"/>
                  </a:lnTo>
                  <a:lnTo>
                    <a:pt x="3849624" y="249936"/>
                  </a:lnTo>
                  <a:lnTo>
                    <a:pt x="3845597" y="205006"/>
                  </a:lnTo>
                  <a:lnTo>
                    <a:pt x="3833988" y="162719"/>
                  </a:lnTo>
                  <a:lnTo>
                    <a:pt x="3815503" y="123782"/>
                  </a:lnTo>
                  <a:lnTo>
                    <a:pt x="3790846" y="88900"/>
                  </a:lnTo>
                  <a:lnTo>
                    <a:pt x="3760723" y="58777"/>
                  </a:lnTo>
                  <a:lnTo>
                    <a:pt x="3725841" y="34120"/>
                  </a:lnTo>
                  <a:lnTo>
                    <a:pt x="3686904" y="15635"/>
                  </a:lnTo>
                  <a:lnTo>
                    <a:pt x="3644617" y="4026"/>
                  </a:lnTo>
                  <a:lnTo>
                    <a:pt x="3599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1792223" y="3700271"/>
              <a:ext cx="3850004" cy="1499870"/>
            </a:xfrm>
            <a:custGeom>
              <a:rect b="b" l="l" r="r" t="t"/>
              <a:pathLst>
                <a:path extrusionOk="0" h="1499870" w="3850004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599688" y="0"/>
                  </a:lnTo>
                  <a:lnTo>
                    <a:pt x="3644617" y="4026"/>
                  </a:lnTo>
                  <a:lnTo>
                    <a:pt x="3686904" y="15635"/>
                  </a:lnTo>
                  <a:lnTo>
                    <a:pt x="3725841" y="34120"/>
                  </a:lnTo>
                  <a:lnTo>
                    <a:pt x="3760723" y="58777"/>
                  </a:lnTo>
                  <a:lnTo>
                    <a:pt x="3790846" y="88900"/>
                  </a:lnTo>
                  <a:lnTo>
                    <a:pt x="3815503" y="123782"/>
                  </a:lnTo>
                  <a:lnTo>
                    <a:pt x="3833988" y="162719"/>
                  </a:lnTo>
                  <a:lnTo>
                    <a:pt x="3845597" y="205006"/>
                  </a:lnTo>
                  <a:lnTo>
                    <a:pt x="3849624" y="249936"/>
                  </a:lnTo>
                  <a:lnTo>
                    <a:pt x="3849624" y="1249679"/>
                  </a:lnTo>
                  <a:lnTo>
                    <a:pt x="3845597" y="1294609"/>
                  </a:lnTo>
                  <a:lnTo>
                    <a:pt x="3833988" y="1336896"/>
                  </a:lnTo>
                  <a:lnTo>
                    <a:pt x="3815503" y="1375833"/>
                  </a:lnTo>
                  <a:lnTo>
                    <a:pt x="3790846" y="1410715"/>
                  </a:lnTo>
                  <a:lnTo>
                    <a:pt x="3760724" y="1440838"/>
                  </a:lnTo>
                  <a:lnTo>
                    <a:pt x="3725841" y="1465495"/>
                  </a:lnTo>
                  <a:lnTo>
                    <a:pt x="3686904" y="1483980"/>
                  </a:lnTo>
                  <a:lnTo>
                    <a:pt x="3644617" y="1495589"/>
                  </a:lnTo>
                  <a:lnTo>
                    <a:pt x="3599688" y="1499615"/>
                  </a:lnTo>
                  <a:lnTo>
                    <a:pt x="249936" y="1499615"/>
                  </a:lnTo>
                  <a:lnTo>
                    <a:pt x="205006" y="1495589"/>
                  </a:lnTo>
                  <a:lnTo>
                    <a:pt x="162719" y="1483980"/>
                  </a:lnTo>
                  <a:lnTo>
                    <a:pt x="123782" y="1465495"/>
                  </a:lnTo>
                  <a:lnTo>
                    <a:pt x="88899" y="1440838"/>
                  </a:lnTo>
                  <a:lnTo>
                    <a:pt x="58777" y="1410715"/>
                  </a:lnTo>
                  <a:lnTo>
                    <a:pt x="34120" y="1375833"/>
                  </a:lnTo>
                  <a:lnTo>
                    <a:pt x="15635" y="1336896"/>
                  </a:lnTo>
                  <a:lnTo>
                    <a:pt x="4026" y="1294609"/>
                  </a:lnTo>
                  <a:lnTo>
                    <a:pt x="0" y="1249679"/>
                  </a:lnTo>
                  <a:lnTo>
                    <a:pt x="0" y="249936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2010155" y="3317747"/>
              <a:ext cx="1777364" cy="561340"/>
            </a:xfrm>
            <a:custGeom>
              <a:rect b="b" l="l" r="r" t="t"/>
              <a:pathLst>
                <a:path extrusionOk="0" h="561339" w="1777364">
                  <a:moveTo>
                    <a:pt x="1683511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1"/>
                  </a:lnTo>
                  <a:lnTo>
                    <a:pt x="1683511" y="560831"/>
                  </a:lnTo>
                  <a:lnTo>
                    <a:pt x="1719869" y="553477"/>
                  </a:lnTo>
                  <a:lnTo>
                    <a:pt x="1749583" y="533431"/>
                  </a:lnTo>
                  <a:lnTo>
                    <a:pt x="1769629" y="503717"/>
                  </a:lnTo>
                  <a:lnTo>
                    <a:pt x="1776983" y="467360"/>
                  </a:lnTo>
                  <a:lnTo>
                    <a:pt x="1776983" y="93472"/>
                  </a:lnTo>
                  <a:lnTo>
                    <a:pt x="1769629" y="57114"/>
                  </a:lnTo>
                  <a:lnTo>
                    <a:pt x="1749583" y="27400"/>
                  </a:lnTo>
                  <a:lnTo>
                    <a:pt x="1719869" y="7354"/>
                  </a:lnTo>
                  <a:lnTo>
                    <a:pt x="1683511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2010155" y="3317747"/>
              <a:ext cx="1777364" cy="561340"/>
            </a:xfrm>
            <a:custGeom>
              <a:rect b="b" l="l" r="r" t="t"/>
              <a:pathLst>
                <a:path extrusionOk="0" h="561339" w="1777364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1" y="0"/>
                  </a:lnTo>
                  <a:lnTo>
                    <a:pt x="1683511" y="0"/>
                  </a:lnTo>
                  <a:lnTo>
                    <a:pt x="1719869" y="7354"/>
                  </a:lnTo>
                  <a:lnTo>
                    <a:pt x="1749583" y="27400"/>
                  </a:lnTo>
                  <a:lnTo>
                    <a:pt x="1769629" y="57114"/>
                  </a:lnTo>
                  <a:lnTo>
                    <a:pt x="1776983" y="93472"/>
                  </a:lnTo>
                  <a:lnTo>
                    <a:pt x="1776983" y="467360"/>
                  </a:lnTo>
                  <a:lnTo>
                    <a:pt x="1769629" y="503717"/>
                  </a:lnTo>
                  <a:lnTo>
                    <a:pt x="1749583" y="533431"/>
                  </a:lnTo>
                  <a:lnTo>
                    <a:pt x="1719869" y="553477"/>
                  </a:lnTo>
                  <a:lnTo>
                    <a:pt x="1683511" y="560831"/>
                  </a:lnTo>
                  <a:lnTo>
                    <a:pt x="93471" y="560831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46" name="Google Shape;446;p24"/>
          <p:cNvSpPr txBox="1"/>
          <p:nvPr/>
        </p:nvSpPr>
        <p:spPr>
          <a:xfrm>
            <a:off x="1990089" y="3448050"/>
            <a:ext cx="3451225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314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Ropsten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92405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Proof-of-Work network,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mimics the mainnet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47" name="Google Shape;447;p24"/>
          <p:cNvGrpSpPr/>
          <p:nvPr/>
        </p:nvGrpSpPr>
        <p:grpSpPr>
          <a:xfrm>
            <a:off x="10613135" y="5804915"/>
            <a:ext cx="3850004" cy="1882394"/>
            <a:chOff x="10613135" y="5804915"/>
            <a:chExt cx="3850004" cy="1882394"/>
          </a:xfrm>
        </p:grpSpPr>
        <p:sp>
          <p:nvSpPr>
            <p:cNvPr id="448" name="Google Shape;448;p24"/>
            <p:cNvSpPr/>
            <p:nvPr/>
          </p:nvSpPr>
          <p:spPr>
            <a:xfrm>
              <a:off x="10613135" y="6187439"/>
              <a:ext cx="3850004" cy="1499870"/>
            </a:xfrm>
            <a:custGeom>
              <a:rect b="b" l="l" r="r" t="t"/>
              <a:pathLst>
                <a:path extrusionOk="0" h="1499870" w="3850005">
                  <a:moveTo>
                    <a:pt x="3599687" y="0"/>
                  </a:moveTo>
                  <a:lnTo>
                    <a:pt x="249936" y="0"/>
                  </a:lnTo>
                  <a:lnTo>
                    <a:pt x="205006" y="4026"/>
                  </a:lnTo>
                  <a:lnTo>
                    <a:pt x="162719" y="15635"/>
                  </a:lnTo>
                  <a:lnTo>
                    <a:pt x="123782" y="34120"/>
                  </a:lnTo>
                  <a:lnTo>
                    <a:pt x="88899" y="58777"/>
                  </a:lnTo>
                  <a:lnTo>
                    <a:pt x="58777" y="88899"/>
                  </a:lnTo>
                  <a:lnTo>
                    <a:pt x="34120" y="123782"/>
                  </a:lnTo>
                  <a:lnTo>
                    <a:pt x="15635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80"/>
                  </a:lnTo>
                  <a:lnTo>
                    <a:pt x="4026" y="1294609"/>
                  </a:lnTo>
                  <a:lnTo>
                    <a:pt x="15635" y="1336896"/>
                  </a:lnTo>
                  <a:lnTo>
                    <a:pt x="34120" y="1375833"/>
                  </a:lnTo>
                  <a:lnTo>
                    <a:pt x="58777" y="1410716"/>
                  </a:lnTo>
                  <a:lnTo>
                    <a:pt x="88900" y="1440838"/>
                  </a:lnTo>
                  <a:lnTo>
                    <a:pt x="123782" y="1465495"/>
                  </a:lnTo>
                  <a:lnTo>
                    <a:pt x="162719" y="1483980"/>
                  </a:lnTo>
                  <a:lnTo>
                    <a:pt x="205006" y="1495589"/>
                  </a:lnTo>
                  <a:lnTo>
                    <a:pt x="249936" y="1499616"/>
                  </a:lnTo>
                  <a:lnTo>
                    <a:pt x="3599687" y="1499616"/>
                  </a:lnTo>
                  <a:lnTo>
                    <a:pt x="3644617" y="1495589"/>
                  </a:lnTo>
                  <a:lnTo>
                    <a:pt x="3686904" y="1483980"/>
                  </a:lnTo>
                  <a:lnTo>
                    <a:pt x="3725841" y="1465495"/>
                  </a:lnTo>
                  <a:lnTo>
                    <a:pt x="3760724" y="1440838"/>
                  </a:lnTo>
                  <a:lnTo>
                    <a:pt x="3790846" y="1410716"/>
                  </a:lnTo>
                  <a:lnTo>
                    <a:pt x="3815503" y="1375833"/>
                  </a:lnTo>
                  <a:lnTo>
                    <a:pt x="3833988" y="1336896"/>
                  </a:lnTo>
                  <a:lnTo>
                    <a:pt x="3845597" y="1294609"/>
                  </a:lnTo>
                  <a:lnTo>
                    <a:pt x="3849624" y="1249680"/>
                  </a:lnTo>
                  <a:lnTo>
                    <a:pt x="3849624" y="249936"/>
                  </a:lnTo>
                  <a:lnTo>
                    <a:pt x="3845597" y="205006"/>
                  </a:lnTo>
                  <a:lnTo>
                    <a:pt x="3833988" y="162719"/>
                  </a:lnTo>
                  <a:lnTo>
                    <a:pt x="3815503" y="123782"/>
                  </a:lnTo>
                  <a:lnTo>
                    <a:pt x="3790846" y="88900"/>
                  </a:lnTo>
                  <a:lnTo>
                    <a:pt x="3760724" y="58777"/>
                  </a:lnTo>
                  <a:lnTo>
                    <a:pt x="3725841" y="34120"/>
                  </a:lnTo>
                  <a:lnTo>
                    <a:pt x="3686904" y="15635"/>
                  </a:lnTo>
                  <a:lnTo>
                    <a:pt x="3644617" y="4026"/>
                  </a:lnTo>
                  <a:lnTo>
                    <a:pt x="35996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0613135" y="6187439"/>
              <a:ext cx="3850004" cy="1499870"/>
            </a:xfrm>
            <a:custGeom>
              <a:rect b="b" l="l" r="r" t="t"/>
              <a:pathLst>
                <a:path extrusionOk="0" h="1499870" w="3850005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899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599687" y="0"/>
                  </a:lnTo>
                  <a:lnTo>
                    <a:pt x="3644617" y="4026"/>
                  </a:lnTo>
                  <a:lnTo>
                    <a:pt x="3686904" y="15635"/>
                  </a:lnTo>
                  <a:lnTo>
                    <a:pt x="3725841" y="34120"/>
                  </a:lnTo>
                  <a:lnTo>
                    <a:pt x="3760724" y="58777"/>
                  </a:lnTo>
                  <a:lnTo>
                    <a:pt x="3790846" y="88900"/>
                  </a:lnTo>
                  <a:lnTo>
                    <a:pt x="3815503" y="123782"/>
                  </a:lnTo>
                  <a:lnTo>
                    <a:pt x="3833988" y="162719"/>
                  </a:lnTo>
                  <a:lnTo>
                    <a:pt x="3845597" y="205006"/>
                  </a:lnTo>
                  <a:lnTo>
                    <a:pt x="3849624" y="249936"/>
                  </a:lnTo>
                  <a:lnTo>
                    <a:pt x="3849624" y="1249680"/>
                  </a:lnTo>
                  <a:lnTo>
                    <a:pt x="3845597" y="1294609"/>
                  </a:lnTo>
                  <a:lnTo>
                    <a:pt x="3833988" y="1336896"/>
                  </a:lnTo>
                  <a:lnTo>
                    <a:pt x="3815503" y="1375833"/>
                  </a:lnTo>
                  <a:lnTo>
                    <a:pt x="3790846" y="1410716"/>
                  </a:lnTo>
                  <a:lnTo>
                    <a:pt x="3760724" y="1440838"/>
                  </a:lnTo>
                  <a:lnTo>
                    <a:pt x="3725841" y="1465495"/>
                  </a:lnTo>
                  <a:lnTo>
                    <a:pt x="3686904" y="1483980"/>
                  </a:lnTo>
                  <a:lnTo>
                    <a:pt x="3644617" y="1495589"/>
                  </a:lnTo>
                  <a:lnTo>
                    <a:pt x="3599687" y="1499616"/>
                  </a:lnTo>
                  <a:lnTo>
                    <a:pt x="249936" y="1499616"/>
                  </a:lnTo>
                  <a:lnTo>
                    <a:pt x="205006" y="1495589"/>
                  </a:lnTo>
                  <a:lnTo>
                    <a:pt x="162719" y="1483980"/>
                  </a:lnTo>
                  <a:lnTo>
                    <a:pt x="123782" y="1465495"/>
                  </a:lnTo>
                  <a:lnTo>
                    <a:pt x="88900" y="1440838"/>
                  </a:lnTo>
                  <a:lnTo>
                    <a:pt x="58777" y="1410716"/>
                  </a:lnTo>
                  <a:lnTo>
                    <a:pt x="34120" y="1375833"/>
                  </a:lnTo>
                  <a:lnTo>
                    <a:pt x="15635" y="1336896"/>
                  </a:lnTo>
                  <a:lnTo>
                    <a:pt x="4026" y="1294609"/>
                  </a:lnTo>
                  <a:lnTo>
                    <a:pt x="0" y="1249680"/>
                  </a:lnTo>
                  <a:lnTo>
                    <a:pt x="0" y="24993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0831067" y="5804915"/>
              <a:ext cx="1777364" cy="561340"/>
            </a:xfrm>
            <a:custGeom>
              <a:rect b="b" l="l" r="r" t="t"/>
              <a:pathLst>
                <a:path extrusionOk="0" h="561339" w="1777365">
                  <a:moveTo>
                    <a:pt x="1683511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2"/>
                  </a:lnTo>
                  <a:lnTo>
                    <a:pt x="1683511" y="560832"/>
                  </a:lnTo>
                  <a:lnTo>
                    <a:pt x="1719869" y="553477"/>
                  </a:lnTo>
                  <a:lnTo>
                    <a:pt x="1749583" y="533431"/>
                  </a:lnTo>
                  <a:lnTo>
                    <a:pt x="1769629" y="503717"/>
                  </a:lnTo>
                  <a:lnTo>
                    <a:pt x="1776983" y="467360"/>
                  </a:lnTo>
                  <a:lnTo>
                    <a:pt x="1776983" y="93472"/>
                  </a:lnTo>
                  <a:lnTo>
                    <a:pt x="1769629" y="57114"/>
                  </a:lnTo>
                  <a:lnTo>
                    <a:pt x="1749583" y="27400"/>
                  </a:lnTo>
                  <a:lnTo>
                    <a:pt x="1719869" y="7354"/>
                  </a:lnTo>
                  <a:lnTo>
                    <a:pt x="1683511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0831067" y="5804915"/>
              <a:ext cx="1777364" cy="561340"/>
            </a:xfrm>
            <a:custGeom>
              <a:rect b="b" l="l" r="r" t="t"/>
              <a:pathLst>
                <a:path extrusionOk="0" h="561339" w="1777365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1683511" y="0"/>
                  </a:lnTo>
                  <a:lnTo>
                    <a:pt x="1719869" y="7354"/>
                  </a:lnTo>
                  <a:lnTo>
                    <a:pt x="1749583" y="27400"/>
                  </a:lnTo>
                  <a:lnTo>
                    <a:pt x="1769629" y="57114"/>
                  </a:lnTo>
                  <a:lnTo>
                    <a:pt x="1776983" y="93472"/>
                  </a:lnTo>
                  <a:lnTo>
                    <a:pt x="1776983" y="467360"/>
                  </a:lnTo>
                  <a:lnTo>
                    <a:pt x="1769629" y="503717"/>
                  </a:lnTo>
                  <a:lnTo>
                    <a:pt x="1749583" y="533431"/>
                  </a:lnTo>
                  <a:lnTo>
                    <a:pt x="1719869" y="553477"/>
                  </a:lnTo>
                  <a:lnTo>
                    <a:pt x="1683511" y="560832"/>
                  </a:lnTo>
                  <a:lnTo>
                    <a:pt x="93472" y="560832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2" name="Google Shape;452;p24"/>
          <p:cNvSpPr txBox="1"/>
          <p:nvPr/>
        </p:nvSpPr>
        <p:spPr>
          <a:xfrm>
            <a:off x="10767441" y="5935167"/>
            <a:ext cx="3546475" cy="14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6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Rinkeby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Proof-of-Authority network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40" marR="0" rtl="0" algn="ct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Geth clients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3" name="Google Shape;453;p24"/>
          <p:cNvGrpSpPr/>
          <p:nvPr/>
        </p:nvGrpSpPr>
        <p:grpSpPr>
          <a:xfrm>
            <a:off x="10613135" y="3317747"/>
            <a:ext cx="3850004" cy="1882394"/>
            <a:chOff x="10613135" y="3317747"/>
            <a:chExt cx="3850004" cy="1882394"/>
          </a:xfrm>
        </p:grpSpPr>
        <p:sp>
          <p:nvSpPr>
            <p:cNvPr id="454" name="Google Shape;454;p24"/>
            <p:cNvSpPr/>
            <p:nvPr/>
          </p:nvSpPr>
          <p:spPr>
            <a:xfrm>
              <a:off x="10613135" y="3700271"/>
              <a:ext cx="3850004" cy="1499870"/>
            </a:xfrm>
            <a:custGeom>
              <a:rect b="b" l="l" r="r" t="t"/>
              <a:pathLst>
                <a:path extrusionOk="0" h="1499870" w="3850005">
                  <a:moveTo>
                    <a:pt x="3599687" y="0"/>
                  </a:moveTo>
                  <a:lnTo>
                    <a:pt x="249936" y="0"/>
                  </a:lnTo>
                  <a:lnTo>
                    <a:pt x="205006" y="4026"/>
                  </a:lnTo>
                  <a:lnTo>
                    <a:pt x="162719" y="15635"/>
                  </a:lnTo>
                  <a:lnTo>
                    <a:pt x="123782" y="34120"/>
                  </a:lnTo>
                  <a:lnTo>
                    <a:pt x="88899" y="58777"/>
                  </a:lnTo>
                  <a:lnTo>
                    <a:pt x="58777" y="88900"/>
                  </a:lnTo>
                  <a:lnTo>
                    <a:pt x="34120" y="123782"/>
                  </a:lnTo>
                  <a:lnTo>
                    <a:pt x="15635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79"/>
                  </a:lnTo>
                  <a:lnTo>
                    <a:pt x="4026" y="1294609"/>
                  </a:lnTo>
                  <a:lnTo>
                    <a:pt x="15635" y="1336896"/>
                  </a:lnTo>
                  <a:lnTo>
                    <a:pt x="34120" y="1375833"/>
                  </a:lnTo>
                  <a:lnTo>
                    <a:pt x="58777" y="1410715"/>
                  </a:lnTo>
                  <a:lnTo>
                    <a:pt x="88900" y="1440838"/>
                  </a:lnTo>
                  <a:lnTo>
                    <a:pt x="123782" y="1465495"/>
                  </a:lnTo>
                  <a:lnTo>
                    <a:pt x="162719" y="1483980"/>
                  </a:lnTo>
                  <a:lnTo>
                    <a:pt x="205006" y="1495589"/>
                  </a:lnTo>
                  <a:lnTo>
                    <a:pt x="249936" y="1499615"/>
                  </a:lnTo>
                  <a:lnTo>
                    <a:pt x="3599687" y="1499615"/>
                  </a:lnTo>
                  <a:lnTo>
                    <a:pt x="3644617" y="1495589"/>
                  </a:lnTo>
                  <a:lnTo>
                    <a:pt x="3686904" y="1483980"/>
                  </a:lnTo>
                  <a:lnTo>
                    <a:pt x="3725841" y="1465495"/>
                  </a:lnTo>
                  <a:lnTo>
                    <a:pt x="3760724" y="1440838"/>
                  </a:lnTo>
                  <a:lnTo>
                    <a:pt x="3790846" y="1410715"/>
                  </a:lnTo>
                  <a:lnTo>
                    <a:pt x="3815503" y="1375833"/>
                  </a:lnTo>
                  <a:lnTo>
                    <a:pt x="3833988" y="1336896"/>
                  </a:lnTo>
                  <a:lnTo>
                    <a:pt x="3845597" y="1294609"/>
                  </a:lnTo>
                  <a:lnTo>
                    <a:pt x="3849624" y="1249679"/>
                  </a:lnTo>
                  <a:lnTo>
                    <a:pt x="3849624" y="249936"/>
                  </a:lnTo>
                  <a:lnTo>
                    <a:pt x="3845597" y="205006"/>
                  </a:lnTo>
                  <a:lnTo>
                    <a:pt x="3833988" y="162719"/>
                  </a:lnTo>
                  <a:lnTo>
                    <a:pt x="3815503" y="123782"/>
                  </a:lnTo>
                  <a:lnTo>
                    <a:pt x="3790846" y="88900"/>
                  </a:lnTo>
                  <a:lnTo>
                    <a:pt x="3760724" y="58777"/>
                  </a:lnTo>
                  <a:lnTo>
                    <a:pt x="3725841" y="34120"/>
                  </a:lnTo>
                  <a:lnTo>
                    <a:pt x="3686904" y="15635"/>
                  </a:lnTo>
                  <a:lnTo>
                    <a:pt x="3644617" y="4026"/>
                  </a:lnTo>
                  <a:lnTo>
                    <a:pt x="35996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0613135" y="3700271"/>
              <a:ext cx="3850004" cy="1499870"/>
            </a:xfrm>
            <a:custGeom>
              <a:rect b="b" l="l" r="r" t="t"/>
              <a:pathLst>
                <a:path extrusionOk="0" h="1499870" w="3850005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900"/>
                  </a:lnTo>
                  <a:lnTo>
                    <a:pt x="88899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599687" y="0"/>
                  </a:lnTo>
                  <a:lnTo>
                    <a:pt x="3644617" y="4026"/>
                  </a:lnTo>
                  <a:lnTo>
                    <a:pt x="3686904" y="15635"/>
                  </a:lnTo>
                  <a:lnTo>
                    <a:pt x="3725841" y="34120"/>
                  </a:lnTo>
                  <a:lnTo>
                    <a:pt x="3760724" y="58777"/>
                  </a:lnTo>
                  <a:lnTo>
                    <a:pt x="3790846" y="88900"/>
                  </a:lnTo>
                  <a:lnTo>
                    <a:pt x="3815503" y="123782"/>
                  </a:lnTo>
                  <a:lnTo>
                    <a:pt x="3833988" y="162719"/>
                  </a:lnTo>
                  <a:lnTo>
                    <a:pt x="3845597" y="205006"/>
                  </a:lnTo>
                  <a:lnTo>
                    <a:pt x="3849624" y="249936"/>
                  </a:lnTo>
                  <a:lnTo>
                    <a:pt x="3849624" y="1249679"/>
                  </a:lnTo>
                  <a:lnTo>
                    <a:pt x="3845597" y="1294609"/>
                  </a:lnTo>
                  <a:lnTo>
                    <a:pt x="3833988" y="1336896"/>
                  </a:lnTo>
                  <a:lnTo>
                    <a:pt x="3815503" y="1375833"/>
                  </a:lnTo>
                  <a:lnTo>
                    <a:pt x="3790846" y="1410715"/>
                  </a:lnTo>
                  <a:lnTo>
                    <a:pt x="3760724" y="1440838"/>
                  </a:lnTo>
                  <a:lnTo>
                    <a:pt x="3725841" y="1465495"/>
                  </a:lnTo>
                  <a:lnTo>
                    <a:pt x="3686904" y="1483980"/>
                  </a:lnTo>
                  <a:lnTo>
                    <a:pt x="3644617" y="1495589"/>
                  </a:lnTo>
                  <a:lnTo>
                    <a:pt x="3599687" y="1499615"/>
                  </a:lnTo>
                  <a:lnTo>
                    <a:pt x="249936" y="1499615"/>
                  </a:lnTo>
                  <a:lnTo>
                    <a:pt x="205006" y="1495589"/>
                  </a:lnTo>
                  <a:lnTo>
                    <a:pt x="162719" y="1483980"/>
                  </a:lnTo>
                  <a:lnTo>
                    <a:pt x="123782" y="1465495"/>
                  </a:lnTo>
                  <a:lnTo>
                    <a:pt x="88900" y="1440838"/>
                  </a:lnTo>
                  <a:lnTo>
                    <a:pt x="58777" y="1410715"/>
                  </a:lnTo>
                  <a:lnTo>
                    <a:pt x="34120" y="1375833"/>
                  </a:lnTo>
                  <a:lnTo>
                    <a:pt x="15635" y="1336896"/>
                  </a:lnTo>
                  <a:lnTo>
                    <a:pt x="4026" y="1294609"/>
                  </a:lnTo>
                  <a:lnTo>
                    <a:pt x="0" y="1249679"/>
                  </a:lnTo>
                  <a:lnTo>
                    <a:pt x="0" y="249936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0831067" y="3317747"/>
              <a:ext cx="1777364" cy="561340"/>
            </a:xfrm>
            <a:custGeom>
              <a:rect b="b" l="l" r="r" t="t"/>
              <a:pathLst>
                <a:path extrusionOk="0" h="561339" w="1777365">
                  <a:moveTo>
                    <a:pt x="1683511" y="0"/>
                  </a:moveTo>
                  <a:lnTo>
                    <a:pt x="93472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2" y="560831"/>
                  </a:lnTo>
                  <a:lnTo>
                    <a:pt x="1683511" y="560831"/>
                  </a:lnTo>
                  <a:lnTo>
                    <a:pt x="1719869" y="553477"/>
                  </a:lnTo>
                  <a:lnTo>
                    <a:pt x="1749583" y="533431"/>
                  </a:lnTo>
                  <a:lnTo>
                    <a:pt x="1769629" y="503717"/>
                  </a:lnTo>
                  <a:lnTo>
                    <a:pt x="1776983" y="467360"/>
                  </a:lnTo>
                  <a:lnTo>
                    <a:pt x="1776983" y="93472"/>
                  </a:lnTo>
                  <a:lnTo>
                    <a:pt x="1769629" y="57114"/>
                  </a:lnTo>
                  <a:lnTo>
                    <a:pt x="1749583" y="27400"/>
                  </a:lnTo>
                  <a:lnTo>
                    <a:pt x="1719869" y="7354"/>
                  </a:lnTo>
                  <a:lnTo>
                    <a:pt x="1683511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0831067" y="3317747"/>
              <a:ext cx="1777364" cy="561340"/>
            </a:xfrm>
            <a:custGeom>
              <a:rect b="b" l="l" r="r" t="t"/>
              <a:pathLst>
                <a:path extrusionOk="0" h="561339" w="1777365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2" y="0"/>
                  </a:lnTo>
                  <a:lnTo>
                    <a:pt x="1683511" y="0"/>
                  </a:lnTo>
                  <a:lnTo>
                    <a:pt x="1719869" y="7354"/>
                  </a:lnTo>
                  <a:lnTo>
                    <a:pt x="1749583" y="27400"/>
                  </a:lnTo>
                  <a:lnTo>
                    <a:pt x="1769629" y="57114"/>
                  </a:lnTo>
                  <a:lnTo>
                    <a:pt x="1776983" y="93472"/>
                  </a:lnTo>
                  <a:lnTo>
                    <a:pt x="1776983" y="467360"/>
                  </a:lnTo>
                  <a:lnTo>
                    <a:pt x="1769629" y="503717"/>
                  </a:lnTo>
                  <a:lnTo>
                    <a:pt x="1749583" y="533431"/>
                  </a:lnTo>
                  <a:lnTo>
                    <a:pt x="1719869" y="553477"/>
                  </a:lnTo>
                  <a:lnTo>
                    <a:pt x="1683511" y="560831"/>
                  </a:lnTo>
                  <a:lnTo>
                    <a:pt x="93472" y="560831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8" name="Google Shape;458;p24"/>
          <p:cNvSpPr txBox="1"/>
          <p:nvPr/>
        </p:nvSpPr>
        <p:spPr>
          <a:xfrm>
            <a:off x="10767441" y="3434918"/>
            <a:ext cx="3546475" cy="141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6121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Görli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Proof-of-Authority network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all clients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59" name="Google Shape;459;p24"/>
          <p:cNvGrpSpPr/>
          <p:nvPr/>
        </p:nvGrpSpPr>
        <p:grpSpPr>
          <a:xfrm>
            <a:off x="1792223" y="5804915"/>
            <a:ext cx="3850004" cy="1882394"/>
            <a:chOff x="1792223" y="5804915"/>
            <a:chExt cx="3850004" cy="1882394"/>
          </a:xfrm>
        </p:grpSpPr>
        <p:sp>
          <p:nvSpPr>
            <p:cNvPr id="460" name="Google Shape;460;p24"/>
            <p:cNvSpPr/>
            <p:nvPr/>
          </p:nvSpPr>
          <p:spPr>
            <a:xfrm>
              <a:off x="1792223" y="6187439"/>
              <a:ext cx="3850004" cy="1499870"/>
            </a:xfrm>
            <a:custGeom>
              <a:rect b="b" l="l" r="r" t="t"/>
              <a:pathLst>
                <a:path extrusionOk="0" h="1499870" w="3850004">
                  <a:moveTo>
                    <a:pt x="3599688" y="0"/>
                  </a:moveTo>
                  <a:lnTo>
                    <a:pt x="249936" y="0"/>
                  </a:lnTo>
                  <a:lnTo>
                    <a:pt x="205006" y="4026"/>
                  </a:lnTo>
                  <a:lnTo>
                    <a:pt x="162719" y="15635"/>
                  </a:lnTo>
                  <a:lnTo>
                    <a:pt x="123782" y="34120"/>
                  </a:lnTo>
                  <a:lnTo>
                    <a:pt x="88900" y="58777"/>
                  </a:lnTo>
                  <a:lnTo>
                    <a:pt x="58777" y="88899"/>
                  </a:lnTo>
                  <a:lnTo>
                    <a:pt x="34120" y="123782"/>
                  </a:lnTo>
                  <a:lnTo>
                    <a:pt x="15635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80"/>
                  </a:lnTo>
                  <a:lnTo>
                    <a:pt x="4026" y="1294609"/>
                  </a:lnTo>
                  <a:lnTo>
                    <a:pt x="15635" y="1336896"/>
                  </a:lnTo>
                  <a:lnTo>
                    <a:pt x="34120" y="1375833"/>
                  </a:lnTo>
                  <a:lnTo>
                    <a:pt x="58777" y="1410716"/>
                  </a:lnTo>
                  <a:lnTo>
                    <a:pt x="88899" y="1440838"/>
                  </a:lnTo>
                  <a:lnTo>
                    <a:pt x="123782" y="1465495"/>
                  </a:lnTo>
                  <a:lnTo>
                    <a:pt x="162719" y="1483980"/>
                  </a:lnTo>
                  <a:lnTo>
                    <a:pt x="205006" y="1495589"/>
                  </a:lnTo>
                  <a:lnTo>
                    <a:pt x="249936" y="1499616"/>
                  </a:lnTo>
                  <a:lnTo>
                    <a:pt x="3599688" y="1499616"/>
                  </a:lnTo>
                  <a:lnTo>
                    <a:pt x="3644617" y="1495589"/>
                  </a:lnTo>
                  <a:lnTo>
                    <a:pt x="3686904" y="1483980"/>
                  </a:lnTo>
                  <a:lnTo>
                    <a:pt x="3725841" y="1465495"/>
                  </a:lnTo>
                  <a:lnTo>
                    <a:pt x="3760724" y="1440838"/>
                  </a:lnTo>
                  <a:lnTo>
                    <a:pt x="3790846" y="1410716"/>
                  </a:lnTo>
                  <a:lnTo>
                    <a:pt x="3815503" y="1375833"/>
                  </a:lnTo>
                  <a:lnTo>
                    <a:pt x="3833988" y="1336896"/>
                  </a:lnTo>
                  <a:lnTo>
                    <a:pt x="3845597" y="1294609"/>
                  </a:lnTo>
                  <a:lnTo>
                    <a:pt x="3849624" y="1249680"/>
                  </a:lnTo>
                  <a:lnTo>
                    <a:pt x="3849624" y="249936"/>
                  </a:lnTo>
                  <a:lnTo>
                    <a:pt x="3845597" y="205006"/>
                  </a:lnTo>
                  <a:lnTo>
                    <a:pt x="3833988" y="162719"/>
                  </a:lnTo>
                  <a:lnTo>
                    <a:pt x="3815503" y="123782"/>
                  </a:lnTo>
                  <a:lnTo>
                    <a:pt x="3790846" y="88900"/>
                  </a:lnTo>
                  <a:lnTo>
                    <a:pt x="3760723" y="58777"/>
                  </a:lnTo>
                  <a:lnTo>
                    <a:pt x="3725841" y="34120"/>
                  </a:lnTo>
                  <a:lnTo>
                    <a:pt x="3686904" y="15635"/>
                  </a:lnTo>
                  <a:lnTo>
                    <a:pt x="3644617" y="4026"/>
                  </a:lnTo>
                  <a:lnTo>
                    <a:pt x="3599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792223" y="6187439"/>
              <a:ext cx="3850004" cy="1499870"/>
            </a:xfrm>
            <a:custGeom>
              <a:rect b="b" l="l" r="r" t="t"/>
              <a:pathLst>
                <a:path extrusionOk="0" h="1499870" w="3850004">
                  <a:moveTo>
                    <a:pt x="0" y="249936"/>
                  </a:moveTo>
                  <a:lnTo>
                    <a:pt x="4026" y="205006"/>
                  </a:lnTo>
                  <a:lnTo>
                    <a:pt x="15635" y="162719"/>
                  </a:lnTo>
                  <a:lnTo>
                    <a:pt x="34120" y="123782"/>
                  </a:lnTo>
                  <a:lnTo>
                    <a:pt x="58777" y="88899"/>
                  </a:lnTo>
                  <a:lnTo>
                    <a:pt x="88900" y="58777"/>
                  </a:lnTo>
                  <a:lnTo>
                    <a:pt x="123782" y="34120"/>
                  </a:lnTo>
                  <a:lnTo>
                    <a:pt x="162719" y="15635"/>
                  </a:lnTo>
                  <a:lnTo>
                    <a:pt x="205006" y="4026"/>
                  </a:lnTo>
                  <a:lnTo>
                    <a:pt x="249936" y="0"/>
                  </a:lnTo>
                  <a:lnTo>
                    <a:pt x="3599688" y="0"/>
                  </a:lnTo>
                  <a:lnTo>
                    <a:pt x="3644617" y="4026"/>
                  </a:lnTo>
                  <a:lnTo>
                    <a:pt x="3686904" y="15635"/>
                  </a:lnTo>
                  <a:lnTo>
                    <a:pt x="3725841" y="34120"/>
                  </a:lnTo>
                  <a:lnTo>
                    <a:pt x="3760723" y="58777"/>
                  </a:lnTo>
                  <a:lnTo>
                    <a:pt x="3790846" y="88900"/>
                  </a:lnTo>
                  <a:lnTo>
                    <a:pt x="3815503" y="123782"/>
                  </a:lnTo>
                  <a:lnTo>
                    <a:pt x="3833988" y="162719"/>
                  </a:lnTo>
                  <a:lnTo>
                    <a:pt x="3845597" y="205006"/>
                  </a:lnTo>
                  <a:lnTo>
                    <a:pt x="3849624" y="249936"/>
                  </a:lnTo>
                  <a:lnTo>
                    <a:pt x="3849624" y="1249680"/>
                  </a:lnTo>
                  <a:lnTo>
                    <a:pt x="3845597" y="1294609"/>
                  </a:lnTo>
                  <a:lnTo>
                    <a:pt x="3833988" y="1336896"/>
                  </a:lnTo>
                  <a:lnTo>
                    <a:pt x="3815503" y="1375833"/>
                  </a:lnTo>
                  <a:lnTo>
                    <a:pt x="3790846" y="1410716"/>
                  </a:lnTo>
                  <a:lnTo>
                    <a:pt x="3760724" y="1440838"/>
                  </a:lnTo>
                  <a:lnTo>
                    <a:pt x="3725841" y="1465495"/>
                  </a:lnTo>
                  <a:lnTo>
                    <a:pt x="3686904" y="1483980"/>
                  </a:lnTo>
                  <a:lnTo>
                    <a:pt x="3644617" y="1495589"/>
                  </a:lnTo>
                  <a:lnTo>
                    <a:pt x="3599688" y="1499616"/>
                  </a:lnTo>
                  <a:lnTo>
                    <a:pt x="249936" y="1499616"/>
                  </a:lnTo>
                  <a:lnTo>
                    <a:pt x="205006" y="1495589"/>
                  </a:lnTo>
                  <a:lnTo>
                    <a:pt x="162719" y="1483980"/>
                  </a:lnTo>
                  <a:lnTo>
                    <a:pt x="123782" y="1465495"/>
                  </a:lnTo>
                  <a:lnTo>
                    <a:pt x="88899" y="1440838"/>
                  </a:lnTo>
                  <a:lnTo>
                    <a:pt x="58777" y="1410716"/>
                  </a:lnTo>
                  <a:lnTo>
                    <a:pt x="34120" y="1375833"/>
                  </a:lnTo>
                  <a:lnTo>
                    <a:pt x="15635" y="1336896"/>
                  </a:lnTo>
                  <a:lnTo>
                    <a:pt x="4026" y="1294609"/>
                  </a:lnTo>
                  <a:lnTo>
                    <a:pt x="0" y="1249680"/>
                  </a:lnTo>
                  <a:lnTo>
                    <a:pt x="0" y="24993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010155" y="5804915"/>
              <a:ext cx="1777364" cy="561340"/>
            </a:xfrm>
            <a:custGeom>
              <a:rect b="b" l="l" r="r" t="t"/>
              <a:pathLst>
                <a:path extrusionOk="0" h="561339" w="1777364">
                  <a:moveTo>
                    <a:pt x="1683511" y="0"/>
                  </a:moveTo>
                  <a:lnTo>
                    <a:pt x="93471" y="0"/>
                  </a:lnTo>
                  <a:lnTo>
                    <a:pt x="57114" y="7354"/>
                  </a:lnTo>
                  <a:lnTo>
                    <a:pt x="27400" y="27400"/>
                  </a:lnTo>
                  <a:lnTo>
                    <a:pt x="7354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54" y="503717"/>
                  </a:lnTo>
                  <a:lnTo>
                    <a:pt x="27400" y="533431"/>
                  </a:lnTo>
                  <a:lnTo>
                    <a:pt x="57114" y="553477"/>
                  </a:lnTo>
                  <a:lnTo>
                    <a:pt x="93471" y="560832"/>
                  </a:lnTo>
                  <a:lnTo>
                    <a:pt x="1683511" y="560832"/>
                  </a:lnTo>
                  <a:lnTo>
                    <a:pt x="1719869" y="553477"/>
                  </a:lnTo>
                  <a:lnTo>
                    <a:pt x="1749583" y="533431"/>
                  </a:lnTo>
                  <a:lnTo>
                    <a:pt x="1769629" y="503717"/>
                  </a:lnTo>
                  <a:lnTo>
                    <a:pt x="1776983" y="467360"/>
                  </a:lnTo>
                  <a:lnTo>
                    <a:pt x="1776983" y="93472"/>
                  </a:lnTo>
                  <a:lnTo>
                    <a:pt x="1769629" y="57114"/>
                  </a:lnTo>
                  <a:lnTo>
                    <a:pt x="1749583" y="27400"/>
                  </a:lnTo>
                  <a:lnTo>
                    <a:pt x="1719869" y="7354"/>
                  </a:lnTo>
                  <a:lnTo>
                    <a:pt x="1683511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010155" y="5804915"/>
              <a:ext cx="1777364" cy="561340"/>
            </a:xfrm>
            <a:custGeom>
              <a:rect b="b" l="l" r="r" t="t"/>
              <a:pathLst>
                <a:path extrusionOk="0" h="561339" w="1777364">
                  <a:moveTo>
                    <a:pt x="0" y="93472"/>
                  </a:moveTo>
                  <a:lnTo>
                    <a:pt x="7354" y="57114"/>
                  </a:lnTo>
                  <a:lnTo>
                    <a:pt x="27400" y="27400"/>
                  </a:lnTo>
                  <a:lnTo>
                    <a:pt x="57114" y="7354"/>
                  </a:lnTo>
                  <a:lnTo>
                    <a:pt x="93471" y="0"/>
                  </a:lnTo>
                  <a:lnTo>
                    <a:pt x="1683511" y="0"/>
                  </a:lnTo>
                  <a:lnTo>
                    <a:pt x="1719869" y="7354"/>
                  </a:lnTo>
                  <a:lnTo>
                    <a:pt x="1749583" y="27400"/>
                  </a:lnTo>
                  <a:lnTo>
                    <a:pt x="1769629" y="57114"/>
                  </a:lnTo>
                  <a:lnTo>
                    <a:pt x="1776983" y="93472"/>
                  </a:lnTo>
                  <a:lnTo>
                    <a:pt x="1776983" y="467360"/>
                  </a:lnTo>
                  <a:lnTo>
                    <a:pt x="1769629" y="503717"/>
                  </a:lnTo>
                  <a:lnTo>
                    <a:pt x="1749583" y="533431"/>
                  </a:lnTo>
                  <a:lnTo>
                    <a:pt x="1719869" y="553477"/>
                  </a:lnTo>
                  <a:lnTo>
                    <a:pt x="1683511" y="560832"/>
                  </a:lnTo>
                  <a:lnTo>
                    <a:pt x="93471" y="560832"/>
                  </a:lnTo>
                  <a:lnTo>
                    <a:pt x="57114" y="553477"/>
                  </a:lnTo>
                  <a:lnTo>
                    <a:pt x="27400" y="533431"/>
                  </a:lnTo>
                  <a:lnTo>
                    <a:pt x="7354" y="503717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4" name="Google Shape;464;p24"/>
          <p:cNvSpPr txBox="1"/>
          <p:nvPr/>
        </p:nvSpPr>
        <p:spPr>
          <a:xfrm>
            <a:off x="1944370" y="5935167"/>
            <a:ext cx="3546475" cy="14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Kovan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Proof-of-Authority network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OpenEthereum clients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5" name="Google Shape;4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7207" y="3947159"/>
            <a:ext cx="3023616" cy="302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/>
          <p:nvPr>
            <p:ph type="title"/>
          </p:nvPr>
        </p:nvSpPr>
        <p:spPr>
          <a:xfrm>
            <a:off x="5955919" y="228422"/>
            <a:ext cx="434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Ganache: Local Network</a:t>
            </a:r>
            <a:endParaRPr/>
          </a:p>
        </p:txBody>
      </p:sp>
      <p:pic>
        <p:nvPicPr>
          <p:cNvPr id="471" name="Google Shape;4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1415" y="627887"/>
            <a:ext cx="7312152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27"/>
          <p:cNvGrpSpPr/>
          <p:nvPr/>
        </p:nvGrpSpPr>
        <p:grpSpPr>
          <a:xfrm>
            <a:off x="7205471" y="2758439"/>
            <a:ext cx="7580630" cy="3663950"/>
            <a:chOff x="7205471" y="2758439"/>
            <a:chExt cx="7580630" cy="3663950"/>
          </a:xfrm>
        </p:grpSpPr>
        <p:sp>
          <p:nvSpPr>
            <p:cNvPr id="473" name="Google Shape;473;p27"/>
            <p:cNvSpPr/>
            <p:nvPr/>
          </p:nvSpPr>
          <p:spPr>
            <a:xfrm>
              <a:off x="7205471" y="2758439"/>
              <a:ext cx="7580630" cy="3663950"/>
            </a:xfrm>
            <a:custGeom>
              <a:rect b="b" l="l" r="r" t="t"/>
              <a:pathLst>
                <a:path extrusionOk="0" h="3663950" w="7580630">
                  <a:moveTo>
                    <a:pt x="6969760" y="0"/>
                  </a:moveTo>
                  <a:lnTo>
                    <a:pt x="610616" y="0"/>
                  </a:lnTo>
                  <a:lnTo>
                    <a:pt x="562903" y="1837"/>
                  </a:lnTo>
                  <a:lnTo>
                    <a:pt x="516193" y="7259"/>
                  </a:lnTo>
                  <a:lnTo>
                    <a:pt x="470622" y="16129"/>
                  </a:lnTo>
                  <a:lnTo>
                    <a:pt x="426327" y="28312"/>
                  </a:lnTo>
                  <a:lnTo>
                    <a:pt x="383442" y="43671"/>
                  </a:lnTo>
                  <a:lnTo>
                    <a:pt x="342103" y="62072"/>
                  </a:lnTo>
                  <a:lnTo>
                    <a:pt x="302448" y="83377"/>
                  </a:lnTo>
                  <a:lnTo>
                    <a:pt x="264610" y="107452"/>
                  </a:lnTo>
                  <a:lnTo>
                    <a:pt x="228727" y="134160"/>
                  </a:lnTo>
                  <a:lnTo>
                    <a:pt x="194934" y="163366"/>
                  </a:lnTo>
                  <a:lnTo>
                    <a:pt x="163366" y="194934"/>
                  </a:lnTo>
                  <a:lnTo>
                    <a:pt x="134160" y="228727"/>
                  </a:lnTo>
                  <a:lnTo>
                    <a:pt x="107452" y="264610"/>
                  </a:lnTo>
                  <a:lnTo>
                    <a:pt x="83377" y="302448"/>
                  </a:lnTo>
                  <a:lnTo>
                    <a:pt x="62072" y="342103"/>
                  </a:lnTo>
                  <a:lnTo>
                    <a:pt x="43671" y="383442"/>
                  </a:lnTo>
                  <a:lnTo>
                    <a:pt x="28312" y="426327"/>
                  </a:lnTo>
                  <a:lnTo>
                    <a:pt x="16129" y="470622"/>
                  </a:lnTo>
                  <a:lnTo>
                    <a:pt x="7259" y="516193"/>
                  </a:lnTo>
                  <a:lnTo>
                    <a:pt x="1837" y="562903"/>
                  </a:lnTo>
                  <a:lnTo>
                    <a:pt x="0" y="610615"/>
                  </a:lnTo>
                  <a:lnTo>
                    <a:pt x="0" y="3053080"/>
                  </a:lnTo>
                  <a:lnTo>
                    <a:pt x="1837" y="3100792"/>
                  </a:lnTo>
                  <a:lnTo>
                    <a:pt x="7259" y="3147502"/>
                  </a:lnTo>
                  <a:lnTo>
                    <a:pt x="16129" y="3193073"/>
                  </a:lnTo>
                  <a:lnTo>
                    <a:pt x="28312" y="3237368"/>
                  </a:lnTo>
                  <a:lnTo>
                    <a:pt x="43671" y="3280253"/>
                  </a:lnTo>
                  <a:lnTo>
                    <a:pt x="62072" y="3321592"/>
                  </a:lnTo>
                  <a:lnTo>
                    <a:pt x="83377" y="3361247"/>
                  </a:lnTo>
                  <a:lnTo>
                    <a:pt x="107452" y="3399085"/>
                  </a:lnTo>
                  <a:lnTo>
                    <a:pt x="134160" y="3434968"/>
                  </a:lnTo>
                  <a:lnTo>
                    <a:pt x="163366" y="3468761"/>
                  </a:lnTo>
                  <a:lnTo>
                    <a:pt x="194934" y="3500329"/>
                  </a:lnTo>
                  <a:lnTo>
                    <a:pt x="228727" y="3529535"/>
                  </a:lnTo>
                  <a:lnTo>
                    <a:pt x="264610" y="3556243"/>
                  </a:lnTo>
                  <a:lnTo>
                    <a:pt x="302448" y="3580318"/>
                  </a:lnTo>
                  <a:lnTo>
                    <a:pt x="342103" y="3601623"/>
                  </a:lnTo>
                  <a:lnTo>
                    <a:pt x="383442" y="3620024"/>
                  </a:lnTo>
                  <a:lnTo>
                    <a:pt x="426327" y="3635383"/>
                  </a:lnTo>
                  <a:lnTo>
                    <a:pt x="470622" y="3647566"/>
                  </a:lnTo>
                  <a:lnTo>
                    <a:pt x="516193" y="3656436"/>
                  </a:lnTo>
                  <a:lnTo>
                    <a:pt x="562903" y="3661858"/>
                  </a:lnTo>
                  <a:lnTo>
                    <a:pt x="610616" y="3663696"/>
                  </a:lnTo>
                  <a:lnTo>
                    <a:pt x="6969760" y="3663696"/>
                  </a:lnTo>
                  <a:lnTo>
                    <a:pt x="7017472" y="3661858"/>
                  </a:lnTo>
                  <a:lnTo>
                    <a:pt x="7064182" y="3656436"/>
                  </a:lnTo>
                  <a:lnTo>
                    <a:pt x="7109753" y="3647566"/>
                  </a:lnTo>
                  <a:lnTo>
                    <a:pt x="7154048" y="3635383"/>
                  </a:lnTo>
                  <a:lnTo>
                    <a:pt x="7196933" y="3620024"/>
                  </a:lnTo>
                  <a:lnTo>
                    <a:pt x="7238272" y="3601623"/>
                  </a:lnTo>
                  <a:lnTo>
                    <a:pt x="7277927" y="3580318"/>
                  </a:lnTo>
                  <a:lnTo>
                    <a:pt x="7315765" y="3556243"/>
                  </a:lnTo>
                  <a:lnTo>
                    <a:pt x="7351648" y="3529535"/>
                  </a:lnTo>
                  <a:lnTo>
                    <a:pt x="7385441" y="3500329"/>
                  </a:lnTo>
                  <a:lnTo>
                    <a:pt x="7417009" y="3468761"/>
                  </a:lnTo>
                  <a:lnTo>
                    <a:pt x="7446215" y="3434968"/>
                  </a:lnTo>
                  <a:lnTo>
                    <a:pt x="7472923" y="3399085"/>
                  </a:lnTo>
                  <a:lnTo>
                    <a:pt x="7496998" y="3361247"/>
                  </a:lnTo>
                  <a:lnTo>
                    <a:pt x="7518303" y="3321592"/>
                  </a:lnTo>
                  <a:lnTo>
                    <a:pt x="7536704" y="3280253"/>
                  </a:lnTo>
                  <a:lnTo>
                    <a:pt x="7552063" y="3237368"/>
                  </a:lnTo>
                  <a:lnTo>
                    <a:pt x="7564246" y="3193073"/>
                  </a:lnTo>
                  <a:lnTo>
                    <a:pt x="7573116" y="3147502"/>
                  </a:lnTo>
                  <a:lnTo>
                    <a:pt x="7578538" y="3100792"/>
                  </a:lnTo>
                  <a:lnTo>
                    <a:pt x="7580376" y="3053080"/>
                  </a:lnTo>
                  <a:lnTo>
                    <a:pt x="7580376" y="610615"/>
                  </a:lnTo>
                  <a:lnTo>
                    <a:pt x="7578538" y="562903"/>
                  </a:lnTo>
                  <a:lnTo>
                    <a:pt x="7573116" y="516193"/>
                  </a:lnTo>
                  <a:lnTo>
                    <a:pt x="7564246" y="470622"/>
                  </a:lnTo>
                  <a:lnTo>
                    <a:pt x="7552063" y="426327"/>
                  </a:lnTo>
                  <a:lnTo>
                    <a:pt x="7536704" y="383442"/>
                  </a:lnTo>
                  <a:lnTo>
                    <a:pt x="7518303" y="342103"/>
                  </a:lnTo>
                  <a:lnTo>
                    <a:pt x="7496998" y="302448"/>
                  </a:lnTo>
                  <a:lnTo>
                    <a:pt x="7472923" y="264610"/>
                  </a:lnTo>
                  <a:lnTo>
                    <a:pt x="7446215" y="228727"/>
                  </a:lnTo>
                  <a:lnTo>
                    <a:pt x="7417009" y="194934"/>
                  </a:lnTo>
                  <a:lnTo>
                    <a:pt x="7385441" y="163366"/>
                  </a:lnTo>
                  <a:lnTo>
                    <a:pt x="7351648" y="134160"/>
                  </a:lnTo>
                  <a:lnTo>
                    <a:pt x="7315765" y="107452"/>
                  </a:lnTo>
                  <a:lnTo>
                    <a:pt x="7277927" y="83377"/>
                  </a:lnTo>
                  <a:lnTo>
                    <a:pt x="7238272" y="62072"/>
                  </a:lnTo>
                  <a:lnTo>
                    <a:pt x="7196933" y="43671"/>
                  </a:lnTo>
                  <a:lnTo>
                    <a:pt x="7154048" y="28312"/>
                  </a:lnTo>
                  <a:lnTo>
                    <a:pt x="7109753" y="16129"/>
                  </a:lnTo>
                  <a:lnTo>
                    <a:pt x="7064182" y="7259"/>
                  </a:lnTo>
                  <a:lnTo>
                    <a:pt x="7017472" y="1837"/>
                  </a:lnTo>
                  <a:lnTo>
                    <a:pt x="6969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7205471" y="2758439"/>
              <a:ext cx="7580630" cy="3663950"/>
            </a:xfrm>
            <a:custGeom>
              <a:rect b="b" l="l" r="r" t="t"/>
              <a:pathLst>
                <a:path extrusionOk="0" h="3663950" w="7580630">
                  <a:moveTo>
                    <a:pt x="0" y="610615"/>
                  </a:moveTo>
                  <a:lnTo>
                    <a:pt x="1837" y="562903"/>
                  </a:lnTo>
                  <a:lnTo>
                    <a:pt x="7259" y="516193"/>
                  </a:lnTo>
                  <a:lnTo>
                    <a:pt x="16129" y="470622"/>
                  </a:lnTo>
                  <a:lnTo>
                    <a:pt x="28312" y="426327"/>
                  </a:lnTo>
                  <a:lnTo>
                    <a:pt x="43671" y="383442"/>
                  </a:lnTo>
                  <a:lnTo>
                    <a:pt x="62072" y="342103"/>
                  </a:lnTo>
                  <a:lnTo>
                    <a:pt x="83377" y="302448"/>
                  </a:lnTo>
                  <a:lnTo>
                    <a:pt x="107452" y="264610"/>
                  </a:lnTo>
                  <a:lnTo>
                    <a:pt x="134160" y="228727"/>
                  </a:lnTo>
                  <a:lnTo>
                    <a:pt x="163366" y="194934"/>
                  </a:lnTo>
                  <a:lnTo>
                    <a:pt x="194934" y="163366"/>
                  </a:lnTo>
                  <a:lnTo>
                    <a:pt x="228727" y="134160"/>
                  </a:lnTo>
                  <a:lnTo>
                    <a:pt x="264610" y="107452"/>
                  </a:lnTo>
                  <a:lnTo>
                    <a:pt x="302448" y="83377"/>
                  </a:lnTo>
                  <a:lnTo>
                    <a:pt x="342103" y="62072"/>
                  </a:lnTo>
                  <a:lnTo>
                    <a:pt x="383442" y="43671"/>
                  </a:lnTo>
                  <a:lnTo>
                    <a:pt x="426327" y="28312"/>
                  </a:lnTo>
                  <a:lnTo>
                    <a:pt x="470622" y="16129"/>
                  </a:lnTo>
                  <a:lnTo>
                    <a:pt x="516193" y="7259"/>
                  </a:lnTo>
                  <a:lnTo>
                    <a:pt x="562903" y="1837"/>
                  </a:lnTo>
                  <a:lnTo>
                    <a:pt x="610616" y="0"/>
                  </a:lnTo>
                  <a:lnTo>
                    <a:pt x="6969760" y="0"/>
                  </a:lnTo>
                  <a:lnTo>
                    <a:pt x="7017472" y="1837"/>
                  </a:lnTo>
                  <a:lnTo>
                    <a:pt x="7064182" y="7259"/>
                  </a:lnTo>
                  <a:lnTo>
                    <a:pt x="7109753" y="16129"/>
                  </a:lnTo>
                  <a:lnTo>
                    <a:pt x="7154048" y="28312"/>
                  </a:lnTo>
                  <a:lnTo>
                    <a:pt x="7196933" y="43671"/>
                  </a:lnTo>
                  <a:lnTo>
                    <a:pt x="7238272" y="62072"/>
                  </a:lnTo>
                  <a:lnTo>
                    <a:pt x="7277927" y="83377"/>
                  </a:lnTo>
                  <a:lnTo>
                    <a:pt x="7315765" y="107452"/>
                  </a:lnTo>
                  <a:lnTo>
                    <a:pt x="7351648" y="134160"/>
                  </a:lnTo>
                  <a:lnTo>
                    <a:pt x="7385441" y="163366"/>
                  </a:lnTo>
                  <a:lnTo>
                    <a:pt x="7417009" y="194934"/>
                  </a:lnTo>
                  <a:lnTo>
                    <a:pt x="7446215" y="228727"/>
                  </a:lnTo>
                  <a:lnTo>
                    <a:pt x="7472923" y="264610"/>
                  </a:lnTo>
                  <a:lnTo>
                    <a:pt x="7496998" y="302448"/>
                  </a:lnTo>
                  <a:lnTo>
                    <a:pt x="7518303" y="342103"/>
                  </a:lnTo>
                  <a:lnTo>
                    <a:pt x="7536704" y="383442"/>
                  </a:lnTo>
                  <a:lnTo>
                    <a:pt x="7552063" y="426327"/>
                  </a:lnTo>
                  <a:lnTo>
                    <a:pt x="7564246" y="470622"/>
                  </a:lnTo>
                  <a:lnTo>
                    <a:pt x="7573116" y="516193"/>
                  </a:lnTo>
                  <a:lnTo>
                    <a:pt x="7578538" y="562903"/>
                  </a:lnTo>
                  <a:lnTo>
                    <a:pt x="7580376" y="610615"/>
                  </a:lnTo>
                  <a:lnTo>
                    <a:pt x="7580376" y="3053080"/>
                  </a:lnTo>
                  <a:lnTo>
                    <a:pt x="7578538" y="3100792"/>
                  </a:lnTo>
                  <a:lnTo>
                    <a:pt x="7573116" y="3147502"/>
                  </a:lnTo>
                  <a:lnTo>
                    <a:pt x="7564246" y="3193073"/>
                  </a:lnTo>
                  <a:lnTo>
                    <a:pt x="7552063" y="3237368"/>
                  </a:lnTo>
                  <a:lnTo>
                    <a:pt x="7536704" y="3280253"/>
                  </a:lnTo>
                  <a:lnTo>
                    <a:pt x="7518303" y="3321592"/>
                  </a:lnTo>
                  <a:lnTo>
                    <a:pt x="7496998" y="3361247"/>
                  </a:lnTo>
                  <a:lnTo>
                    <a:pt x="7472923" y="3399085"/>
                  </a:lnTo>
                  <a:lnTo>
                    <a:pt x="7446215" y="3434968"/>
                  </a:lnTo>
                  <a:lnTo>
                    <a:pt x="7417009" y="3468761"/>
                  </a:lnTo>
                  <a:lnTo>
                    <a:pt x="7385441" y="3500329"/>
                  </a:lnTo>
                  <a:lnTo>
                    <a:pt x="7351648" y="3529535"/>
                  </a:lnTo>
                  <a:lnTo>
                    <a:pt x="7315765" y="3556243"/>
                  </a:lnTo>
                  <a:lnTo>
                    <a:pt x="7277927" y="3580318"/>
                  </a:lnTo>
                  <a:lnTo>
                    <a:pt x="7238272" y="3601623"/>
                  </a:lnTo>
                  <a:lnTo>
                    <a:pt x="7196933" y="3620024"/>
                  </a:lnTo>
                  <a:lnTo>
                    <a:pt x="7154048" y="3635383"/>
                  </a:lnTo>
                  <a:lnTo>
                    <a:pt x="7109753" y="3647566"/>
                  </a:lnTo>
                  <a:lnTo>
                    <a:pt x="7064182" y="3656436"/>
                  </a:lnTo>
                  <a:lnTo>
                    <a:pt x="7017472" y="3661858"/>
                  </a:lnTo>
                  <a:lnTo>
                    <a:pt x="6969760" y="3663696"/>
                  </a:lnTo>
                  <a:lnTo>
                    <a:pt x="610616" y="3663696"/>
                  </a:lnTo>
                  <a:lnTo>
                    <a:pt x="562903" y="3661858"/>
                  </a:lnTo>
                  <a:lnTo>
                    <a:pt x="516193" y="3656436"/>
                  </a:lnTo>
                  <a:lnTo>
                    <a:pt x="470622" y="3647566"/>
                  </a:lnTo>
                  <a:lnTo>
                    <a:pt x="426327" y="3635383"/>
                  </a:lnTo>
                  <a:lnTo>
                    <a:pt x="383442" y="3620024"/>
                  </a:lnTo>
                  <a:lnTo>
                    <a:pt x="342103" y="3601623"/>
                  </a:lnTo>
                  <a:lnTo>
                    <a:pt x="302448" y="3580318"/>
                  </a:lnTo>
                  <a:lnTo>
                    <a:pt x="264610" y="3556243"/>
                  </a:lnTo>
                  <a:lnTo>
                    <a:pt x="228727" y="3529535"/>
                  </a:lnTo>
                  <a:lnTo>
                    <a:pt x="194934" y="3500329"/>
                  </a:lnTo>
                  <a:lnTo>
                    <a:pt x="163366" y="3468761"/>
                  </a:lnTo>
                  <a:lnTo>
                    <a:pt x="134160" y="3434968"/>
                  </a:lnTo>
                  <a:lnTo>
                    <a:pt x="107452" y="3399085"/>
                  </a:lnTo>
                  <a:lnTo>
                    <a:pt x="83377" y="3361247"/>
                  </a:lnTo>
                  <a:lnTo>
                    <a:pt x="62072" y="3321592"/>
                  </a:lnTo>
                  <a:lnTo>
                    <a:pt x="43671" y="3280253"/>
                  </a:lnTo>
                  <a:lnTo>
                    <a:pt x="28312" y="3237368"/>
                  </a:lnTo>
                  <a:lnTo>
                    <a:pt x="16129" y="3193073"/>
                  </a:lnTo>
                  <a:lnTo>
                    <a:pt x="7259" y="3147502"/>
                  </a:lnTo>
                  <a:lnTo>
                    <a:pt x="1837" y="3100792"/>
                  </a:lnTo>
                  <a:lnTo>
                    <a:pt x="0" y="3053080"/>
                  </a:lnTo>
                  <a:lnTo>
                    <a:pt x="0" y="61061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75" name="Google Shape;475;p27"/>
          <p:cNvSpPr txBox="1"/>
          <p:nvPr/>
        </p:nvSpPr>
        <p:spPr>
          <a:xfrm>
            <a:off x="7553325" y="3257753"/>
            <a:ext cx="6834505" cy="2589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9569" lvl="0" marL="381635" marR="142875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Ganache is a lightweight replica of the Ethereum  Blockchain.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be installed on any operating system and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63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replicates the actual Blockchain network.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mainly used by developers for smart contract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63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 testing.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6" name="Google Shape;4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6167" y="2182367"/>
            <a:ext cx="4529328" cy="477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6650863" y="228422"/>
            <a:ext cx="2953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Network</a:t>
            </a:r>
            <a:endParaRPr/>
          </a:p>
        </p:txBody>
      </p:sp>
      <p:pic>
        <p:nvPicPr>
          <p:cNvPr id="482" name="Google Shape;4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455" y="685800"/>
            <a:ext cx="5148072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2"/>
          <p:cNvGrpSpPr/>
          <p:nvPr/>
        </p:nvGrpSpPr>
        <p:grpSpPr>
          <a:xfrm>
            <a:off x="5900928" y="3096767"/>
            <a:ext cx="9119870" cy="2950845"/>
            <a:chOff x="5900928" y="3096767"/>
            <a:chExt cx="9119870" cy="2950845"/>
          </a:xfrm>
        </p:grpSpPr>
        <p:sp>
          <p:nvSpPr>
            <p:cNvPr id="484" name="Google Shape;484;p32"/>
            <p:cNvSpPr/>
            <p:nvPr/>
          </p:nvSpPr>
          <p:spPr>
            <a:xfrm>
              <a:off x="5900928" y="3096767"/>
              <a:ext cx="9119870" cy="2950845"/>
            </a:xfrm>
            <a:custGeom>
              <a:rect b="b" l="l" r="r" t="t"/>
              <a:pathLst>
                <a:path extrusionOk="0" h="2950845" w="9119869">
                  <a:moveTo>
                    <a:pt x="8627872" y="0"/>
                  </a:moveTo>
                  <a:lnTo>
                    <a:pt x="491744" y="0"/>
                  </a:lnTo>
                  <a:lnTo>
                    <a:pt x="444394" y="2251"/>
                  </a:lnTo>
                  <a:lnTo>
                    <a:pt x="398316" y="8868"/>
                  </a:lnTo>
                  <a:lnTo>
                    <a:pt x="353716" y="19645"/>
                  </a:lnTo>
                  <a:lnTo>
                    <a:pt x="310800" y="34375"/>
                  </a:lnTo>
                  <a:lnTo>
                    <a:pt x="269774" y="52852"/>
                  </a:lnTo>
                  <a:lnTo>
                    <a:pt x="230845" y="74869"/>
                  </a:lnTo>
                  <a:lnTo>
                    <a:pt x="194219" y="100221"/>
                  </a:lnTo>
                  <a:lnTo>
                    <a:pt x="160102" y="128701"/>
                  </a:lnTo>
                  <a:lnTo>
                    <a:pt x="128701" y="160102"/>
                  </a:lnTo>
                  <a:lnTo>
                    <a:pt x="100221" y="194219"/>
                  </a:lnTo>
                  <a:lnTo>
                    <a:pt x="74869" y="230845"/>
                  </a:lnTo>
                  <a:lnTo>
                    <a:pt x="52852" y="269774"/>
                  </a:lnTo>
                  <a:lnTo>
                    <a:pt x="34375" y="310800"/>
                  </a:lnTo>
                  <a:lnTo>
                    <a:pt x="19645" y="353716"/>
                  </a:lnTo>
                  <a:lnTo>
                    <a:pt x="8868" y="398316"/>
                  </a:lnTo>
                  <a:lnTo>
                    <a:pt x="2251" y="444394"/>
                  </a:lnTo>
                  <a:lnTo>
                    <a:pt x="0" y="491744"/>
                  </a:lnTo>
                  <a:lnTo>
                    <a:pt x="0" y="2458720"/>
                  </a:lnTo>
                  <a:lnTo>
                    <a:pt x="2251" y="2506069"/>
                  </a:lnTo>
                  <a:lnTo>
                    <a:pt x="8868" y="2552147"/>
                  </a:lnTo>
                  <a:lnTo>
                    <a:pt x="19645" y="2596747"/>
                  </a:lnTo>
                  <a:lnTo>
                    <a:pt x="34375" y="2639663"/>
                  </a:lnTo>
                  <a:lnTo>
                    <a:pt x="52852" y="2680689"/>
                  </a:lnTo>
                  <a:lnTo>
                    <a:pt x="74869" y="2719618"/>
                  </a:lnTo>
                  <a:lnTo>
                    <a:pt x="100221" y="2756244"/>
                  </a:lnTo>
                  <a:lnTo>
                    <a:pt x="128701" y="2790361"/>
                  </a:lnTo>
                  <a:lnTo>
                    <a:pt x="160102" y="2821762"/>
                  </a:lnTo>
                  <a:lnTo>
                    <a:pt x="194219" y="2850242"/>
                  </a:lnTo>
                  <a:lnTo>
                    <a:pt x="230845" y="2875594"/>
                  </a:lnTo>
                  <a:lnTo>
                    <a:pt x="269774" y="2897611"/>
                  </a:lnTo>
                  <a:lnTo>
                    <a:pt x="310800" y="2916088"/>
                  </a:lnTo>
                  <a:lnTo>
                    <a:pt x="353716" y="2930818"/>
                  </a:lnTo>
                  <a:lnTo>
                    <a:pt x="398316" y="2941595"/>
                  </a:lnTo>
                  <a:lnTo>
                    <a:pt x="444394" y="2948212"/>
                  </a:lnTo>
                  <a:lnTo>
                    <a:pt x="491744" y="2950464"/>
                  </a:lnTo>
                  <a:lnTo>
                    <a:pt x="8627872" y="2950464"/>
                  </a:lnTo>
                  <a:lnTo>
                    <a:pt x="8675221" y="2948212"/>
                  </a:lnTo>
                  <a:lnTo>
                    <a:pt x="8721299" y="2941595"/>
                  </a:lnTo>
                  <a:lnTo>
                    <a:pt x="8765899" y="2930818"/>
                  </a:lnTo>
                  <a:lnTo>
                    <a:pt x="8808815" y="2916088"/>
                  </a:lnTo>
                  <a:lnTo>
                    <a:pt x="8849841" y="2897611"/>
                  </a:lnTo>
                  <a:lnTo>
                    <a:pt x="8888770" y="2875594"/>
                  </a:lnTo>
                  <a:lnTo>
                    <a:pt x="8925396" y="2850242"/>
                  </a:lnTo>
                  <a:lnTo>
                    <a:pt x="8959513" y="2821762"/>
                  </a:lnTo>
                  <a:lnTo>
                    <a:pt x="8990914" y="2790361"/>
                  </a:lnTo>
                  <a:lnTo>
                    <a:pt x="9019394" y="2756244"/>
                  </a:lnTo>
                  <a:lnTo>
                    <a:pt x="9044746" y="2719618"/>
                  </a:lnTo>
                  <a:lnTo>
                    <a:pt x="9066763" y="2680689"/>
                  </a:lnTo>
                  <a:lnTo>
                    <a:pt x="9085240" y="2639663"/>
                  </a:lnTo>
                  <a:lnTo>
                    <a:pt x="9099970" y="2596747"/>
                  </a:lnTo>
                  <a:lnTo>
                    <a:pt x="9110747" y="2552147"/>
                  </a:lnTo>
                  <a:lnTo>
                    <a:pt x="9117364" y="2506069"/>
                  </a:lnTo>
                  <a:lnTo>
                    <a:pt x="9119616" y="2458720"/>
                  </a:lnTo>
                  <a:lnTo>
                    <a:pt x="9119616" y="491744"/>
                  </a:lnTo>
                  <a:lnTo>
                    <a:pt x="9117364" y="444394"/>
                  </a:lnTo>
                  <a:lnTo>
                    <a:pt x="9110747" y="398316"/>
                  </a:lnTo>
                  <a:lnTo>
                    <a:pt x="9099970" y="353716"/>
                  </a:lnTo>
                  <a:lnTo>
                    <a:pt x="9085240" y="310800"/>
                  </a:lnTo>
                  <a:lnTo>
                    <a:pt x="9066763" y="269774"/>
                  </a:lnTo>
                  <a:lnTo>
                    <a:pt x="9044746" y="230845"/>
                  </a:lnTo>
                  <a:lnTo>
                    <a:pt x="9019394" y="194219"/>
                  </a:lnTo>
                  <a:lnTo>
                    <a:pt x="8990914" y="160102"/>
                  </a:lnTo>
                  <a:lnTo>
                    <a:pt x="8959513" y="128701"/>
                  </a:lnTo>
                  <a:lnTo>
                    <a:pt x="8925396" y="100221"/>
                  </a:lnTo>
                  <a:lnTo>
                    <a:pt x="8888770" y="74869"/>
                  </a:lnTo>
                  <a:lnTo>
                    <a:pt x="8849841" y="52852"/>
                  </a:lnTo>
                  <a:lnTo>
                    <a:pt x="8808815" y="34375"/>
                  </a:lnTo>
                  <a:lnTo>
                    <a:pt x="8765899" y="19645"/>
                  </a:lnTo>
                  <a:lnTo>
                    <a:pt x="8721299" y="8868"/>
                  </a:lnTo>
                  <a:lnTo>
                    <a:pt x="8675221" y="2251"/>
                  </a:lnTo>
                  <a:lnTo>
                    <a:pt x="862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5900928" y="3096767"/>
              <a:ext cx="9119870" cy="2950845"/>
            </a:xfrm>
            <a:custGeom>
              <a:rect b="b" l="l" r="r" t="t"/>
              <a:pathLst>
                <a:path extrusionOk="0" h="2950845" w="9119869">
                  <a:moveTo>
                    <a:pt x="0" y="491744"/>
                  </a:moveTo>
                  <a:lnTo>
                    <a:pt x="2251" y="444394"/>
                  </a:lnTo>
                  <a:lnTo>
                    <a:pt x="8868" y="398316"/>
                  </a:lnTo>
                  <a:lnTo>
                    <a:pt x="19645" y="353716"/>
                  </a:lnTo>
                  <a:lnTo>
                    <a:pt x="34375" y="310800"/>
                  </a:lnTo>
                  <a:lnTo>
                    <a:pt x="52852" y="269774"/>
                  </a:lnTo>
                  <a:lnTo>
                    <a:pt x="74869" y="230845"/>
                  </a:lnTo>
                  <a:lnTo>
                    <a:pt x="100221" y="194219"/>
                  </a:lnTo>
                  <a:lnTo>
                    <a:pt x="128701" y="160102"/>
                  </a:lnTo>
                  <a:lnTo>
                    <a:pt x="160102" y="128701"/>
                  </a:lnTo>
                  <a:lnTo>
                    <a:pt x="194219" y="100221"/>
                  </a:lnTo>
                  <a:lnTo>
                    <a:pt x="230845" y="74869"/>
                  </a:lnTo>
                  <a:lnTo>
                    <a:pt x="269774" y="52852"/>
                  </a:lnTo>
                  <a:lnTo>
                    <a:pt x="310800" y="34375"/>
                  </a:lnTo>
                  <a:lnTo>
                    <a:pt x="353716" y="19645"/>
                  </a:lnTo>
                  <a:lnTo>
                    <a:pt x="398316" y="8868"/>
                  </a:lnTo>
                  <a:lnTo>
                    <a:pt x="444394" y="2251"/>
                  </a:lnTo>
                  <a:lnTo>
                    <a:pt x="491744" y="0"/>
                  </a:lnTo>
                  <a:lnTo>
                    <a:pt x="8627872" y="0"/>
                  </a:lnTo>
                  <a:lnTo>
                    <a:pt x="8675221" y="2251"/>
                  </a:lnTo>
                  <a:lnTo>
                    <a:pt x="8721299" y="8868"/>
                  </a:lnTo>
                  <a:lnTo>
                    <a:pt x="8765899" y="19645"/>
                  </a:lnTo>
                  <a:lnTo>
                    <a:pt x="8808815" y="34375"/>
                  </a:lnTo>
                  <a:lnTo>
                    <a:pt x="8849841" y="52852"/>
                  </a:lnTo>
                  <a:lnTo>
                    <a:pt x="8888770" y="74869"/>
                  </a:lnTo>
                  <a:lnTo>
                    <a:pt x="8925396" y="100221"/>
                  </a:lnTo>
                  <a:lnTo>
                    <a:pt x="8959513" y="128701"/>
                  </a:lnTo>
                  <a:lnTo>
                    <a:pt x="8990914" y="160102"/>
                  </a:lnTo>
                  <a:lnTo>
                    <a:pt x="9019394" y="194219"/>
                  </a:lnTo>
                  <a:lnTo>
                    <a:pt x="9044746" y="230845"/>
                  </a:lnTo>
                  <a:lnTo>
                    <a:pt x="9066763" y="269774"/>
                  </a:lnTo>
                  <a:lnTo>
                    <a:pt x="9085240" y="310800"/>
                  </a:lnTo>
                  <a:lnTo>
                    <a:pt x="9099970" y="353716"/>
                  </a:lnTo>
                  <a:lnTo>
                    <a:pt x="9110747" y="398316"/>
                  </a:lnTo>
                  <a:lnTo>
                    <a:pt x="9117364" y="444394"/>
                  </a:lnTo>
                  <a:lnTo>
                    <a:pt x="9119616" y="491744"/>
                  </a:lnTo>
                  <a:lnTo>
                    <a:pt x="9119616" y="2458720"/>
                  </a:lnTo>
                  <a:lnTo>
                    <a:pt x="9117364" y="2506069"/>
                  </a:lnTo>
                  <a:lnTo>
                    <a:pt x="9110747" y="2552147"/>
                  </a:lnTo>
                  <a:lnTo>
                    <a:pt x="9099970" y="2596747"/>
                  </a:lnTo>
                  <a:lnTo>
                    <a:pt x="9085240" y="2639663"/>
                  </a:lnTo>
                  <a:lnTo>
                    <a:pt x="9066763" y="2680689"/>
                  </a:lnTo>
                  <a:lnTo>
                    <a:pt x="9044746" y="2719618"/>
                  </a:lnTo>
                  <a:lnTo>
                    <a:pt x="9019394" y="2756244"/>
                  </a:lnTo>
                  <a:lnTo>
                    <a:pt x="8990914" y="2790361"/>
                  </a:lnTo>
                  <a:lnTo>
                    <a:pt x="8959513" y="2821762"/>
                  </a:lnTo>
                  <a:lnTo>
                    <a:pt x="8925396" y="2850242"/>
                  </a:lnTo>
                  <a:lnTo>
                    <a:pt x="8888770" y="2875594"/>
                  </a:lnTo>
                  <a:lnTo>
                    <a:pt x="8849841" y="2897611"/>
                  </a:lnTo>
                  <a:lnTo>
                    <a:pt x="8808815" y="2916088"/>
                  </a:lnTo>
                  <a:lnTo>
                    <a:pt x="8765899" y="2930818"/>
                  </a:lnTo>
                  <a:lnTo>
                    <a:pt x="8721299" y="2941595"/>
                  </a:lnTo>
                  <a:lnTo>
                    <a:pt x="8675221" y="2948212"/>
                  </a:lnTo>
                  <a:lnTo>
                    <a:pt x="8627872" y="2950464"/>
                  </a:lnTo>
                  <a:lnTo>
                    <a:pt x="491744" y="2950464"/>
                  </a:lnTo>
                  <a:lnTo>
                    <a:pt x="444394" y="2948212"/>
                  </a:lnTo>
                  <a:lnTo>
                    <a:pt x="398316" y="2941595"/>
                  </a:lnTo>
                  <a:lnTo>
                    <a:pt x="353716" y="2930818"/>
                  </a:lnTo>
                  <a:lnTo>
                    <a:pt x="310800" y="2916088"/>
                  </a:lnTo>
                  <a:lnTo>
                    <a:pt x="269774" y="2897611"/>
                  </a:lnTo>
                  <a:lnTo>
                    <a:pt x="230845" y="2875594"/>
                  </a:lnTo>
                  <a:lnTo>
                    <a:pt x="194219" y="2850242"/>
                  </a:lnTo>
                  <a:lnTo>
                    <a:pt x="160102" y="2821762"/>
                  </a:lnTo>
                  <a:lnTo>
                    <a:pt x="128701" y="2790361"/>
                  </a:lnTo>
                  <a:lnTo>
                    <a:pt x="100221" y="2756244"/>
                  </a:lnTo>
                  <a:lnTo>
                    <a:pt x="74869" y="2719618"/>
                  </a:lnTo>
                  <a:lnTo>
                    <a:pt x="52852" y="2680689"/>
                  </a:lnTo>
                  <a:lnTo>
                    <a:pt x="34375" y="2639663"/>
                  </a:lnTo>
                  <a:lnTo>
                    <a:pt x="19645" y="2596747"/>
                  </a:lnTo>
                  <a:lnTo>
                    <a:pt x="8868" y="2552147"/>
                  </a:lnTo>
                  <a:lnTo>
                    <a:pt x="2251" y="2506069"/>
                  </a:lnTo>
                  <a:lnTo>
                    <a:pt x="0" y="2458720"/>
                  </a:lnTo>
                  <a:lnTo>
                    <a:pt x="0" y="49174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6" name="Google Shape;486;p32"/>
          <p:cNvSpPr txBox="1"/>
          <p:nvPr/>
        </p:nvSpPr>
        <p:spPr>
          <a:xfrm>
            <a:off x="6257925" y="4008576"/>
            <a:ext cx="8397875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does provide the capability to create your own private  network with custom parameters. Private networks are not very  popular in Ethereum but they do exist.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87" name="Google Shape;487;p32"/>
          <p:cNvGrpSpPr/>
          <p:nvPr/>
        </p:nvGrpSpPr>
        <p:grpSpPr>
          <a:xfrm>
            <a:off x="1234439" y="3011423"/>
            <a:ext cx="3855720" cy="3121152"/>
            <a:chOff x="1234439" y="3011423"/>
            <a:chExt cx="3855720" cy="3121152"/>
          </a:xfrm>
        </p:grpSpPr>
        <p:pic>
          <p:nvPicPr>
            <p:cNvPr id="488" name="Google Shape;48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34439" y="3011423"/>
              <a:ext cx="3855720" cy="3121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3847" y="3901439"/>
              <a:ext cx="950976" cy="1341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5833998" y="228422"/>
            <a:ext cx="4589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Ethereum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015" y="667512"/>
            <a:ext cx="6854952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5"/>
          <p:cNvGrpSpPr/>
          <p:nvPr/>
        </p:nvGrpSpPr>
        <p:grpSpPr>
          <a:xfrm>
            <a:off x="2438400" y="1426463"/>
            <a:ext cx="11378565" cy="1390015"/>
            <a:chOff x="2438400" y="1426463"/>
            <a:chExt cx="11378565" cy="1390015"/>
          </a:xfrm>
        </p:grpSpPr>
        <p:sp>
          <p:nvSpPr>
            <p:cNvPr id="121" name="Google Shape;121;p5"/>
            <p:cNvSpPr/>
            <p:nvPr/>
          </p:nvSpPr>
          <p:spPr>
            <a:xfrm>
              <a:off x="2438400" y="1426463"/>
              <a:ext cx="11378565" cy="1390015"/>
            </a:xfrm>
            <a:custGeom>
              <a:rect b="b" l="l" r="r" t="t"/>
              <a:pathLst>
                <a:path extrusionOk="0" h="1390014" w="11378565">
                  <a:moveTo>
                    <a:pt x="11146536" y="0"/>
                  </a:moveTo>
                  <a:lnTo>
                    <a:pt x="231648" y="0"/>
                  </a:lnTo>
                  <a:lnTo>
                    <a:pt x="184976" y="4708"/>
                  </a:lnTo>
                  <a:lnTo>
                    <a:pt x="141499" y="18210"/>
                  </a:lnTo>
                  <a:lnTo>
                    <a:pt x="102151" y="39574"/>
                  </a:lnTo>
                  <a:lnTo>
                    <a:pt x="67865" y="67865"/>
                  </a:lnTo>
                  <a:lnTo>
                    <a:pt x="39574" y="102151"/>
                  </a:lnTo>
                  <a:lnTo>
                    <a:pt x="18210" y="141499"/>
                  </a:lnTo>
                  <a:lnTo>
                    <a:pt x="4708" y="184976"/>
                  </a:lnTo>
                  <a:lnTo>
                    <a:pt x="0" y="231647"/>
                  </a:lnTo>
                  <a:lnTo>
                    <a:pt x="0" y="1158239"/>
                  </a:lnTo>
                  <a:lnTo>
                    <a:pt x="4708" y="1204911"/>
                  </a:lnTo>
                  <a:lnTo>
                    <a:pt x="18210" y="1248388"/>
                  </a:lnTo>
                  <a:lnTo>
                    <a:pt x="39574" y="1287736"/>
                  </a:lnTo>
                  <a:lnTo>
                    <a:pt x="67865" y="1322022"/>
                  </a:lnTo>
                  <a:lnTo>
                    <a:pt x="102151" y="1350313"/>
                  </a:lnTo>
                  <a:lnTo>
                    <a:pt x="141499" y="1371677"/>
                  </a:lnTo>
                  <a:lnTo>
                    <a:pt x="184976" y="1385179"/>
                  </a:lnTo>
                  <a:lnTo>
                    <a:pt x="231648" y="1389887"/>
                  </a:lnTo>
                  <a:lnTo>
                    <a:pt x="11146536" y="1389887"/>
                  </a:lnTo>
                  <a:lnTo>
                    <a:pt x="11193207" y="1385179"/>
                  </a:lnTo>
                  <a:lnTo>
                    <a:pt x="11236684" y="1371677"/>
                  </a:lnTo>
                  <a:lnTo>
                    <a:pt x="11276032" y="1350313"/>
                  </a:lnTo>
                  <a:lnTo>
                    <a:pt x="11310318" y="1322022"/>
                  </a:lnTo>
                  <a:lnTo>
                    <a:pt x="11338609" y="1287736"/>
                  </a:lnTo>
                  <a:lnTo>
                    <a:pt x="11359973" y="1248388"/>
                  </a:lnTo>
                  <a:lnTo>
                    <a:pt x="11373475" y="1204911"/>
                  </a:lnTo>
                  <a:lnTo>
                    <a:pt x="11378184" y="1158239"/>
                  </a:lnTo>
                  <a:lnTo>
                    <a:pt x="11378184" y="231647"/>
                  </a:lnTo>
                  <a:lnTo>
                    <a:pt x="11373475" y="184976"/>
                  </a:lnTo>
                  <a:lnTo>
                    <a:pt x="11359973" y="141499"/>
                  </a:lnTo>
                  <a:lnTo>
                    <a:pt x="11338609" y="102151"/>
                  </a:lnTo>
                  <a:lnTo>
                    <a:pt x="11310318" y="67865"/>
                  </a:lnTo>
                  <a:lnTo>
                    <a:pt x="11276032" y="39574"/>
                  </a:lnTo>
                  <a:lnTo>
                    <a:pt x="11236684" y="18210"/>
                  </a:lnTo>
                  <a:lnTo>
                    <a:pt x="11193207" y="4708"/>
                  </a:lnTo>
                  <a:lnTo>
                    <a:pt x="11146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438400" y="1426463"/>
              <a:ext cx="11378565" cy="1390015"/>
            </a:xfrm>
            <a:custGeom>
              <a:rect b="b" l="l" r="r" t="t"/>
              <a:pathLst>
                <a:path extrusionOk="0" h="1390014" w="11378565">
                  <a:moveTo>
                    <a:pt x="0" y="231647"/>
                  </a:moveTo>
                  <a:lnTo>
                    <a:pt x="4708" y="184976"/>
                  </a:lnTo>
                  <a:lnTo>
                    <a:pt x="18210" y="141499"/>
                  </a:lnTo>
                  <a:lnTo>
                    <a:pt x="39574" y="102151"/>
                  </a:lnTo>
                  <a:lnTo>
                    <a:pt x="67865" y="67865"/>
                  </a:lnTo>
                  <a:lnTo>
                    <a:pt x="102151" y="39574"/>
                  </a:lnTo>
                  <a:lnTo>
                    <a:pt x="141499" y="18210"/>
                  </a:lnTo>
                  <a:lnTo>
                    <a:pt x="184976" y="4708"/>
                  </a:lnTo>
                  <a:lnTo>
                    <a:pt x="231648" y="0"/>
                  </a:lnTo>
                  <a:lnTo>
                    <a:pt x="11146536" y="0"/>
                  </a:lnTo>
                  <a:lnTo>
                    <a:pt x="11193207" y="4708"/>
                  </a:lnTo>
                  <a:lnTo>
                    <a:pt x="11236684" y="18210"/>
                  </a:lnTo>
                  <a:lnTo>
                    <a:pt x="11276032" y="39574"/>
                  </a:lnTo>
                  <a:lnTo>
                    <a:pt x="11310318" y="67865"/>
                  </a:lnTo>
                  <a:lnTo>
                    <a:pt x="11338609" y="102151"/>
                  </a:lnTo>
                  <a:lnTo>
                    <a:pt x="11359973" y="141499"/>
                  </a:lnTo>
                  <a:lnTo>
                    <a:pt x="11373475" y="184976"/>
                  </a:lnTo>
                  <a:lnTo>
                    <a:pt x="11378184" y="231647"/>
                  </a:lnTo>
                  <a:lnTo>
                    <a:pt x="11378184" y="1158239"/>
                  </a:lnTo>
                  <a:lnTo>
                    <a:pt x="11373475" y="1204911"/>
                  </a:lnTo>
                  <a:lnTo>
                    <a:pt x="11359973" y="1248388"/>
                  </a:lnTo>
                  <a:lnTo>
                    <a:pt x="11338609" y="1287736"/>
                  </a:lnTo>
                  <a:lnTo>
                    <a:pt x="11310318" y="1322022"/>
                  </a:lnTo>
                  <a:lnTo>
                    <a:pt x="11276032" y="1350313"/>
                  </a:lnTo>
                  <a:lnTo>
                    <a:pt x="11236684" y="1371677"/>
                  </a:lnTo>
                  <a:lnTo>
                    <a:pt x="11193207" y="1385179"/>
                  </a:lnTo>
                  <a:lnTo>
                    <a:pt x="11146536" y="1389887"/>
                  </a:lnTo>
                  <a:lnTo>
                    <a:pt x="231648" y="1389887"/>
                  </a:lnTo>
                  <a:lnTo>
                    <a:pt x="184976" y="1385179"/>
                  </a:lnTo>
                  <a:lnTo>
                    <a:pt x="141499" y="1371677"/>
                  </a:lnTo>
                  <a:lnTo>
                    <a:pt x="102151" y="1350313"/>
                  </a:lnTo>
                  <a:lnTo>
                    <a:pt x="67865" y="1322022"/>
                  </a:lnTo>
                  <a:lnTo>
                    <a:pt x="39574" y="1287736"/>
                  </a:lnTo>
                  <a:lnTo>
                    <a:pt x="18210" y="1248388"/>
                  </a:lnTo>
                  <a:lnTo>
                    <a:pt x="4708" y="1204911"/>
                  </a:lnTo>
                  <a:lnTo>
                    <a:pt x="0" y="1158239"/>
                  </a:lnTo>
                  <a:lnTo>
                    <a:pt x="0" y="231647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5"/>
          <p:cNvSpPr txBox="1"/>
          <p:nvPr/>
        </p:nvSpPr>
        <p:spPr>
          <a:xfrm>
            <a:off x="2954527" y="1750348"/>
            <a:ext cx="10346055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is a decentralized platform that runs smart contracts and has its own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cryptocurrency known as Ether.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503" y="3212592"/>
            <a:ext cx="4383024" cy="438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/>
          <p:nvPr>
            <p:ph type="title"/>
          </p:nvPr>
        </p:nvSpPr>
        <p:spPr>
          <a:xfrm>
            <a:off x="6535039" y="304622"/>
            <a:ext cx="3189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Ethereum Wallets</a:t>
            </a:r>
            <a:endParaRPr/>
          </a:p>
        </p:txBody>
      </p:sp>
      <p:pic>
        <p:nvPicPr>
          <p:cNvPr id="495" name="Google Shape;4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576" y="740663"/>
            <a:ext cx="4754880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0615" y="3343655"/>
            <a:ext cx="4876799" cy="487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34"/>
          <p:cNvGrpSpPr/>
          <p:nvPr/>
        </p:nvGrpSpPr>
        <p:grpSpPr>
          <a:xfrm>
            <a:off x="1770888" y="1255775"/>
            <a:ext cx="12716510" cy="1430020"/>
            <a:chOff x="1770888" y="1255775"/>
            <a:chExt cx="12716510" cy="1430020"/>
          </a:xfrm>
        </p:grpSpPr>
        <p:sp>
          <p:nvSpPr>
            <p:cNvPr id="498" name="Google Shape;498;p34"/>
            <p:cNvSpPr/>
            <p:nvPr/>
          </p:nvSpPr>
          <p:spPr>
            <a:xfrm>
              <a:off x="1770888" y="1255775"/>
              <a:ext cx="12716510" cy="1430020"/>
            </a:xfrm>
            <a:custGeom>
              <a:rect b="b" l="l" r="r" t="t"/>
              <a:pathLst>
                <a:path extrusionOk="0" h="1430020" w="12716510">
                  <a:moveTo>
                    <a:pt x="12478004" y="0"/>
                  </a:moveTo>
                  <a:lnTo>
                    <a:pt x="238251" y="0"/>
                  </a:lnTo>
                  <a:lnTo>
                    <a:pt x="190239" y="4840"/>
                  </a:lnTo>
                  <a:lnTo>
                    <a:pt x="145518" y="18724"/>
                  </a:lnTo>
                  <a:lnTo>
                    <a:pt x="105047" y="40692"/>
                  </a:lnTo>
                  <a:lnTo>
                    <a:pt x="69786" y="69786"/>
                  </a:lnTo>
                  <a:lnTo>
                    <a:pt x="40692" y="105047"/>
                  </a:lnTo>
                  <a:lnTo>
                    <a:pt x="18724" y="145518"/>
                  </a:lnTo>
                  <a:lnTo>
                    <a:pt x="4840" y="190239"/>
                  </a:lnTo>
                  <a:lnTo>
                    <a:pt x="0" y="238251"/>
                  </a:lnTo>
                  <a:lnTo>
                    <a:pt x="0" y="1191259"/>
                  </a:lnTo>
                  <a:lnTo>
                    <a:pt x="4840" y="1239272"/>
                  </a:lnTo>
                  <a:lnTo>
                    <a:pt x="18724" y="1283993"/>
                  </a:lnTo>
                  <a:lnTo>
                    <a:pt x="40692" y="1324464"/>
                  </a:lnTo>
                  <a:lnTo>
                    <a:pt x="69786" y="1359725"/>
                  </a:lnTo>
                  <a:lnTo>
                    <a:pt x="105047" y="1388819"/>
                  </a:lnTo>
                  <a:lnTo>
                    <a:pt x="145518" y="1410787"/>
                  </a:lnTo>
                  <a:lnTo>
                    <a:pt x="190239" y="1424671"/>
                  </a:lnTo>
                  <a:lnTo>
                    <a:pt x="238251" y="1429512"/>
                  </a:lnTo>
                  <a:lnTo>
                    <a:pt x="12478004" y="1429512"/>
                  </a:lnTo>
                  <a:lnTo>
                    <a:pt x="12526016" y="1424671"/>
                  </a:lnTo>
                  <a:lnTo>
                    <a:pt x="12570737" y="1410787"/>
                  </a:lnTo>
                  <a:lnTo>
                    <a:pt x="12611208" y="1388819"/>
                  </a:lnTo>
                  <a:lnTo>
                    <a:pt x="12646469" y="1359725"/>
                  </a:lnTo>
                  <a:lnTo>
                    <a:pt x="12675563" y="1324464"/>
                  </a:lnTo>
                  <a:lnTo>
                    <a:pt x="12697531" y="1283993"/>
                  </a:lnTo>
                  <a:lnTo>
                    <a:pt x="12711415" y="1239272"/>
                  </a:lnTo>
                  <a:lnTo>
                    <a:pt x="12716256" y="1191259"/>
                  </a:lnTo>
                  <a:lnTo>
                    <a:pt x="12716256" y="238251"/>
                  </a:lnTo>
                  <a:lnTo>
                    <a:pt x="12711415" y="190239"/>
                  </a:lnTo>
                  <a:lnTo>
                    <a:pt x="12697531" y="145518"/>
                  </a:lnTo>
                  <a:lnTo>
                    <a:pt x="12675563" y="105047"/>
                  </a:lnTo>
                  <a:lnTo>
                    <a:pt x="12646469" y="69786"/>
                  </a:lnTo>
                  <a:lnTo>
                    <a:pt x="12611208" y="40692"/>
                  </a:lnTo>
                  <a:lnTo>
                    <a:pt x="12570737" y="18724"/>
                  </a:lnTo>
                  <a:lnTo>
                    <a:pt x="12526016" y="4840"/>
                  </a:lnTo>
                  <a:lnTo>
                    <a:pt x="124780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770888" y="1255775"/>
              <a:ext cx="12716510" cy="1430020"/>
            </a:xfrm>
            <a:custGeom>
              <a:rect b="b" l="l" r="r" t="t"/>
              <a:pathLst>
                <a:path extrusionOk="0" h="1430020" w="12716510">
                  <a:moveTo>
                    <a:pt x="0" y="238251"/>
                  </a:moveTo>
                  <a:lnTo>
                    <a:pt x="4840" y="190239"/>
                  </a:lnTo>
                  <a:lnTo>
                    <a:pt x="18724" y="145518"/>
                  </a:lnTo>
                  <a:lnTo>
                    <a:pt x="40692" y="105047"/>
                  </a:lnTo>
                  <a:lnTo>
                    <a:pt x="69786" y="69786"/>
                  </a:lnTo>
                  <a:lnTo>
                    <a:pt x="105047" y="40692"/>
                  </a:lnTo>
                  <a:lnTo>
                    <a:pt x="145518" y="18724"/>
                  </a:lnTo>
                  <a:lnTo>
                    <a:pt x="190239" y="4840"/>
                  </a:lnTo>
                  <a:lnTo>
                    <a:pt x="238251" y="0"/>
                  </a:lnTo>
                  <a:lnTo>
                    <a:pt x="12478004" y="0"/>
                  </a:lnTo>
                  <a:lnTo>
                    <a:pt x="12526016" y="4840"/>
                  </a:lnTo>
                  <a:lnTo>
                    <a:pt x="12570737" y="18724"/>
                  </a:lnTo>
                  <a:lnTo>
                    <a:pt x="12611208" y="40692"/>
                  </a:lnTo>
                  <a:lnTo>
                    <a:pt x="12646469" y="69786"/>
                  </a:lnTo>
                  <a:lnTo>
                    <a:pt x="12675563" y="105047"/>
                  </a:lnTo>
                  <a:lnTo>
                    <a:pt x="12697531" y="145518"/>
                  </a:lnTo>
                  <a:lnTo>
                    <a:pt x="12711415" y="190239"/>
                  </a:lnTo>
                  <a:lnTo>
                    <a:pt x="12716256" y="238251"/>
                  </a:lnTo>
                  <a:lnTo>
                    <a:pt x="12716256" y="1191259"/>
                  </a:lnTo>
                  <a:lnTo>
                    <a:pt x="12711415" y="1239272"/>
                  </a:lnTo>
                  <a:lnTo>
                    <a:pt x="12697531" y="1283993"/>
                  </a:lnTo>
                  <a:lnTo>
                    <a:pt x="12675563" y="1324464"/>
                  </a:lnTo>
                  <a:lnTo>
                    <a:pt x="12646469" y="1359725"/>
                  </a:lnTo>
                  <a:lnTo>
                    <a:pt x="12611208" y="1388819"/>
                  </a:lnTo>
                  <a:lnTo>
                    <a:pt x="12570737" y="1410787"/>
                  </a:lnTo>
                  <a:lnTo>
                    <a:pt x="12526016" y="1424671"/>
                  </a:lnTo>
                  <a:lnTo>
                    <a:pt x="12478004" y="1429512"/>
                  </a:lnTo>
                  <a:lnTo>
                    <a:pt x="238251" y="1429512"/>
                  </a:lnTo>
                  <a:lnTo>
                    <a:pt x="190239" y="1424671"/>
                  </a:lnTo>
                  <a:lnTo>
                    <a:pt x="145518" y="1410787"/>
                  </a:lnTo>
                  <a:lnTo>
                    <a:pt x="105047" y="1388819"/>
                  </a:lnTo>
                  <a:lnTo>
                    <a:pt x="69786" y="1359725"/>
                  </a:lnTo>
                  <a:lnTo>
                    <a:pt x="40692" y="1324464"/>
                  </a:lnTo>
                  <a:lnTo>
                    <a:pt x="18724" y="1283993"/>
                  </a:lnTo>
                  <a:lnTo>
                    <a:pt x="4840" y="1239272"/>
                  </a:lnTo>
                  <a:lnTo>
                    <a:pt x="0" y="1191259"/>
                  </a:lnTo>
                  <a:lnTo>
                    <a:pt x="0" y="238251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00" name="Google Shape;500;p34"/>
          <p:cNvSpPr txBox="1"/>
          <p:nvPr/>
        </p:nvSpPr>
        <p:spPr>
          <a:xfrm>
            <a:off x="1965451" y="1597948"/>
            <a:ext cx="12319000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wallets help in connecting with the Ethereum Blockchain network, storing Ether, and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715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performing monetary transactions from one account to another.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type="title"/>
          </p:nvPr>
        </p:nvSpPr>
        <p:spPr>
          <a:xfrm>
            <a:off x="5751703" y="304622"/>
            <a:ext cx="4752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Ethereum Wallets</a:t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4074921" y="1576831"/>
            <a:ext cx="810196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wallets are mainly categorized into the below types: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7" name="Google Shape;50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344" y="762000"/>
            <a:ext cx="6943344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8" name="Google Shape;508;p35"/>
          <p:cNvGrpSpPr/>
          <p:nvPr/>
        </p:nvGrpSpPr>
        <p:grpSpPr>
          <a:xfrm>
            <a:off x="10872216" y="2758439"/>
            <a:ext cx="3590925" cy="1362710"/>
            <a:chOff x="10872216" y="2758439"/>
            <a:chExt cx="3590925" cy="1362710"/>
          </a:xfrm>
        </p:grpSpPr>
        <p:sp>
          <p:nvSpPr>
            <p:cNvPr id="509" name="Google Shape;509;p35"/>
            <p:cNvSpPr/>
            <p:nvPr/>
          </p:nvSpPr>
          <p:spPr>
            <a:xfrm>
              <a:off x="10872216" y="2758439"/>
              <a:ext cx="3590925" cy="1362710"/>
            </a:xfrm>
            <a:custGeom>
              <a:rect b="b" l="l" r="r" t="t"/>
              <a:pathLst>
                <a:path extrusionOk="0" h="1362710" w="3590925">
                  <a:moveTo>
                    <a:pt x="3363468" y="0"/>
                  </a:moveTo>
                  <a:lnTo>
                    <a:pt x="227075" y="0"/>
                  </a:lnTo>
                  <a:lnTo>
                    <a:pt x="181329" y="4615"/>
                  </a:lnTo>
                  <a:lnTo>
                    <a:pt x="138713" y="17853"/>
                  </a:lnTo>
                  <a:lnTo>
                    <a:pt x="100142" y="38797"/>
                  </a:lnTo>
                  <a:lnTo>
                    <a:pt x="66532" y="66532"/>
                  </a:lnTo>
                  <a:lnTo>
                    <a:pt x="38797" y="100142"/>
                  </a:lnTo>
                  <a:lnTo>
                    <a:pt x="17853" y="138713"/>
                  </a:lnTo>
                  <a:lnTo>
                    <a:pt x="4615" y="181329"/>
                  </a:lnTo>
                  <a:lnTo>
                    <a:pt x="0" y="227075"/>
                  </a:lnTo>
                  <a:lnTo>
                    <a:pt x="0" y="1135380"/>
                  </a:lnTo>
                  <a:lnTo>
                    <a:pt x="4615" y="1181126"/>
                  </a:lnTo>
                  <a:lnTo>
                    <a:pt x="17853" y="1223742"/>
                  </a:lnTo>
                  <a:lnTo>
                    <a:pt x="38797" y="1262313"/>
                  </a:lnTo>
                  <a:lnTo>
                    <a:pt x="66532" y="1295923"/>
                  </a:lnTo>
                  <a:lnTo>
                    <a:pt x="100142" y="1323658"/>
                  </a:lnTo>
                  <a:lnTo>
                    <a:pt x="138713" y="1344602"/>
                  </a:lnTo>
                  <a:lnTo>
                    <a:pt x="181329" y="1357840"/>
                  </a:lnTo>
                  <a:lnTo>
                    <a:pt x="227075" y="1362456"/>
                  </a:lnTo>
                  <a:lnTo>
                    <a:pt x="3363468" y="1362456"/>
                  </a:lnTo>
                  <a:lnTo>
                    <a:pt x="3409214" y="1357840"/>
                  </a:lnTo>
                  <a:lnTo>
                    <a:pt x="3451830" y="1344602"/>
                  </a:lnTo>
                  <a:lnTo>
                    <a:pt x="3490401" y="1323658"/>
                  </a:lnTo>
                  <a:lnTo>
                    <a:pt x="3524011" y="1295923"/>
                  </a:lnTo>
                  <a:lnTo>
                    <a:pt x="3551746" y="1262313"/>
                  </a:lnTo>
                  <a:lnTo>
                    <a:pt x="3572690" y="1223742"/>
                  </a:lnTo>
                  <a:lnTo>
                    <a:pt x="3585928" y="1181126"/>
                  </a:lnTo>
                  <a:lnTo>
                    <a:pt x="3590543" y="1135380"/>
                  </a:lnTo>
                  <a:lnTo>
                    <a:pt x="3590543" y="227075"/>
                  </a:lnTo>
                  <a:lnTo>
                    <a:pt x="3585928" y="181329"/>
                  </a:lnTo>
                  <a:lnTo>
                    <a:pt x="3572690" y="138713"/>
                  </a:lnTo>
                  <a:lnTo>
                    <a:pt x="3551746" y="100142"/>
                  </a:lnTo>
                  <a:lnTo>
                    <a:pt x="3524011" y="66532"/>
                  </a:lnTo>
                  <a:lnTo>
                    <a:pt x="3490401" y="38797"/>
                  </a:lnTo>
                  <a:lnTo>
                    <a:pt x="3451830" y="17853"/>
                  </a:lnTo>
                  <a:lnTo>
                    <a:pt x="3409214" y="4615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0872216" y="2758439"/>
              <a:ext cx="3590925" cy="1362710"/>
            </a:xfrm>
            <a:custGeom>
              <a:rect b="b" l="l" r="r" t="t"/>
              <a:pathLst>
                <a:path extrusionOk="0" h="1362710" w="3590925">
                  <a:moveTo>
                    <a:pt x="0" y="227075"/>
                  </a:moveTo>
                  <a:lnTo>
                    <a:pt x="4615" y="181329"/>
                  </a:lnTo>
                  <a:lnTo>
                    <a:pt x="17853" y="138713"/>
                  </a:lnTo>
                  <a:lnTo>
                    <a:pt x="38797" y="100142"/>
                  </a:lnTo>
                  <a:lnTo>
                    <a:pt x="66532" y="66532"/>
                  </a:lnTo>
                  <a:lnTo>
                    <a:pt x="100142" y="38797"/>
                  </a:lnTo>
                  <a:lnTo>
                    <a:pt x="138713" y="17853"/>
                  </a:lnTo>
                  <a:lnTo>
                    <a:pt x="181329" y="4615"/>
                  </a:lnTo>
                  <a:lnTo>
                    <a:pt x="227075" y="0"/>
                  </a:lnTo>
                  <a:lnTo>
                    <a:pt x="3363468" y="0"/>
                  </a:lnTo>
                  <a:lnTo>
                    <a:pt x="3409214" y="4615"/>
                  </a:lnTo>
                  <a:lnTo>
                    <a:pt x="3451830" y="17853"/>
                  </a:lnTo>
                  <a:lnTo>
                    <a:pt x="3490401" y="38797"/>
                  </a:lnTo>
                  <a:lnTo>
                    <a:pt x="3524011" y="66532"/>
                  </a:lnTo>
                  <a:lnTo>
                    <a:pt x="3551746" y="100142"/>
                  </a:lnTo>
                  <a:lnTo>
                    <a:pt x="3572690" y="138713"/>
                  </a:lnTo>
                  <a:lnTo>
                    <a:pt x="3585928" y="181329"/>
                  </a:lnTo>
                  <a:lnTo>
                    <a:pt x="3590543" y="227075"/>
                  </a:lnTo>
                  <a:lnTo>
                    <a:pt x="3590543" y="1135380"/>
                  </a:lnTo>
                  <a:lnTo>
                    <a:pt x="3585928" y="1181126"/>
                  </a:lnTo>
                  <a:lnTo>
                    <a:pt x="3572690" y="1223742"/>
                  </a:lnTo>
                  <a:lnTo>
                    <a:pt x="3551746" y="1262313"/>
                  </a:lnTo>
                  <a:lnTo>
                    <a:pt x="3524011" y="1295923"/>
                  </a:lnTo>
                  <a:lnTo>
                    <a:pt x="3490401" y="1323658"/>
                  </a:lnTo>
                  <a:lnTo>
                    <a:pt x="3451830" y="1344602"/>
                  </a:lnTo>
                  <a:lnTo>
                    <a:pt x="3409214" y="1357840"/>
                  </a:lnTo>
                  <a:lnTo>
                    <a:pt x="3363468" y="1362456"/>
                  </a:lnTo>
                  <a:lnTo>
                    <a:pt x="227075" y="1362456"/>
                  </a:lnTo>
                  <a:lnTo>
                    <a:pt x="181329" y="1357840"/>
                  </a:lnTo>
                  <a:lnTo>
                    <a:pt x="138713" y="1344602"/>
                  </a:lnTo>
                  <a:lnTo>
                    <a:pt x="100142" y="1323658"/>
                  </a:lnTo>
                  <a:lnTo>
                    <a:pt x="66532" y="1295923"/>
                  </a:lnTo>
                  <a:lnTo>
                    <a:pt x="38797" y="1262313"/>
                  </a:lnTo>
                  <a:lnTo>
                    <a:pt x="17853" y="1223742"/>
                  </a:lnTo>
                  <a:lnTo>
                    <a:pt x="4615" y="1181126"/>
                  </a:lnTo>
                  <a:lnTo>
                    <a:pt x="0" y="1135380"/>
                  </a:lnTo>
                  <a:lnTo>
                    <a:pt x="0" y="22707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1" name="Google Shape;511;p35"/>
          <p:cNvGrpSpPr/>
          <p:nvPr/>
        </p:nvGrpSpPr>
        <p:grpSpPr>
          <a:xfrm>
            <a:off x="6105144" y="2487167"/>
            <a:ext cx="4434840" cy="5105400"/>
            <a:chOff x="6105144" y="2487167"/>
            <a:chExt cx="4434840" cy="5105400"/>
          </a:xfrm>
        </p:grpSpPr>
        <p:pic>
          <p:nvPicPr>
            <p:cNvPr id="512" name="Google Shape;51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5144" y="2487167"/>
              <a:ext cx="4434840" cy="510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47632" y="3032759"/>
              <a:ext cx="798576" cy="816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64095" y="3587495"/>
              <a:ext cx="798576" cy="816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74608" y="5388863"/>
              <a:ext cx="868679" cy="886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44640" y="6275832"/>
              <a:ext cx="798576" cy="816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35"/>
          <p:cNvSpPr txBox="1"/>
          <p:nvPr/>
        </p:nvSpPr>
        <p:spPr>
          <a:xfrm>
            <a:off x="11097514" y="3069513"/>
            <a:ext cx="313817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Installed on desktops to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8923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transactions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18" name="Google Shape;518;p35"/>
          <p:cNvGrpSpPr/>
          <p:nvPr/>
        </p:nvGrpSpPr>
        <p:grpSpPr>
          <a:xfrm>
            <a:off x="1795272" y="6004559"/>
            <a:ext cx="3977640" cy="1359535"/>
            <a:chOff x="1795272" y="6004559"/>
            <a:chExt cx="3977640" cy="1359535"/>
          </a:xfrm>
        </p:grpSpPr>
        <p:sp>
          <p:nvSpPr>
            <p:cNvPr id="519" name="Google Shape;519;p35"/>
            <p:cNvSpPr/>
            <p:nvPr/>
          </p:nvSpPr>
          <p:spPr>
            <a:xfrm>
              <a:off x="1795272" y="6004559"/>
              <a:ext cx="3977640" cy="1359535"/>
            </a:xfrm>
            <a:custGeom>
              <a:rect b="b" l="l" r="r" t="t"/>
              <a:pathLst>
                <a:path extrusionOk="0" h="1359534" w="3977640">
                  <a:moveTo>
                    <a:pt x="3751072" y="0"/>
                  </a:moveTo>
                  <a:lnTo>
                    <a:pt x="226567" y="0"/>
                  </a:lnTo>
                  <a:lnTo>
                    <a:pt x="180916" y="4604"/>
                  </a:lnTo>
                  <a:lnTo>
                    <a:pt x="138392" y="17809"/>
                  </a:lnTo>
                  <a:lnTo>
                    <a:pt x="99907" y="38703"/>
                  </a:lnTo>
                  <a:lnTo>
                    <a:pt x="66373" y="66373"/>
                  </a:lnTo>
                  <a:lnTo>
                    <a:pt x="38703" y="99907"/>
                  </a:lnTo>
                  <a:lnTo>
                    <a:pt x="17809" y="138392"/>
                  </a:lnTo>
                  <a:lnTo>
                    <a:pt x="4604" y="180916"/>
                  </a:lnTo>
                  <a:lnTo>
                    <a:pt x="0" y="226567"/>
                  </a:lnTo>
                  <a:lnTo>
                    <a:pt x="0" y="1132839"/>
                  </a:lnTo>
                  <a:lnTo>
                    <a:pt x="4604" y="1178491"/>
                  </a:lnTo>
                  <a:lnTo>
                    <a:pt x="17809" y="1221015"/>
                  </a:lnTo>
                  <a:lnTo>
                    <a:pt x="38703" y="1259500"/>
                  </a:lnTo>
                  <a:lnTo>
                    <a:pt x="66373" y="1293034"/>
                  </a:lnTo>
                  <a:lnTo>
                    <a:pt x="99907" y="1320704"/>
                  </a:lnTo>
                  <a:lnTo>
                    <a:pt x="138392" y="1341598"/>
                  </a:lnTo>
                  <a:lnTo>
                    <a:pt x="180916" y="1354803"/>
                  </a:lnTo>
                  <a:lnTo>
                    <a:pt x="226567" y="1359408"/>
                  </a:lnTo>
                  <a:lnTo>
                    <a:pt x="3751072" y="1359408"/>
                  </a:lnTo>
                  <a:lnTo>
                    <a:pt x="3796723" y="1354803"/>
                  </a:lnTo>
                  <a:lnTo>
                    <a:pt x="3839247" y="1341598"/>
                  </a:lnTo>
                  <a:lnTo>
                    <a:pt x="3877732" y="1320704"/>
                  </a:lnTo>
                  <a:lnTo>
                    <a:pt x="3911266" y="1293034"/>
                  </a:lnTo>
                  <a:lnTo>
                    <a:pt x="3938936" y="1259500"/>
                  </a:lnTo>
                  <a:lnTo>
                    <a:pt x="3959830" y="1221015"/>
                  </a:lnTo>
                  <a:lnTo>
                    <a:pt x="3973035" y="1178491"/>
                  </a:lnTo>
                  <a:lnTo>
                    <a:pt x="3977640" y="1132839"/>
                  </a:lnTo>
                  <a:lnTo>
                    <a:pt x="3977640" y="226567"/>
                  </a:lnTo>
                  <a:lnTo>
                    <a:pt x="3973035" y="180916"/>
                  </a:lnTo>
                  <a:lnTo>
                    <a:pt x="3959830" y="138392"/>
                  </a:lnTo>
                  <a:lnTo>
                    <a:pt x="3938936" y="99907"/>
                  </a:lnTo>
                  <a:lnTo>
                    <a:pt x="3911266" y="66373"/>
                  </a:lnTo>
                  <a:lnTo>
                    <a:pt x="3877732" y="38703"/>
                  </a:lnTo>
                  <a:lnTo>
                    <a:pt x="3839247" y="17809"/>
                  </a:lnTo>
                  <a:lnTo>
                    <a:pt x="3796723" y="4604"/>
                  </a:lnTo>
                  <a:lnTo>
                    <a:pt x="3751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795272" y="6004559"/>
              <a:ext cx="3977640" cy="1359535"/>
            </a:xfrm>
            <a:custGeom>
              <a:rect b="b" l="l" r="r" t="t"/>
              <a:pathLst>
                <a:path extrusionOk="0" h="1359534" w="3977640">
                  <a:moveTo>
                    <a:pt x="0" y="226567"/>
                  </a:moveTo>
                  <a:lnTo>
                    <a:pt x="4604" y="180916"/>
                  </a:lnTo>
                  <a:lnTo>
                    <a:pt x="17809" y="138392"/>
                  </a:lnTo>
                  <a:lnTo>
                    <a:pt x="38703" y="99907"/>
                  </a:lnTo>
                  <a:lnTo>
                    <a:pt x="66373" y="66373"/>
                  </a:lnTo>
                  <a:lnTo>
                    <a:pt x="99907" y="38703"/>
                  </a:lnTo>
                  <a:lnTo>
                    <a:pt x="138392" y="17809"/>
                  </a:lnTo>
                  <a:lnTo>
                    <a:pt x="180916" y="4604"/>
                  </a:lnTo>
                  <a:lnTo>
                    <a:pt x="226567" y="0"/>
                  </a:lnTo>
                  <a:lnTo>
                    <a:pt x="3751072" y="0"/>
                  </a:lnTo>
                  <a:lnTo>
                    <a:pt x="3796723" y="4604"/>
                  </a:lnTo>
                  <a:lnTo>
                    <a:pt x="3839247" y="17809"/>
                  </a:lnTo>
                  <a:lnTo>
                    <a:pt x="3877732" y="38703"/>
                  </a:lnTo>
                  <a:lnTo>
                    <a:pt x="3911266" y="66373"/>
                  </a:lnTo>
                  <a:lnTo>
                    <a:pt x="3938936" y="99907"/>
                  </a:lnTo>
                  <a:lnTo>
                    <a:pt x="3959830" y="138392"/>
                  </a:lnTo>
                  <a:lnTo>
                    <a:pt x="3973035" y="180916"/>
                  </a:lnTo>
                  <a:lnTo>
                    <a:pt x="3977640" y="226567"/>
                  </a:lnTo>
                  <a:lnTo>
                    <a:pt x="3977640" y="1132839"/>
                  </a:lnTo>
                  <a:lnTo>
                    <a:pt x="3973035" y="1178491"/>
                  </a:lnTo>
                  <a:lnTo>
                    <a:pt x="3959830" y="1221015"/>
                  </a:lnTo>
                  <a:lnTo>
                    <a:pt x="3938936" y="1259500"/>
                  </a:lnTo>
                  <a:lnTo>
                    <a:pt x="3911266" y="1293034"/>
                  </a:lnTo>
                  <a:lnTo>
                    <a:pt x="3877732" y="1320704"/>
                  </a:lnTo>
                  <a:lnTo>
                    <a:pt x="3839247" y="1341598"/>
                  </a:lnTo>
                  <a:lnTo>
                    <a:pt x="3796723" y="1354803"/>
                  </a:lnTo>
                  <a:lnTo>
                    <a:pt x="3751072" y="1359408"/>
                  </a:lnTo>
                  <a:lnTo>
                    <a:pt x="226567" y="1359408"/>
                  </a:lnTo>
                  <a:lnTo>
                    <a:pt x="180916" y="1354803"/>
                  </a:lnTo>
                  <a:lnTo>
                    <a:pt x="138392" y="1341598"/>
                  </a:lnTo>
                  <a:lnTo>
                    <a:pt x="99907" y="1320704"/>
                  </a:lnTo>
                  <a:lnTo>
                    <a:pt x="66373" y="1293034"/>
                  </a:lnTo>
                  <a:lnTo>
                    <a:pt x="38703" y="1259500"/>
                  </a:lnTo>
                  <a:lnTo>
                    <a:pt x="17809" y="1221015"/>
                  </a:lnTo>
                  <a:lnTo>
                    <a:pt x="4604" y="1178491"/>
                  </a:lnTo>
                  <a:lnTo>
                    <a:pt x="0" y="1132839"/>
                  </a:lnTo>
                  <a:lnTo>
                    <a:pt x="0" y="226567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1" name="Google Shape;521;p35"/>
          <p:cNvSpPr txBox="1"/>
          <p:nvPr/>
        </p:nvSpPr>
        <p:spPr>
          <a:xfrm>
            <a:off x="2098675" y="6314745"/>
            <a:ext cx="337121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secure as they store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5875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keys in physical devices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22" name="Google Shape;522;p35"/>
          <p:cNvGrpSpPr/>
          <p:nvPr/>
        </p:nvGrpSpPr>
        <p:grpSpPr>
          <a:xfrm>
            <a:off x="2185416" y="3325367"/>
            <a:ext cx="3587750" cy="1362710"/>
            <a:chOff x="2185416" y="3325367"/>
            <a:chExt cx="3587750" cy="1362710"/>
          </a:xfrm>
        </p:grpSpPr>
        <p:sp>
          <p:nvSpPr>
            <p:cNvPr id="523" name="Google Shape;523;p35"/>
            <p:cNvSpPr/>
            <p:nvPr/>
          </p:nvSpPr>
          <p:spPr>
            <a:xfrm>
              <a:off x="2185416" y="3325367"/>
              <a:ext cx="3587750" cy="1362710"/>
            </a:xfrm>
            <a:custGeom>
              <a:rect b="b" l="l" r="r" t="t"/>
              <a:pathLst>
                <a:path extrusionOk="0" h="1362710" w="3587750">
                  <a:moveTo>
                    <a:pt x="3360420" y="0"/>
                  </a:moveTo>
                  <a:lnTo>
                    <a:pt x="227075" y="0"/>
                  </a:lnTo>
                  <a:lnTo>
                    <a:pt x="181329" y="4615"/>
                  </a:lnTo>
                  <a:lnTo>
                    <a:pt x="138713" y="17853"/>
                  </a:lnTo>
                  <a:lnTo>
                    <a:pt x="100142" y="38797"/>
                  </a:lnTo>
                  <a:lnTo>
                    <a:pt x="66532" y="66532"/>
                  </a:lnTo>
                  <a:lnTo>
                    <a:pt x="38797" y="100142"/>
                  </a:lnTo>
                  <a:lnTo>
                    <a:pt x="17853" y="138713"/>
                  </a:lnTo>
                  <a:lnTo>
                    <a:pt x="4615" y="181329"/>
                  </a:lnTo>
                  <a:lnTo>
                    <a:pt x="0" y="227076"/>
                  </a:lnTo>
                  <a:lnTo>
                    <a:pt x="0" y="1135380"/>
                  </a:lnTo>
                  <a:lnTo>
                    <a:pt x="4615" y="1181126"/>
                  </a:lnTo>
                  <a:lnTo>
                    <a:pt x="17853" y="1223742"/>
                  </a:lnTo>
                  <a:lnTo>
                    <a:pt x="38797" y="1262313"/>
                  </a:lnTo>
                  <a:lnTo>
                    <a:pt x="66532" y="1295923"/>
                  </a:lnTo>
                  <a:lnTo>
                    <a:pt x="100142" y="1323658"/>
                  </a:lnTo>
                  <a:lnTo>
                    <a:pt x="138713" y="1344602"/>
                  </a:lnTo>
                  <a:lnTo>
                    <a:pt x="181329" y="1357840"/>
                  </a:lnTo>
                  <a:lnTo>
                    <a:pt x="227075" y="1362456"/>
                  </a:lnTo>
                  <a:lnTo>
                    <a:pt x="3360420" y="1362456"/>
                  </a:lnTo>
                  <a:lnTo>
                    <a:pt x="3406166" y="1357840"/>
                  </a:lnTo>
                  <a:lnTo>
                    <a:pt x="3448782" y="1344602"/>
                  </a:lnTo>
                  <a:lnTo>
                    <a:pt x="3487353" y="1323658"/>
                  </a:lnTo>
                  <a:lnTo>
                    <a:pt x="3520963" y="1295923"/>
                  </a:lnTo>
                  <a:lnTo>
                    <a:pt x="3548698" y="1262313"/>
                  </a:lnTo>
                  <a:lnTo>
                    <a:pt x="3569642" y="1223742"/>
                  </a:lnTo>
                  <a:lnTo>
                    <a:pt x="3582880" y="1181126"/>
                  </a:lnTo>
                  <a:lnTo>
                    <a:pt x="3587496" y="1135380"/>
                  </a:lnTo>
                  <a:lnTo>
                    <a:pt x="3587496" y="227076"/>
                  </a:lnTo>
                  <a:lnTo>
                    <a:pt x="3582880" y="181329"/>
                  </a:lnTo>
                  <a:lnTo>
                    <a:pt x="3569642" y="138713"/>
                  </a:lnTo>
                  <a:lnTo>
                    <a:pt x="3548698" y="100142"/>
                  </a:lnTo>
                  <a:lnTo>
                    <a:pt x="3520963" y="66532"/>
                  </a:lnTo>
                  <a:lnTo>
                    <a:pt x="3487353" y="38797"/>
                  </a:lnTo>
                  <a:lnTo>
                    <a:pt x="3448782" y="17853"/>
                  </a:lnTo>
                  <a:lnTo>
                    <a:pt x="3406166" y="4615"/>
                  </a:lnTo>
                  <a:lnTo>
                    <a:pt x="33604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185416" y="3325367"/>
              <a:ext cx="3587750" cy="1362710"/>
            </a:xfrm>
            <a:custGeom>
              <a:rect b="b" l="l" r="r" t="t"/>
              <a:pathLst>
                <a:path extrusionOk="0" h="1362710" w="3587750">
                  <a:moveTo>
                    <a:pt x="0" y="227076"/>
                  </a:moveTo>
                  <a:lnTo>
                    <a:pt x="4615" y="181329"/>
                  </a:lnTo>
                  <a:lnTo>
                    <a:pt x="17853" y="138713"/>
                  </a:lnTo>
                  <a:lnTo>
                    <a:pt x="38797" y="100142"/>
                  </a:lnTo>
                  <a:lnTo>
                    <a:pt x="66532" y="66532"/>
                  </a:lnTo>
                  <a:lnTo>
                    <a:pt x="100142" y="38797"/>
                  </a:lnTo>
                  <a:lnTo>
                    <a:pt x="138713" y="17853"/>
                  </a:lnTo>
                  <a:lnTo>
                    <a:pt x="181329" y="4615"/>
                  </a:lnTo>
                  <a:lnTo>
                    <a:pt x="227075" y="0"/>
                  </a:lnTo>
                  <a:lnTo>
                    <a:pt x="3360420" y="0"/>
                  </a:lnTo>
                  <a:lnTo>
                    <a:pt x="3406166" y="4615"/>
                  </a:lnTo>
                  <a:lnTo>
                    <a:pt x="3448782" y="17853"/>
                  </a:lnTo>
                  <a:lnTo>
                    <a:pt x="3487353" y="38797"/>
                  </a:lnTo>
                  <a:lnTo>
                    <a:pt x="3520963" y="66532"/>
                  </a:lnTo>
                  <a:lnTo>
                    <a:pt x="3548698" y="100142"/>
                  </a:lnTo>
                  <a:lnTo>
                    <a:pt x="3569642" y="138713"/>
                  </a:lnTo>
                  <a:lnTo>
                    <a:pt x="3582880" y="181329"/>
                  </a:lnTo>
                  <a:lnTo>
                    <a:pt x="3587496" y="227076"/>
                  </a:lnTo>
                  <a:lnTo>
                    <a:pt x="3587496" y="1135380"/>
                  </a:lnTo>
                  <a:lnTo>
                    <a:pt x="3582880" y="1181126"/>
                  </a:lnTo>
                  <a:lnTo>
                    <a:pt x="3569642" y="1223742"/>
                  </a:lnTo>
                  <a:lnTo>
                    <a:pt x="3548698" y="1262313"/>
                  </a:lnTo>
                  <a:lnTo>
                    <a:pt x="3520963" y="1295923"/>
                  </a:lnTo>
                  <a:lnTo>
                    <a:pt x="3487353" y="1323658"/>
                  </a:lnTo>
                  <a:lnTo>
                    <a:pt x="3448782" y="1344602"/>
                  </a:lnTo>
                  <a:lnTo>
                    <a:pt x="3406166" y="1357840"/>
                  </a:lnTo>
                  <a:lnTo>
                    <a:pt x="3360420" y="1362456"/>
                  </a:lnTo>
                  <a:lnTo>
                    <a:pt x="227075" y="1362456"/>
                  </a:lnTo>
                  <a:lnTo>
                    <a:pt x="181329" y="1357840"/>
                  </a:lnTo>
                  <a:lnTo>
                    <a:pt x="138713" y="1344602"/>
                  </a:lnTo>
                  <a:lnTo>
                    <a:pt x="100142" y="1323658"/>
                  </a:lnTo>
                  <a:lnTo>
                    <a:pt x="66532" y="1295923"/>
                  </a:lnTo>
                  <a:lnTo>
                    <a:pt x="38797" y="1262313"/>
                  </a:lnTo>
                  <a:lnTo>
                    <a:pt x="17853" y="1223742"/>
                  </a:lnTo>
                  <a:lnTo>
                    <a:pt x="4615" y="1181126"/>
                  </a:lnTo>
                  <a:lnTo>
                    <a:pt x="0" y="1135380"/>
                  </a:lnTo>
                  <a:lnTo>
                    <a:pt x="0" y="22707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5" name="Google Shape;525;p35"/>
          <p:cNvSpPr txBox="1"/>
          <p:nvPr/>
        </p:nvSpPr>
        <p:spPr>
          <a:xfrm>
            <a:off x="2355595" y="3636086"/>
            <a:ext cx="324675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21334" lvl="0" marL="5334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Installed as an extension  to web browsers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26" name="Google Shape;526;p35"/>
          <p:cNvGrpSpPr/>
          <p:nvPr/>
        </p:nvGrpSpPr>
        <p:grpSpPr>
          <a:xfrm>
            <a:off x="10872216" y="5151120"/>
            <a:ext cx="3590925" cy="1362710"/>
            <a:chOff x="10872216" y="5151120"/>
            <a:chExt cx="3590925" cy="1362710"/>
          </a:xfrm>
        </p:grpSpPr>
        <p:sp>
          <p:nvSpPr>
            <p:cNvPr id="527" name="Google Shape;527;p35"/>
            <p:cNvSpPr/>
            <p:nvPr/>
          </p:nvSpPr>
          <p:spPr>
            <a:xfrm>
              <a:off x="10872216" y="5151120"/>
              <a:ext cx="3590925" cy="1362710"/>
            </a:xfrm>
            <a:custGeom>
              <a:rect b="b" l="l" r="r" t="t"/>
              <a:pathLst>
                <a:path extrusionOk="0" h="1362709" w="3590925">
                  <a:moveTo>
                    <a:pt x="3363468" y="0"/>
                  </a:moveTo>
                  <a:lnTo>
                    <a:pt x="227075" y="0"/>
                  </a:lnTo>
                  <a:lnTo>
                    <a:pt x="181329" y="4615"/>
                  </a:lnTo>
                  <a:lnTo>
                    <a:pt x="138713" y="17853"/>
                  </a:lnTo>
                  <a:lnTo>
                    <a:pt x="100142" y="38797"/>
                  </a:lnTo>
                  <a:lnTo>
                    <a:pt x="66532" y="66532"/>
                  </a:lnTo>
                  <a:lnTo>
                    <a:pt x="38797" y="100142"/>
                  </a:lnTo>
                  <a:lnTo>
                    <a:pt x="17853" y="138713"/>
                  </a:lnTo>
                  <a:lnTo>
                    <a:pt x="4615" y="181329"/>
                  </a:lnTo>
                  <a:lnTo>
                    <a:pt x="0" y="227075"/>
                  </a:lnTo>
                  <a:lnTo>
                    <a:pt x="0" y="1135379"/>
                  </a:lnTo>
                  <a:lnTo>
                    <a:pt x="4615" y="1181126"/>
                  </a:lnTo>
                  <a:lnTo>
                    <a:pt x="17853" y="1223742"/>
                  </a:lnTo>
                  <a:lnTo>
                    <a:pt x="38797" y="1262313"/>
                  </a:lnTo>
                  <a:lnTo>
                    <a:pt x="66532" y="1295923"/>
                  </a:lnTo>
                  <a:lnTo>
                    <a:pt x="100142" y="1323658"/>
                  </a:lnTo>
                  <a:lnTo>
                    <a:pt x="138713" y="1344602"/>
                  </a:lnTo>
                  <a:lnTo>
                    <a:pt x="181329" y="1357840"/>
                  </a:lnTo>
                  <a:lnTo>
                    <a:pt x="227075" y="1362455"/>
                  </a:lnTo>
                  <a:lnTo>
                    <a:pt x="3363468" y="1362455"/>
                  </a:lnTo>
                  <a:lnTo>
                    <a:pt x="3409214" y="1357840"/>
                  </a:lnTo>
                  <a:lnTo>
                    <a:pt x="3451830" y="1344602"/>
                  </a:lnTo>
                  <a:lnTo>
                    <a:pt x="3490401" y="1323658"/>
                  </a:lnTo>
                  <a:lnTo>
                    <a:pt x="3524011" y="1295923"/>
                  </a:lnTo>
                  <a:lnTo>
                    <a:pt x="3551746" y="1262313"/>
                  </a:lnTo>
                  <a:lnTo>
                    <a:pt x="3572690" y="1223742"/>
                  </a:lnTo>
                  <a:lnTo>
                    <a:pt x="3585928" y="1181126"/>
                  </a:lnTo>
                  <a:lnTo>
                    <a:pt x="3590543" y="1135379"/>
                  </a:lnTo>
                  <a:lnTo>
                    <a:pt x="3590543" y="227075"/>
                  </a:lnTo>
                  <a:lnTo>
                    <a:pt x="3585928" y="181329"/>
                  </a:lnTo>
                  <a:lnTo>
                    <a:pt x="3572690" y="138713"/>
                  </a:lnTo>
                  <a:lnTo>
                    <a:pt x="3551746" y="100142"/>
                  </a:lnTo>
                  <a:lnTo>
                    <a:pt x="3524011" y="66532"/>
                  </a:lnTo>
                  <a:lnTo>
                    <a:pt x="3490401" y="38797"/>
                  </a:lnTo>
                  <a:lnTo>
                    <a:pt x="3451830" y="17853"/>
                  </a:lnTo>
                  <a:lnTo>
                    <a:pt x="3409214" y="4615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0872216" y="5151120"/>
              <a:ext cx="3590925" cy="1362710"/>
            </a:xfrm>
            <a:custGeom>
              <a:rect b="b" l="l" r="r" t="t"/>
              <a:pathLst>
                <a:path extrusionOk="0" h="1362709" w="3590925">
                  <a:moveTo>
                    <a:pt x="0" y="227075"/>
                  </a:moveTo>
                  <a:lnTo>
                    <a:pt x="4615" y="181329"/>
                  </a:lnTo>
                  <a:lnTo>
                    <a:pt x="17853" y="138713"/>
                  </a:lnTo>
                  <a:lnTo>
                    <a:pt x="38797" y="100142"/>
                  </a:lnTo>
                  <a:lnTo>
                    <a:pt x="66532" y="66532"/>
                  </a:lnTo>
                  <a:lnTo>
                    <a:pt x="100142" y="38797"/>
                  </a:lnTo>
                  <a:lnTo>
                    <a:pt x="138713" y="17853"/>
                  </a:lnTo>
                  <a:lnTo>
                    <a:pt x="181329" y="4615"/>
                  </a:lnTo>
                  <a:lnTo>
                    <a:pt x="227075" y="0"/>
                  </a:lnTo>
                  <a:lnTo>
                    <a:pt x="3363468" y="0"/>
                  </a:lnTo>
                  <a:lnTo>
                    <a:pt x="3409214" y="4615"/>
                  </a:lnTo>
                  <a:lnTo>
                    <a:pt x="3451830" y="17853"/>
                  </a:lnTo>
                  <a:lnTo>
                    <a:pt x="3490401" y="38797"/>
                  </a:lnTo>
                  <a:lnTo>
                    <a:pt x="3524011" y="66532"/>
                  </a:lnTo>
                  <a:lnTo>
                    <a:pt x="3551746" y="100142"/>
                  </a:lnTo>
                  <a:lnTo>
                    <a:pt x="3572690" y="138713"/>
                  </a:lnTo>
                  <a:lnTo>
                    <a:pt x="3585928" y="181329"/>
                  </a:lnTo>
                  <a:lnTo>
                    <a:pt x="3590543" y="227075"/>
                  </a:lnTo>
                  <a:lnTo>
                    <a:pt x="3590543" y="1135379"/>
                  </a:lnTo>
                  <a:lnTo>
                    <a:pt x="3585928" y="1181126"/>
                  </a:lnTo>
                  <a:lnTo>
                    <a:pt x="3572690" y="1223742"/>
                  </a:lnTo>
                  <a:lnTo>
                    <a:pt x="3551746" y="1262313"/>
                  </a:lnTo>
                  <a:lnTo>
                    <a:pt x="3524011" y="1295923"/>
                  </a:lnTo>
                  <a:lnTo>
                    <a:pt x="3490401" y="1323658"/>
                  </a:lnTo>
                  <a:lnTo>
                    <a:pt x="3451830" y="1344602"/>
                  </a:lnTo>
                  <a:lnTo>
                    <a:pt x="3409214" y="1357840"/>
                  </a:lnTo>
                  <a:lnTo>
                    <a:pt x="3363468" y="1362455"/>
                  </a:lnTo>
                  <a:lnTo>
                    <a:pt x="227075" y="1362455"/>
                  </a:lnTo>
                  <a:lnTo>
                    <a:pt x="181329" y="1357840"/>
                  </a:lnTo>
                  <a:lnTo>
                    <a:pt x="138713" y="1344602"/>
                  </a:lnTo>
                  <a:lnTo>
                    <a:pt x="100142" y="1323658"/>
                  </a:lnTo>
                  <a:lnTo>
                    <a:pt x="66532" y="1295923"/>
                  </a:lnTo>
                  <a:lnTo>
                    <a:pt x="38797" y="1262313"/>
                  </a:lnTo>
                  <a:lnTo>
                    <a:pt x="17853" y="1223742"/>
                  </a:lnTo>
                  <a:lnTo>
                    <a:pt x="4615" y="1181126"/>
                  </a:lnTo>
                  <a:lnTo>
                    <a:pt x="0" y="1135379"/>
                  </a:lnTo>
                  <a:lnTo>
                    <a:pt x="0" y="22707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9" name="Google Shape;529;p35"/>
          <p:cNvSpPr txBox="1"/>
          <p:nvPr/>
        </p:nvSpPr>
        <p:spPr>
          <a:xfrm>
            <a:off x="11368785" y="5461923"/>
            <a:ext cx="2596515" cy="79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Light-weight mobile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" marR="0" rtl="0" algn="ctr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2339339" y="2955035"/>
            <a:ext cx="2133600" cy="497205"/>
          </a:xfrm>
          <a:custGeom>
            <a:rect b="b" l="l" r="r" t="t"/>
            <a:pathLst>
              <a:path extrusionOk="0" h="497204" w="2133600">
                <a:moveTo>
                  <a:pt x="2050796" y="0"/>
                </a:moveTo>
                <a:lnTo>
                  <a:pt x="82804" y="0"/>
                </a:lnTo>
                <a:lnTo>
                  <a:pt x="50577" y="6508"/>
                </a:lnTo>
                <a:lnTo>
                  <a:pt x="24256" y="24257"/>
                </a:lnTo>
                <a:lnTo>
                  <a:pt x="6508" y="50577"/>
                </a:lnTo>
                <a:lnTo>
                  <a:pt x="0" y="82803"/>
                </a:lnTo>
                <a:lnTo>
                  <a:pt x="0" y="414019"/>
                </a:lnTo>
                <a:lnTo>
                  <a:pt x="6508" y="446246"/>
                </a:lnTo>
                <a:lnTo>
                  <a:pt x="24257" y="472566"/>
                </a:lnTo>
                <a:lnTo>
                  <a:pt x="50577" y="490315"/>
                </a:lnTo>
                <a:lnTo>
                  <a:pt x="82804" y="496824"/>
                </a:lnTo>
                <a:lnTo>
                  <a:pt x="2050796" y="496824"/>
                </a:lnTo>
                <a:lnTo>
                  <a:pt x="2083022" y="490315"/>
                </a:lnTo>
                <a:lnTo>
                  <a:pt x="2109343" y="472566"/>
                </a:lnTo>
                <a:lnTo>
                  <a:pt x="2127091" y="446246"/>
                </a:lnTo>
                <a:lnTo>
                  <a:pt x="2133600" y="414019"/>
                </a:lnTo>
                <a:lnTo>
                  <a:pt x="2133600" y="82803"/>
                </a:lnTo>
                <a:lnTo>
                  <a:pt x="2127091" y="50577"/>
                </a:lnTo>
                <a:lnTo>
                  <a:pt x="2109342" y="24256"/>
                </a:lnTo>
                <a:lnTo>
                  <a:pt x="2083022" y="6508"/>
                </a:lnTo>
                <a:lnTo>
                  <a:pt x="2050796" y="0"/>
                </a:lnTo>
                <a:close/>
              </a:path>
            </a:pathLst>
          </a:custGeom>
          <a:solidFill>
            <a:srgbClr val="993A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1" name="Google Shape;531;p35"/>
          <p:cNvSpPr/>
          <p:nvPr/>
        </p:nvSpPr>
        <p:spPr>
          <a:xfrm>
            <a:off x="11020043" y="2382011"/>
            <a:ext cx="2743200" cy="497205"/>
          </a:xfrm>
          <a:custGeom>
            <a:rect b="b" l="l" r="r" t="t"/>
            <a:pathLst>
              <a:path extrusionOk="0" h="497205" w="2743200">
                <a:moveTo>
                  <a:pt x="2660396" y="0"/>
                </a:moveTo>
                <a:lnTo>
                  <a:pt x="82803" y="0"/>
                </a:lnTo>
                <a:lnTo>
                  <a:pt x="50577" y="6508"/>
                </a:lnTo>
                <a:lnTo>
                  <a:pt x="24257" y="24257"/>
                </a:lnTo>
                <a:lnTo>
                  <a:pt x="6508" y="50577"/>
                </a:lnTo>
                <a:lnTo>
                  <a:pt x="0" y="82804"/>
                </a:lnTo>
                <a:lnTo>
                  <a:pt x="0" y="414020"/>
                </a:lnTo>
                <a:lnTo>
                  <a:pt x="6508" y="446246"/>
                </a:lnTo>
                <a:lnTo>
                  <a:pt x="24256" y="472567"/>
                </a:lnTo>
                <a:lnTo>
                  <a:pt x="50577" y="490315"/>
                </a:lnTo>
                <a:lnTo>
                  <a:pt x="82803" y="496824"/>
                </a:lnTo>
                <a:lnTo>
                  <a:pt x="2660396" y="496824"/>
                </a:lnTo>
                <a:lnTo>
                  <a:pt x="2692622" y="490315"/>
                </a:lnTo>
                <a:lnTo>
                  <a:pt x="2718942" y="472567"/>
                </a:lnTo>
                <a:lnTo>
                  <a:pt x="2736691" y="446246"/>
                </a:lnTo>
                <a:lnTo>
                  <a:pt x="2743200" y="414020"/>
                </a:lnTo>
                <a:lnTo>
                  <a:pt x="2743200" y="82804"/>
                </a:lnTo>
                <a:lnTo>
                  <a:pt x="2736691" y="50577"/>
                </a:lnTo>
                <a:lnTo>
                  <a:pt x="2718942" y="24257"/>
                </a:lnTo>
                <a:lnTo>
                  <a:pt x="2692622" y="6508"/>
                </a:lnTo>
                <a:lnTo>
                  <a:pt x="2660396" y="0"/>
                </a:lnTo>
                <a:close/>
              </a:path>
            </a:pathLst>
          </a:custGeom>
          <a:solidFill>
            <a:srgbClr val="993A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2" name="Google Shape;532;p35"/>
          <p:cNvSpPr txBox="1"/>
          <p:nvPr/>
        </p:nvSpPr>
        <p:spPr>
          <a:xfrm>
            <a:off x="2377217" y="3052318"/>
            <a:ext cx="20580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Web Wallets	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5"/>
          <p:cNvSpPr/>
          <p:nvPr/>
        </p:nvSpPr>
        <p:spPr>
          <a:xfrm>
            <a:off x="11020043" y="4792979"/>
            <a:ext cx="2411095" cy="497205"/>
          </a:xfrm>
          <a:custGeom>
            <a:rect b="b" l="l" r="r" t="t"/>
            <a:pathLst>
              <a:path extrusionOk="0" h="497204" w="2411094">
                <a:moveTo>
                  <a:pt x="2328163" y="0"/>
                </a:moveTo>
                <a:lnTo>
                  <a:pt x="82803" y="0"/>
                </a:lnTo>
                <a:lnTo>
                  <a:pt x="50577" y="6508"/>
                </a:lnTo>
                <a:lnTo>
                  <a:pt x="24257" y="24257"/>
                </a:lnTo>
                <a:lnTo>
                  <a:pt x="6508" y="50577"/>
                </a:lnTo>
                <a:lnTo>
                  <a:pt x="0" y="82804"/>
                </a:lnTo>
                <a:lnTo>
                  <a:pt x="0" y="414020"/>
                </a:lnTo>
                <a:lnTo>
                  <a:pt x="6508" y="446246"/>
                </a:lnTo>
                <a:lnTo>
                  <a:pt x="24256" y="472567"/>
                </a:lnTo>
                <a:lnTo>
                  <a:pt x="50577" y="490315"/>
                </a:lnTo>
                <a:lnTo>
                  <a:pt x="82803" y="496824"/>
                </a:lnTo>
                <a:lnTo>
                  <a:pt x="2328163" y="496824"/>
                </a:lnTo>
                <a:lnTo>
                  <a:pt x="2360390" y="490315"/>
                </a:lnTo>
                <a:lnTo>
                  <a:pt x="2386710" y="472567"/>
                </a:lnTo>
                <a:lnTo>
                  <a:pt x="2404459" y="446246"/>
                </a:lnTo>
                <a:lnTo>
                  <a:pt x="2410967" y="414020"/>
                </a:lnTo>
                <a:lnTo>
                  <a:pt x="2410967" y="82804"/>
                </a:lnTo>
                <a:lnTo>
                  <a:pt x="2404459" y="50577"/>
                </a:lnTo>
                <a:lnTo>
                  <a:pt x="2386711" y="24256"/>
                </a:lnTo>
                <a:lnTo>
                  <a:pt x="2360390" y="6508"/>
                </a:lnTo>
                <a:lnTo>
                  <a:pt x="2328163" y="0"/>
                </a:lnTo>
                <a:close/>
              </a:path>
            </a:pathLst>
          </a:custGeom>
          <a:solidFill>
            <a:srgbClr val="993A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5"/>
          <p:cNvSpPr txBox="1"/>
          <p:nvPr/>
        </p:nvSpPr>
        <p:spPr>
          <a:xfrm>
            <a:off x="11057921" y="2479369"/>
            <a:ext cx="266763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Desktop Wallets	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1927860" y="5585459"/>
            <a:ext cx="2746375" cy="497205"/>
          </a:xfrm>
          <a:custGeom>
            <a:rect b="b" l="l" r="r" t="t"/>
            <a:pathLst>
              <a:path extrusionOk="0" h="497204" w="2746375">
                <a:moveTo>
                  <a:pt x="2663443" y="0"/>
                </a:moveTo>
                <a:lnTo>
                  <a:pt x="82803" y="0"/>
                </a:lnTo>
                <a:lnTo>
                  <a:pt x="50577" y="6508"/>
                </a:lnTo>
                <a:lnTo>
                  <a:pt x="24256" y="24257"/>
                </a:lnTo>
                <a:lnTo>
                  <a:pt x="6508" y="50577"/>
                </a:lnTo>
                <a:lnTo>
                  <a:pt x="0" y="82803"/>
                </a:lnTo>
                <a:lnTo>
                  <a:pt x="0" y="414019"/>
                </a:lnTo>
                <a:lnTo>
                  <a:pt x="6508" y="446246"/>
                </a:lnTo>
                <a:lnTo>
                  <a:pt x="24256" y="472566"/>
                </a:lnTo>
                <a:lnTo>
                  <a:pt x="50577" y="490315"/>
                </a:lnTo>
                <a:lnTo>
                  <a:pt x="82803" y="496823"/>
                </a:lnTo>
                <a:lnTo>
                  <a:pt x="2663443" y="496823"/>
                </a:lnTo>
                <a:lnTo>
                  <a:pt x="2695670" y="490315"/>
                </a:lnTo>
                <a:lnTo>
                  <a:pt x="2721991" y="472566"/>
                </a:lnTo>
                <a:lnTo>
                  <a:pt x="2739739" y="446246"/>
                </a:lnTo>
                <a:lnTo>
                  <a:pt x="2746248" y="414019"/>
                </a:lnTo>
                <a:lnTo>
                  <a:pt x="2746248" y="82803"/>
                </a:lnTo>
                <a:lnTo>
                  <a:pt x="2739739" y="50577"/>
                </a:lnTo>
                <a:lnTo>
                  <a:pt x="2721991" y="24256"/>
                </a:lnTo>
                <a:lnTo>
                  <a:pt x="2695670" y="6508"/>
                </a:lnTo>
                <a:lnTo>
                  <a:pt x="2663443" y="0"/>
                </a:lnTo>
                <a:close/>
              </a:path>
            </a:pathLst>
          </a:custGeom>
          <a:solidFill>
            <a:srgbClr val="993A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6" name="Google Shape;536;p35"/>
          <p:cNvSpPr txBox="1"/>
          <p:nvPr/>
        </p:nvSpPr>
        <p:spPr>
          <a:xfrm>
            <a:off x="11057921" y="4890592"/>
            <a:ext cx="233553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Mobile Wallets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5"/>
          <p:cNvSpPr txBox="1"/>
          <p:nvPr>
            <p:ph idx="11" type="ftr"/>
          </p:nvPr>
        </p:nvSpPr>
        <p:spPr>
          <a:xfrm>
            <a:off x="445719" y="8782099"/>
            <a:ext cx="793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Powered by</a:t>
            </a:r>
            <a:endParaRPr/>
          </a:p>
        </p:txBody>
      </p:sp>
      <p:sp>
        <p:nvSpPr>
          <p:cNvPr id="538" name="Google Shape;538;p35"/>
          <p:cNvSpPr txBox="1"/>
          <p:nvPr/>
        </p:nvSpPr>
        <p:spPr>
          <a:xfrm>
            <a:off x="1965737" y="5683707"/>
            <a:ext cx="267081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Hardware Wallets 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type="title"/>
          </p:nvPr>
        </p:nvSpPr>
        <p:spPr>
          <a:xfrm>
            <a:off x="7175118" y="228422"/>
            <a:ext cx="1910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Metamask</a:t>
            </a:r>
            <a:endParaRPr/>
          </a:p>
        </p:txBody>
      </p:sp>
      <p:pic>
        <p:nvPicPr>
          <p:cNvPr id="544" name="Google Shape;5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567" y="685800"/>
            <a:ext cx="3355847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232" y="2240279"/>
            <a:ext cx="4660392" cy="4663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36"/>
          <p:cNvGrpSpPr/>
          <p:nvPr/>
        </p:nvGrpSpPr>
        <p:grpSpPr>
          <a:xfrm>
            <a:off x="6352032" y="2240279"/>
            <a:ext cx="8808720" cy="4663440"/>
            <a:chOff x="6352032" y="2240279"/>
            <a:chExt cx="8808720" cy="4663440"/>
          </a:xfrm>
        </p:grpSpPr>
        <p:sp>
          <p:nvSpPr>
            <p:cNvPr id="547" name="Google Shape;547;p36"/>
            <p:cNvSpPr/>
            <p:nvPr/>
          </p:nvSpPr>
          <p:spPr>
            <a:xfrm>
              <a:off x="6352032" y="2240279"/>
              <a:ext cx="8808720" cy="4663440"/>
            </a:xfrm>
            <a:custGeom>
              <a:rect b="b" l="l" r="r" t="t"/>
              <a:pathLst>
                <a:path extrusionOk="0" h="4663440" w="8808719">
                  <a:moveTo>
                    <a:pt x="8031479" y="0"/>
                  </a:moveTo>
                  <a:lnTo>
                    <a:pt x="777239" y="0"/>
                  </a:lnTo>
                  <a:lnTo>
                    <a:pt x="729892" y="1418"/>
                  </a:lnTo>
                  <a:lnTo>
                    <a:pt x="683295" y="5619"/>
                  </a:lnTo>
                  <a:lnTo>
                    <a:pt x="637529" y="12522"/>
                  </a:lnTo>
                  <a:lnTo>
                    <a:pt x="592676" y="22045"/>
                  </a:lnTo>
                  <a:lnTo>
                    <a:pt x="548818" y="34106"/>
                  </a:lnTo>
                  <a:lnTo>
                    <a:pt x="506034" y="48625"/>
                  </a:lnTo>
                  <a:lnTo>
                    <a:pt x="464408" y="65521"/>
                  </a:lnTo>
                  <a:lnTo>
                    <a:pt x="424020" y="84711"/>
                  </a:lnTo>
                  <a:lnTo>
                    <a:pt x="384951" y="106115"/>
                  </a:lnTo>
                  <a:lnTo>
                    <a:pt x="347282" y="129651"/>
                  </a:lnTo>
                  <a:lnTo>
                    <a:pt x="311096" y="155239"/>
                  </a:lnTo>
                  <a:lnTo>
                    <a:pt x="276473" y="182796"/>
                  </a:lnTo>
                  <a:lnTo>
                    <a:pt x="243494" y="212241"/>
                  </a:lnTo>
                  <a:lnTo>
                    <a:pt x="212241" y="243494"/>
                  </a:lnTo>
                  <a:lnTo>
                    <a:pt x="182796" y="276473"/>
                  </a:lnTo>
                  <a:lnTo>
                    <a:pt x="155239" y="311096"/>
                  </a:lnTo>
                  <a:lnTo>
                    <a:pt x="129651" y="347282"/>
                  </a:lnTo>
                  <a:lnTo>
                    <a:pt x="106115" y="384951"/>
                  </a:lnTo>
                  <a:lnTo>
                    <a:pt x="84711" y="424020"/>
                  </a:lnTo>
                  <a:lnTo>
                    <a:pt x="65521" y="464408"/>
                  </a:lnTo>
                  <a:lnTo>
                    <a:pt x="48625" y="506034"/>
                  </a:lnTo>
                  <a:lnTo>
                    <a:pt x="34106" y="548818"/>
                  </a:lnTo>
                  <a:lnTo>
                    <a:pt x="22045" y="592676"/>
                  </a:lnTo>
                  <a:lnTo>
                    <a:pt x="12522" y="637529"/>
                  </a:lnTo>
                  <a:lnTo>
                    <a:pt x="5619" y="683295"/>
                  </a:lnTo>
                  <a:lnTo>
                    <a:pt x="1418" y="729892"/>
                  </a:lnTo>
                  <a:lnTo>
                    <a:pt x="0" y="777240"/>
                  </a:lnTo>
                  <a:lnTo>
                    <a:pt x="0" y="3886200"/>
                  </a:lnTo>
                  <a:lnTo>
                    <a:pt x="1418" y="3933547"/>
                  </a:lnTo>
                  <a:lnTo>
                    <a:pt x="5619" y="3980144"/>
                  </a:lnTo>
                  <a:lnTo>
                    <a:pt x="12522" y="4025910"/>
                  </a:lnTo>
                  <a:lnTo>
                    <a:pt x="22045" y="4070763"/>
                  </a:lnTo>
                  <a:lnTo>
                    <a:pt x="34106" y="4114621"/>
                  </a:lnTo>
                  <a:lnTo>
                    <a:pt x="48625" y="4157405"/>
                  </a:lnTo>
                  <a:lnTo>
                    <a:pt x="65521" y="4199031"/>
                  </a:lnTo>
                  <a:lnTo>
                    <a:pt x="84711" y="4239419"/>
                  </a:lnTo>
                  <a:lnTo>
                    <a:pt x="106115" y="4278488"/>
                  </a:lnTo>
                  <a:lnTo>
                    <a:pt x="129651" y="4316157"/>
                  </a:lnTo>
                  <a:lnTo>
                    <a:pt x="155239" y="4352343"/>
                  </a:lnTo>
                  <a:lnTo>
                    <a:pt x="182796" y="4386966"/>
                  </a:lnTo>
                  <a:lnTo>
                    <a:pt x="212241" y="4419945"/>
                  </a:lnTo>
                  <a:lnTo>
                    <a:pt x="243494" y="4451198"/>
                  </a:lnTo>
                  <a:lnTo>
                    <a:pt x="276473" y="4480643"/>
                  </a:lnTo>
                  <a:lnTo>
                    <a:pt x="311096" y="4508200"/>
                  </a:lnTo>
                  <a:lnTo>
                    <a:pt x="347282" y="4533788"/>
                  </a:lnTo>
                  <a:lnTo>
                    <a:pt x="384951" y="4557324"/>
                  </a:lnTo>
                  <a:lnTo>
                    <a:pt x="424020" y="4578728"/>
                  </a:lnTo>
                  <a:lnTo>
                    <a:pt x="464408" y="4597918"/>
                  </a:lnTo>
                  <a:lnTo>
                    <a:pt x="506034" y="4614814"/>
                  </a:lnTo>
                  <a:lnTo>
                    <a:pt x="548818" y="4629333"/>
                  </a:lnTo>
                  <a:lnTo>
                    <a:pt x="592676" y="4641394"/>
                  </a:lnTo>
                  <a:lnTo>
                    <a:pt x="637529" y="4650917"/>
                  </a:lnTo>
                  <a:lnTo>
                    <a:pt x="683295" y="4657820"/>
                  </a:lnTo>
                  <a:lnTo>
                    <a:pt x="729892" y="4662021"/>
                  </a:lnTo>
                  <a:lnTo>
                    <a:pt x="777239" y="4663440"/>
                  </a:lnTo>
                  <a:lnTo>
                    <a:pt x="8031479" y="4663440"/>
                  </a:lnTo>
                  <a:lnTo>
                    <a:pt x="8078827" y="4662021"/>
                  </a:lnTo>
                  <a:lnTo>
                    <a:pt x="8125424" y="4657820"/>
                  </a:lnTo>
                  <a:lnTo>
                    <a:pt x="8171190" y="4650917"/>
                  </a:lnTo>
                  <a:lnTo>
                    <a:pt x="8216043" y="4641394"/>
                  </a:lnTo>
                  <a:lnTo>
                    <a:pt x="8259901" y="4629333"/>
                  </a:lnTo>
                  <a:lnTo>
                    <a:pt x="8302685" y="4614814"/>
                  </a:lnTo>
                  <a:lnTo>
                    <a:pt x="8344311" y="4597918"/>
                  </a:lnTo>
                  <a:lnTo>
                    <a:pt x="8384699" y="4578728"/>
                  </a:lnTo>
                  <a:lnTo>
                    <a:pt x="8423768" y="4557324"/>
                  </a:lnTo>
                  <a:lnTo>
                    <a:pt x="8461437" y="4533788"/>
                  </a:lnTo>
                  <a:lnTo>
                    <a:pt x="8497623" y="4508200"/>
                  </a:lnTo>
                  <a:lnTo>
                    <a:pt x="8532246" y="4480643"/>
                  </a:lnTo>
                  <a:lnTo>
                    <a:pt x="8565225" y="4451198"/>
                  </a:lnTo>
                  <a:lnTo>
                    <a:pt x="8596478" y="4419945"/>
                  </a:lnTo>
                  <a:lnTo>
                    <a:pt x="8625923" y="4386966"/>
                  </a:lnTo>
                  <a:lnTo>
                    <a:pt x="8653480" y="4352343"/>
                  </a:lnTo>
                  <a:lnTo>
                    <a:pt x="8679068" y="4316157"/>
                  </a:lnTo>
                  <a:lnTo>
                    <a:pt x="8702604" y="4278488"/>
                  </a:lnTo>
                  <a:lnTo>
                    <a:pt x="8724008" y="4239419"/>
                  </a:lnTo>
                  <a:lnTo>
                    <a:pt x="8743198" y="4199031"/>
                  </a:lnTo>
                  <a:lnTo>
                    <a:pt x="8760094" y="4157405"/>
                  </a:lnTo>
                  <a:lnTo>
                    <a:pt x="8774613" y="4114621"/>
                  </a:lnTo>
                  <a:lnTo>
                    <a:pt x="8786674" y="4070763"/>
                  </a:lnTo>
                  <a:lnTo>
                    <a:pt x="8796197" y="4025910"/>
                  </a:lnTo>
                  <a:lnTo>
                    <a:pt x="8803100" y="3980144"/>
                  </a:lnTo>
                  <a:lnTo>
                    <a:pt x="8807301" y="3933547"/>
                  </a:lnTo>
                  <a:lnTo>
                    <a:pt x="8808719" y="3886200"/>
                  </a:lnTo>
                  <a:lnTo>
                    <a:pt x="8808719" y="777240"/>
                  </a:lnTo>
                  <a:lnTo>
                    <a:pt x="8807301" y="729892"/>
                  </a:lnTo>
                  <a:lnTo>
                    <a:pt x="8803100" y="683295"/>
                  </a:lnTo>
                  <a:lnTo>
                    <a:pt x="8796197" y="637529"/>
                  </a:lnTo>
                  <a:lnTo>
                    <a:pt x="8786674" y="592676"/>
                  </a:lnTo>
                  <a:lnTo>
                    <a:pt x="8774613" y="548818"/>
                  </a:lnTo>
                  <a:lnTo>
                    <a:pt x="8760094" y="506034"/>
                  </a:lnTo>
                  <a:lnTo>
                    <a:pt x="8743198" y="464408"/>
                  </a:lnTo>
                  <a:lnTo>
                    <a:pt x="8724008" y="424020"/>
                  </a:lnTo>
                  <a:lnTo>
                    <a:pt x="8702604" y="384951"/>
                  </a:lnTo>
                  <a:lnTo>
                    <a:pt x="8679068" y="347282"/>
                  </a:lnTo>
                  <a:lnTo>
                    <a:pt x="8653480" y="311096"/>
                  </a:lnTo>
                  <a:lnTo>
                    <a:pt x="8625923" y="276473"/>
                  </a:lnTo>
                  <a:lnTo>
                    <a:pt x="8596478" y="243494"/>
                  </a:lnTo>
                  <a:lnTo>
                    <a:pt x="8565225" y="212241"/>
                  </a:lnTo>
                  <a:lnTo>
                    <a:pt x="8532246" y="182796"/>
                  </a:lnTo>
                  <a:lnTo>
                    <a:pt x="8497623" y="155239"/>
                  </a:lnTo>
                  <a:lnTo>
                    <a:pt x="8461437" y="129651"/>
                  </a:lnTo>
                  <a:lnTo>
                    <a:pt x="8423768" y="106115"/>
                  </a:lnTo>
                  <a:lnTo>
                    <a:pt x="8384699" y="84711"/>
                  </a:lnTo>
                  <a:lnTo>
                    <a:pt x="8344311" y="65521"/>
                  </a:lnTo>
                  <a:lnTo>
                    <a:pt x="8302685" y="48625"/>
                  </a:lnTo>
                  <a:lnTo>
                    <a:pt x="8259901" y="34106"/>
                  </a:lnTo>
                  <a:lnTo>
                    <a:pt x="8216043" y="22045"/>
                  </a:lnTo>
                  <a:lnTo>
                    <a:pt x="8171190" y="12522"/>
                  </a:lnTo>
                  <a:lnTo>
                    <a:pt x="8125424" y="5619"/>
                  </a:lnTo>
                  <a:lnTo>
                    <a:pt x="8078827" y="1418"/>
                  </a:lnTo>
                  <a:lnTo>
                    <a:pt x="80314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2032" y="2240279"/>
              <a:ext cx="8808720" cy="4663440"/>
            </a:xfrm>
            <a:custGeom>
              <a:rect b="b" l="l" r="r" t="t"/>
              <a:pathLst>
                <a:path extrusionOk="0" h="4663440" w="8808719">
                  <a:moveTo>
                    <a:pt x="0" y="777240"/>
                  </a:moveTo>
                  <a:lnTo>
                    <a:pt x="1418" y="729892"/>
                  </a:lnTo>
                  <a:lnTo>
                    <a:pt x="5619" y="683295"/>
                  </a:lnTo>
                  <a:lnTo>
                    <a:pt x="12522" y="637529"/>
                  </a:lnTo>
                  <a:lnTo>
                    <a:pt x="22045" y="592676"/>
                  </a:lnTo>
                  <a:lnTo>
                    <a:pt x="34106" y="548818"/>
                  </a:lnTo>
                  <a:lnTo>
                    <a:pt x="48625" y="506034"/>
                  </a:lnTo>
                  <a:lnTo>
                    <a:pt x="65521" y="464408"/>
                  </a:lnTo>
                  <a:lnTo>
                    <a:pt x="84711" y="424020"/>
                  </a:lnTo>
                  <a:lnTo>
                    <a:pt x="106115" y="384951"/>
                  </a:lnTo>
                  <a:lnTo>
                    <a:pt x="129651" y="347282"/>
                  </a:lnTo>
                  <a:lnTo>
                    <a:pt x="155239" y="311096"/>
                  </a:lnTo>
                  <a:lnTo>
                    <a:pt x="182796" y="276473"/>
                  </a:lnTo>
                  <a:lnTo>
                    <a:pt x="212241" y="243494"/>
                  </a:lnTo>
                  <a:lnTo>
                    <a:pt x="243494" y="212241"/>
                  </a:lnTo>
                  <a:lnTo>
                    <a:pt x="276473" y="182796"/>
                  </a:lnTo>
                  <a:lnTo>
                    <a:pt x="311096" y="155239"/>
                  </a:lnTo>
                  <a:lnTo>
                    <a:pt x="347282" y="129651"/>
                  </a:lnTo>
                  <a:lnTo>
                    <a:pt x="384951" y="106115"/>
                  </a:lnTo>
                  <a:lnTo>
                    <a:pt x="424020" y="84711"/>
                  </a:lnTo>
                  <a:lnTo>
                    <a:pt x="464408" y="65521"/>
                  </a:lnTo>
                  <a:lnTo>
                    <a:pt x="506034" y="48625"/>
                  </a:lnTo>
                  <a:lnTo>
                    <a:pt x="548818" y="34106"/>
                  </a:lnTo>
                  <a:lnTo>
                    <a:pt x="592676" y="22045"/>
                  </a:lnTo>
                  <a:lnTo>
                    <a:pt x="637529" y="12522"/>
                  </a:lnTo>
                  <a:lnTo>
                    <a:pt x="683295" y="5619"/>
                  </a:lnTo>
                  <a:lnTo>
                    <a:pt x="729892" y="1418"/>
                  </a:lnTo>
                  <a:lnTo>
                    <a:pt x="777239" y="0"/>
                  </a:lnTo>
                  <a:lnTo>
                    <a:pt x="8031479" y="0"/>
                  </a:lnTo>
                  <a:lnTo>
                    <a:pt x="8078827" y="1418"/>
                  </a:lnTo>
                  <a:lnTo>
                    <a:pt x="8125424" y="5619"/>
                  </a:lnTo>
                  <a:lnTo>
                    <a:pt x="8171190" y="12522"/>
                  </a:lnTo>
                  <a:lnTo>
                    <a:pt x="8216043" y="22045"/>
                  </a:lnTo>
                  <a:lnTo>
                    <a:pt x="8259901" y="34106"/>
                  </a:lnTo>
                  <a:lnTo>
                    <a:pt x="8302685" y="48625"/>
                  </a:lnTo>
                  <a:lnTo>
                    <a:pt x="8344311" y="65521"/>
                  </a:lnTo>
                  <a:lnTo>
                    <a:pt x="8384699" y="84711"/>
                  </a:lnTo>
                  <a:lnTo>
                    <a:pt x="8423768" y="106115"/>
                  </a:lnTo>
                  <a:lnTo>
                    <a:pt x="8461437" y="129651"/>
                  </a:lnTo>
                  <a:lnTo>
                    <a:pt x="8497623" y="155239"/>
                  </a:lnTo>
                  <a:lnTo>
                    <a:pt x="8532246" y="182796"/>
                  </a:lnTo>
                  <a:lnTo>
                    <a:pt x="8565225" y="212241"/>
                  </a:lnTo>
                  <a:lnTo>
                    <a:pt x="8596478" y="243494"/>
                  </a:lnTo>
                  <a:lnTo>
                    <a:pt x="8625923" y="276473"/>
                  </a:lnTo>
                  <a:lnTo>
                    <a:pt x="8653480" y="311096"/>
                  </a:lnTo>
                  <a:lnTo>
                    <a:pt x="8679068" y="347282"/>
                  </a:lnTo>
                  <a:lnTo>
                    <a:pt x="8702604" y="384951"/>
                  </a:lnTo>
                  <a:lnTo>
                    <a:pt x="8724008" y="424020"/>
                  </a:lnTo>
                  <a:lnTo>
                    <a:pt x="8743198" y="464408"/>
                  </a:lnTo>
                  <a:lnTo>
                    <a:pt x="8760094" y="506034"/>
                  </a:lnTo>
                  <a:lnTo>
                    <a:pt x="8774613" y="548818"/>
                  </a:lnTo>
                  <a:lnTo>
                    <a:pt x="8786674" y="592676"/>
                  </a:lnTo>
                  <a:lnTo>
                    <a:pt x="8796197" y="637529"/>
                  </a:lnTo>
                  <a:lnTo>
                    <a:pt x="8803100" y="683295"/>
                  </a:lnTo>
                  <a:lnTo>
                    <a:pt x="8807301" y="729892"/>
                  </a:lnTo>
                  <a:lnTo>
                    <a:pt x="8808719" y="777240"/>
                  </a:lnTo>
                  <a:lnTo>
                    <a:pt x="8808719" y="3886200"/>
                  </a:lnTo>
                  <a:lnTo>
                    <a:pt x="8807301" y="3933547"/>
                  </a:lnTo>
                  <a:lnTo>
                    <a:pt x="8803100" y="3980144"/>
                  </a:lnTo>
                  <a:lnTo>
                    <a:pt x="8796197" y="4025910"/>
                  </a:lnTo>
                  <a:lnTo>
                    <a:pt x="8786674" y="4070763"/>
                  </a:lnTo>
                  <a:lnTo>
                    <a:pt x="8774613" y="4114621"/>
                  </a:lnTo>
                  <a:lnTo>
                    <a:pt x="8760094" y="4157405"/>
                  </a:lnTo>
                  <a:lnTo>
                    <a:pt x="8743198" y="4199031"/>
                  </a:lnTo>
                  <a:lnTo>
                    <a:pt x="8724008" y="4239419"/>
                  </a:lnTo>
                  <a:lnTo>
                    <a:pt x="8702604" y="4278488"/>
                  </a:lnTo>
                  <a:lnTo>
                    <a:pt x="8679068" y="4316157"/>
                  </a:lnTo>
                  <a:lnTo>
                    <a:pt x="8653480" y="4352343"/>
                  </a:lnTo>
                  <a:lnTo>
                    <a:pt x="8625923" y="4386966"/>
                  </a:lnTo>
                  <a:lnTo>
                    <a:pt x="8596478" y="4419945"/>
                  </a:lnTo>
                  <a:lnTo>
                    <a:pt x="8565225" y="4451198"/>
                  </a:lnTo>
                  <a:lnTo>
                    <a:pt x="8532246" y="4480643"/>
                  </a:lnTo>
                  <a:lnTo>
                    <a:pt x="8497623" y="4508200"/>
                  </a:lnTo>
                  <a:lnTo>
                    <a:pt x="8461437" y="4533788"/>
                  </a:lnTo>
                  <a:lnTo>
                    <a:pt x="8423768" y="4557324"/>
                  </a:lnTo>
                  <a:lnTo>
                    <a:pt x="8384699" y="4578728"/>
                  </a:lnTo>
                  <a:lnTo>
                    <a:pt x="8344311" y="4597918"/>
                  </a:lnTo>
                  <a:lnTo>
                    <a:pt x="8302685" y="4614814"/>
                  </a:lnTo>
                  <a:lnTo>
                    <a:pt x="8259901" y="4629333"/>
                  </a:lnTo>
                  <a:lnTo>
                    <a:pt x="8216043" y="4641394"/>
                  </a:lnTo>
                  <a:lnTo>
                    <a:pt x="8171190" y="4650917"/>
                  </a:lnTo>
                  <a:lnTo>
                    <a:pt x="8125424" y="4657820"/>
                  </a:lnTo>
                  <a:lnTo>
                    <a:pt x="8078827" y="4662021"/>
                  </a:lnTo>
                  <a:lnTo>
                    <a:pt x="8031479" y="4663440"/>
                  </a:lnTo>
                  <a:lnTo>
                    <a:pt x="777239" y="4663440"/>
                  </a:lnTo>
                  <a:lnTo>
                    <a:pt x="729892" y="4662021"/>
                  </a:lnTo>
                  <a:lnTo>
                    <a:pt x="683295" y="4657820"/>
                  </a:lnTo>
                  <a:lnTo>
                    <a:pt x="637529" y="4650917"/>
                  </a:lnTo>
                  <a:lnTo>
                    <a:pt x="592676" y="4641394"/>
                  </a:lnTo>
                  <a:lnTo>
                    <a:pt x="548818" y="4629333"/>
                  </a:lnTo>
                  <a:lnTo>
                    <a:pt x="506034" y="4614814"/>
                  </a:lnTo>
                  <a:lnTo>
                    <a:pt x="464408" y="4597918"/>
                  </a:lnTo>
                  <a:lnTo>
                    <a:pt x="424020" y="4578728"/>
                  </a:lnTo>
                  <a:lnTo>
                    <a:pt x="384951" y="4557324"/>
                  </a:lnTo>
                  <a:lnTo>
                    <a:pt x="347282" y="4533788"/>
                  </a:lnTo>
                  <a:lnTo>
                    <a:pt x="311096" y="4508200"/>
                  </a:lnTo>
                  <a:lnTo>
                    <a:pt x="276473" y="4480643"/>
                  </a:lnTo>
                  <a:lnTo>
                    <a:pt x="243494" y="4451198"/>
                  </a:lnTo>
                  <a:lnTo>
                    <a:pt x="212241" y="4419945"/>
                  </a:lnTo>
                  <a:lnTo>
                    <a:pt x="182796" y="4386966"/>
                  </a:lnTo>
                  <a:lnTo>
                    <a:pt x="155239" y="4352343"/>
                  </a:lnTo>
                  <a:lnTo>
                    <a:pt x="129651" y="4316157"/>
                  </a:lnTo>
                  <a:lnTo>
                    <a:pt x="106115" y="4278488"/>
                  </a:lnTo>
                  <a:lnTo>
                    <a:pt x="84711" y="4239419"/>
                  </a:lnTo>
                  <a:lnTo>
                    <a:pt x="65521" y="4199031"/>
                  </a:lnTo>
                  <a:lnTo>
                    <a:pt x="48625" y="4157405"/>
                  </a:lnTo>
                  <a:lnTo>
                    <a:pt x="34106" y="4114621"/>
                  </a:lnTo>
                  <a:lnTo>
                    <a:pt x="22045" y="4070763"/>
                  </a:lnTo>
                  <a:lnTo>
                    <a:pt x="12522" y="4025910"/>
                  </a:lnTo>
                  <a:lnTo>
                    <a:pt x="5619" y="3980144"/>
                  </a:lnTo>
                  <a:lnTo>
                    <a:pt x="1418" y="3933547"/>
                  </a:lnTo>
                  <a:lnTo>
                    <a:pt x="0" y="3886200"/>
                  </a:lnTo>
                  <a:lnTo>
                    <a:pt x="0" y="777240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9" name="Google Shape;549;p36"/>
          <p:cNvSpPr txBox="1"/>
          <p:nvPr/>
        </p:nvSpPr>
        <p:spPr>
          <a:xfrm>
            <a:off x="6747509" y="2853994"/>
            <a:ext cx="8081645" cy="3361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68935" lvl="0" marL="381000" marR="47942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Metamask is a web wallet that allows users to send and  receive Ethers and other Ethereum-based  cryptocurrencies.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also acts as a gateway to interact with other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decentralized apps.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5080" rtl="0" algn="l">
              <a:lnSpc>
                <a:spcPct val="114999"/>
              </a:lnSpc>
              <a:spcBef>
                <a:spcPts val="994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keeps the private information secure, and uses randomly  generated multi-word phrases as opposed to traditional  single-word passwords.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36"/>
          <p:cNvSpPr txBox="1"/>
          <p:nvPr>
            <p:ph idx="11" type="ftr"/>
          </p:nvPr>
        </p:nvSpPr>
        <p:spPr>
          <a:xfrm>
            <a:off x="445719" y="8782099"/>
            <a:ext cx="793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Powered by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>
            <p:ph type="title"/>
          </p:nvPr>
        </p:nvSpPr>
        <p:spPr>
          <a:xfrm>
            <a:off x="7111110" y="228422"/>
            <a:ext cx="203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Mist Wallet</a:t>
            </a:r>
            <a:endParaRPr/>
          </a:p>
        </p:txBody>
      </p:sp>
      <p:pic>
        <p:nvPicPr>
          <p:cNvPr id="556" name="Google Shape;5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3952" y="685800"/>
            <a:ext cx="3355848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7794" y="2703195"/>
            <a:ext cx="3737609" cy="3737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41"/>
          <p:cNvGrpSpPr/>
          <p:nvPr/>
        </p:nvGrpSpPr>
        <p:grpSpPr>
          <a:xfrm>
            <a:off x="6028944" y="2438400"/>
            <a:ext cx="8808720" cy="4267200"/>
            <a:chOff x="6028944" y="2438400"/>
            <a:chExt cx="8808720" cy="4267200"/>
          </a:xfrm>
        </p:grpSpPr>
        <p:sp>
          <p:nvSpPr>
            <p:cNvPr id="559" name="Google Shape;559;p41"/>
            <p:cNvSpPr/>
            <p:nvPr/>
          </p:nvSpPr>
          <p:spPr>
            <a:xfrm>
              <a:off x="6028944" y="2438400"/>
              <a:ext cx="8808720" cy="4267200"/>
            </a:xfrm>
            <a:custGeom>
              <a:rect b="b" l="l" r="r" t="t"/>
              <a:pathLst>
                <a:path extrusionOk="0" h="4267200" w="8808719">
                  <a:moveTo>
                    <a:pt x="8097519" y="0"/>
                  </a:moveTo>
                  <a:lnTo>
                    <a:pt x="711200" y="0"/>
                  </a:lnTo>
                  <a:lnTo>
                    <a:pt x="662503" y="1640"/>
                  </a:lnTo>
                  <a:lnTo>
                    <a:pt x="614688" y="6491"/>
                  </a:lnTo>
                  <a:lnTo>
                    <a:pt x="567860" y="14447"/>
                  </a:lnTo>
                  <a:lnTo>
                    <a:pt x="522125" y="25402"/>
                  </a:lnTo>
                  <a:lnTo>
                    <a:pt x="477589" y="39250"/>
                  </a:lnTo>
                  <a:lnTo>
                    <a:pt x="434357" y="55885"/>
                  </a:lnTo>
                  <a:lnTo>
                    <a:pt x="392536" y="75202"/>
                  </a:lnTo>
                  <a:lnTo>
                    <a:pt x="352232" y="97093"/>
                  </a:lnTo>
                  <a:lnTo>
                    <a:pt x="313549" y="121454"/>
                  </a:lnTo>
                  <a:lnTo>
                    <a:pt x="276595" y="148179"/>
                  </a:lnTo>
                  <a:lnTo>
                    <a:pt x="241475" y="177161"/>
                  </a:lnTo>
                  <a:lnTo>
                    <a:pt x="208295" y="208295"/>
                  </a:lnTo>
                  <a:lnTo>
                    <a:pt x="177161" y="241475"/>
                  </a:lnTo>
                  <a:lnTo>
                    <a:pt x="148179" y="276595"/>
                  </a:lnTo>
                  <a:lnTo>
                    <a:pt x="121454" y="313549"/>
                  </a:lnTo>
                  <a:lnTo>
                    <a:pt x="97093" y="352232"/>
                  </a:lnTo>
                  <a:lnTo>
                    <a:pt x="75202" y="392536"/>
                  </a:lnTo>
                  <a:lnTo>
                    <a:pt x="55885" y="434357"/>
                  </a:lnTo>
                  <a:lnTo>
                    <a:pt x="39250" y="477589"/>
                  </a:lnTo>
                  <a:lnTo>
                    <a:pt x="25402" y="522125"/>
                  </a:lnTo>
                  <a:lnTo>
                    <a:pt x="14447" y="567860"/>
                  </a:lnTo>
                  <a:lnTo>
                    <a:pt x="6491" y="614688"/>
                  </a:lnTo>
                  <a:lnTo>
                    <a:pt x="1640" y="662503"/>
                  </a:lnTo>
                  <a:lnTo>
                    <a:pt x="0" y="711200"/>
                  </a:lnTo>
                  <a:lnTo>
                    <a:pt x="0" y="3556000"/>
                  </a:lnTo>
                  <a:lnTo>
                    <a:pt x="1640" y="3604696"/>
                  </a:lnTo>
                  <a:lnTo>
                    <a:pt x="6491" y="3652511"/>
                  </a:lnTo>
                  <a:lnTo>
                    <a:pt x="14447" y="3699339"/>
                  </a:lnTo>
                  <a:lnTo>
                    <a:pt x="25402" y="3745074"/>
                  </a:lnTo>
                  <a:lnTo>
                    <a:pt x="39250" y="3789610"/>
                  </a:lnTo>
                  <a:lnTo>
                    <a:pt x="55885" y="3832842"/>
                  </a:lnTo>
                  <a:lnTo>
                    <a:pt x="75202" y="3874663"/>
                  </a:lnTo>
                  <a:lnTo>
                    <a:pt x="97093" y="3914967"/>
                  </a:lnTo>
                  <a:lnTo>
                    <a:pt x="121454" y="3953650"/>
                  </a:lnTo>
                  <a:lnTo>
                    <a:pt x="148179" y="3990604"/>
                  </a:lnTo>
                  <a:lnTo>
                    <a:pt x="177161" y="4025724"/>
                  </a:lnTo>
                  <a:lnTo>
                    <a:pt x="208295" y="4058904"/>
                  </a:lnTo>
                  <a:lnTo>
                    <a:pt x="241475" y="4090038"/>
                  </a:lnTo>
                  <a:lnTo>
                    <a:pt x="276595" y="4119020"/>
                  </a:lnTo>
                  <a:lnTo>
                    <a:pt x="313549" y="4145745"/>
                  </a:lnTo>
                  <a:lnTo>
                    <a:pt x="352232" y="4170106"/>
                  </a:lnTo>
                  <a:lnTo>
                    <a:pt x="392536" y="4191997"/>
                  </a:lnTo>
                  <a:lnTo>
                    <a:pt x="434357" y="4211314"/>
                  </a:lnTo>
                  <a:lnTo>
                    <a:pt x="477589" y="4227949"/>
                  </a:lnTo>
                  <a:lnTo>
                    <a:pt x="522125" y="4241797"/>
                  </a:lnTo>
                  <a:lnTo>
                    <a:pt x="567860" y="4252752"/>
                  </a:lnTo>
                  <a:lnTo>
                    <a:pt x="614688" y="4260708"/>
                  </a:lnTo>
                  <a:lnTo>
                    <a:pt x="662503" y="4265559"/>
                  </a:lnTo>
                  <a:lnTo>
                    <a:pt x="711200" y="4267200"/>
                  </a:lnTo>
                  <a:lnTo>
                    <a:pt x="8097519" y="4267200"/>
                  </a:lnTo>
                  <a:lnTo>
                    <a:pt x="8146216" y="4265559"/>
                  </a:lnTo>
                  <a:lnTo>
                    <a:pt x="8194031" y="4260708"/>
                  </a:lnTo>
                  <a:lnTo>
                    <a:pt x="8240859" y="4252752"/>
                  </a:lnTo>
                  <a:lnTo>
                    <a:pt x="8286594" y="4241797"/>
                  </a:lnTo>
                  <a:lnTo>
                    <a:pt x="8331130" y="4227949"/>
                  </a:lnTo>
                  <a:lnTo>
                    <a:pt x="8374362" y="4211314"/>
                  </a:lnTo>
                  <a:lnTo>
                    <a:pt x="8416183" y="4191997"/>
                  </a:lnTo>
                  <a:lnTo>
                    <a:pt x="8456487" y="4170106"/>
                  </a:lnTo>
                  <a:lnTo>
                    <a:pt x="8495170" y="4145745"/>
                  </a:lnTo>
                  <a:lnTo>
                    <a:pt x="8532124" y="4119020"/>
                  </a:lnTo>
                  <a:lnTo>
                    <a:pt x="8567244" y="4090038"/>
                  </a:lnTo>
                  <a:lnTo>
                    <a:pt x="8600424" y="4058904"/>
                  </a:lnTo>
                  <a:lnTo>
                    <a:pt x="8631558" y="4025724"/>
                  </a:lnTo>
                  <a:lnTo>
                    <a:pt x="8660540" y="3990604"/>
                  </a:lnTo>
                  <a:lnTo>
                    <a:pt x="8687265" y="3953650"/>
                  </a:lnTo>
                  <a:lnTo>
                    <a:pt x="8711626" y="3914967"/>
                  </a:lnTo>
                  <a:lnTo>
                    <a:pt x="8733517" y="3874663"/>
                  </a:lnTo>
                  <a:lnTo>
                    <a:pt x="8752834" y="3832842"/>
                  </a:lnTo>
                  <a:lnTo>
                    <a:pt x="8769469" y="3789610"/>
                  </a:lnTo>
                  <a:lnTo>
                    <a:pt x="8783317" y="3745074"/>
                  </a:lnTo>
                  <a:lnTo>
                    <a:pt x="8794272" y="3699339"/>
                  </a:lnTo>
                  <a:lnTo>
                    <a:pt x="8802228" y="3652511"/>
                  </a:lnTo>
                  <a:lnTo>
                    <a:pt x="8807079" y="3604696"/>
                  </a:lnTo>
                  <a:lnTo>
                    <a:pt x="8808719" y="3556000"/>
                  </a:lnTo>
                  <a:lnTo>
                    <a:pt x="8808719" y="711200"/>
                  </a:lnTo>
                  <a:lnTo>
                    <a:pt x="8807079" y="662503"/>
                  </a:lnTo>
                  <a:lnTo>
                    <a:pt x="8802228" y="614688"/>
                  </a:lnTo>
                  <a:lnTo>
                    <a:pt x="8794272" y="567860"/>
                  </a:lnTo>
                  <a:lnTo>
                    <a:pt x="8783317" y="522125"/>
                  </a:lnTo>
                  <a:lnTo>
                    <a:pt x="8769469" y="477589"/>
                  </a:lnTo>
                  <a:lnTo>
                    <a:pt x="8752834" y="434357"/>
                  </a:lnTo>
                  <a:lnTo>
                    <a:pt x="8733517" y="392536"/>
                  </a:lnTo>
                  <a:lnTo>
                    <a:pt x="8711626" y="352232"/>
                  </a:lnTo>
                  <a:lnTo>
                    <a:pt x="8687265" y="313549"/>
                  </a:lnTo>
                  <a:lnTo>
                    <a:pt x="8660540" y="276595"/>
                  </a:lnTo>
                  <a:lnTo>
                    <a:pt x="8631558" y="241475"/>
                  </a:lnTo>
                  <a:lnTo>
                    <a:pt x="8600424" y="208295"/>
                  </a:lnTo>
                  <a:lnTo>
                    <a:pt x="8567244" y="177161"/>
                  </a:lnTo>
                  <a:lnTo>
                    <a:pt x="8532124" y="148179"/>
                  </a:lnTo>
                  <a:lnTo>
                    <a:pt x="8495170" y="121454"/>
                  </a:lnTo>
                  <a:lnTo>
                    <a:pt x="8456487" y="97093"/>
                  </a:lnTo>
                  <a:lnTo>
                    <a:pt x="8416183" y="75202"/>
                  </a:lnTo>
                  <a:lnTo>
                    <a:pt x="8374362" y="55885"/>
                  </a:lnTo>
                  <a:lnTo>
                    <a:pt x="8331130" y="39250"/>
                  </a:lnTo>
                  <a:lnTo>
                    <a:pt x="8286594" y="25402"/>
                  </a:lnTo>
                  <a:lnTo>
                    <a:pt x="8240859" y="14447"/>
                  </a:lnTo>
                  <a:lnTo>
                    <a:pt x="8194031" y="6491"/>
                  </a:lnTo>
                  <a:lnTo>
                    <a:pt x="8146216" y="1640"/>
                  </a:lnTo>
                  <a:lnTo>
                    <a:pt x="8097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6028944" y="2438400"/>
              <a:ext cx="8808720" cy="4267200"/>
            </a:xfrm>
            <a:custGeom>
              <a:rect b="b" l="l" r="r" t="t"/>
              <a:pathLst>
                <a:path extrusionOk="0" h="4267200" w="8808719">
                  <a:moveTo>
                    <a:pt x="0" y="711200"/>
                  </a:moveTo>
                  <a:lnTo>
                    <a:pt x="1640" y="662503"/>
                  </a:lnTo>
                  <a:lnTo>
                    <a:pt x="6491" y="614688"/>
                  </a:lnTo>
                  <a:lnTo>
                    <a:pt x="14447" y="567860"/>
                  </a:lnTo>
                  <a:lnTo>
                    <a:pt x="25402" y="522125"/>
                  </a:lnTo>
                  <a:lnTo>
                    <a:pt x="39250" y="477589"/>
                  </a:lnTo>
                  <a:lnTo>
                    <a:pt x="55885" y="434357"/>
                  </a:lnTo>
                  <a:lnTo>
                    <a:pt x="75202" y="392536"/>
                  </a:lnTo>
                  <a:lnTo>
                    <a:pt x="97093" y="352232"/>
                  </a:lnTo>
                  <a:lnTo>
                    <a:pt x="121454" y="313549"/>
                  </a:lnTo>
                  <a:lnTo>
                    <a:pt x="148179" y="276595"/>
                  </a:lnTo>
                  <a:lnTo>
                    <a:pt x="177161" y="241475"/>
                  </a:lnTo>
                  <a:lnTo>
                    <a:pt x="208295" y="208295"/>
                  </a:lnTo>
                  <a:lnTo>
                    <a:pt x="241475" y="177161"/>
                  </a:lnTo>
                  <a:lnTo>
                    <a:pt x="276595" y="148179"/>
                  </a:lnTo>
                  <a:lnTo>
                    <a:pt x="313549" y="121454"/>
                  </a:lnTo>
                  <a:lnTo>
                    <a:pt x="352232" y="97093"/>
                  </a:lnTo>
                  <a:lnTo>
                    <a:pt x="392536" y="75202"/>
                  </a:lnTo>
                  <a:lnTo>
                    <a:pt x="434357" y="55885"/>
                  </a:lnTo>
                  <a:lnTo>
                    <a:pt x="477589" y="39250"/>
                  </a:lnTo>
                  <a:lnTo>
                    <a:pt x="522125" y="25402"/>
                  </a:lnTo>
                  <a:lnTo>
                    <a:pt x="567860" y="14447"/>
                  </a:lnTo>
                  <a:lnTo>
                    <a:pt x="614688" y="6491"/>
                  </a:lnTo>
                  <a:lnTo>
                    <a:pt x="662503" y="1640"/>
                  </a:lnTo>
                  <a:lnTo>
                    <a:pt x="711200" y="0"/>
                  </a:lnTo>
                  <a:lnTo>
                    <a:pt x="8097519" y="0"/>
                  </a:lnTo>
                  <a:lnTo>
                    <a:pt x="8146216" y="1640"/>
                  </a:lnTo>
                  <a:lnTo>
                    <a:pt x="8194031" y="6491"/>
                  </a:lnTo>
                  <a:lnTo>
                    <a:pt x="8240859" y="14447"/>
                  </a:lnTo>
                  <a:lnTo>
                    <a:pt x="8286594" y="25402"/>
                  </a:lnTo>
                  <a:lnTo>
                    <a:pt x="8331130" y="39250"/>
                  </a:lnTo>
                  <a:lnTo>
                    <a:pt x="8374362" y="55885"/>
                  </a:lnTo>
                  <a:lnTo>
                    <a:pt x="8416183" y="75202"/>
                  </a:lnTo>
                  <a:lnTo>
                    <a:pt x="8456487" y="97093"/>
                  </a:lnTo>
                  <a:lnTo>
                    <a:pt x="8495170" y="121454"/>
                  </a:lnTo>
                  <a:lnTo>
                    <a:pt x="8532124" y="148179"/>
                  </a:lnTo>
                  <a:lnTo>
                    <a:pt x="8567244" y="177161"/>
                  </a:lnTo>
                  <a:lnTo>
                    <a:pt x="8600424" y="208295"/>
                  </a:lnTo>
                  <a:lnTo>
                    <a:pt x="8631558" y="241475"/>
                  </a:lnTo>
                  <a:lnTo>
                    <a:pt x="8660540" y="276595"/>
                  </a:lnTo>
                  <a:lnTo>
                    <a:pt x="8687265" y="313549"/>
                  </a:lnTo>
                  <a:lnTo>
                    <a:pt x="8711626" y="352232"/>
                  </a:lnTo>
                  <a:lnTo>
                    <a:pt x="8733517" y="392536"/>
                  </a:lnTo>
                  <a:lnTo>
                    <a:pt x="8752834" y="434357"/>
                  </a:lnTo>
                  <a:lnTo>
                    <a:pt x="8769469" y="477589"/>
                  </a:lnTo>
                  <a:lnTo>
                    <a:pt x="8783317" y="522125"/>
                  </a:lnTo>
                  <a:lnTo>
                    <a:pt x="8794272" y="567860"/>
                  </a:lnTo>
                  <a:lnTo>
                    <a:pt x="8802228" y="614688"/>
                  </a:lnTo>
                  <a:lnTo>
                    <a:pt x="8807079" y="662503"/>
                  </a:lnTo>
                  <a:lnTo>
                    <a:pt x="8808719" y="711200"/>
                  </a:lnTo>
                  <a:lnTo>
                    <a:pt x="8808719" y="3556000"/>
                  </a:lnTo>
                  <a:lnTo>
                    <a:pt x="8807079" y="3604696"/>
                  </a:lnTo>
                  <a:lnTo>
                    <a:pt x="8802228" y="3652511"/>
                  </a:lnTo>
                  <a:lnTo>
                    <a:pt x="8794272" y="3699339"/>
                  </a:lnTo>
                  <a:lnTo>
                    <a:pt x="8783317" y="3745074"/>
                  </a:lnTo>
                  <a:lnTo>
                    <a:pt x="8769469" y="3789610"/>
                  </a:lnTo>
                  <a:lnTo>
                    <a:pt x="8752834" y="3832842"/>
                  </a:lnTo>
                  <a:lnTo>
                    <a:pt x="8733517" y="3874663"/>
                  </a:lnTo>
                  <a:lnTo>
                    <a:pt x="8711626" y="3914967"/>
                  </a:lnTo>
                  <a:lnTo>
                    <a:pt x="8687265" y="3953650"/>
                  </a:lnTo>
                  <a:lnTo>
                    <a:pt x="8660540" y="3990604"/>
                  </a:lnTo>
                  <a:lnTo>
                    <a:pt x="8631558" y="4025724"/>
                  </a:lnTo>
                  <a:lnTo>
                    <a:pt x="8600424" y="4058904"/>
                  </a:lnTo>
                  <a:lnTo>
                    <a:pt x="8567244" y="4090038"/>
                  </a:lnTo>
                  <a:lnTo>
                    <a:pt x="8532124" y="4119020"/>
                  </a:lnTo>
                  <a:lnTo>
                    <a:pt x="8495170" y="4145745"/>
                  </a:lnTo>
                  <a:lnTo>
                    <a:pt x="8456487" y="4170106"/>
                  </a:lnTo>
                  <a:lnTo>
                    <a:pt x="8416183" y="4191997"/>
                  </a:lnTo>
                  <a:lnTo>
                    <a:pt x="8374362" y="4211314"/>
                  </a:lnTo>
                  <a:lnTo>
                    <a:pt x="8331130" y="4227949"/>
                  </a:lnTo>
                  <a:lnTo>
                    <a:pt x="8286594" y="4241797"/>
                  </a:lnTo>
                  <a:lnTo>
                    <a:pt x="8240859" y="4252752"/>
                  </a:lnTo>
                  <a:lnTo>
                    <a:pt x="8194031" y="4260708"/>
                  </a:lnTo>
                  <a:lnTo>
                    <a:pt x="8146216" y="4265559"/>
                  </a:lnTo>
                  <a:lnTo>
                    <a:pt x="8097519" y="4267200"/>
                  </a:lnTo>
                  <a:lnTo>
                    <a:pt x="711200" y="4267200"/>
                  </a:lnTo>
                  <a:lnTo>
                    <a:pt x="662503" y="4265559"/>
                  </a:lnTo>
                  <a:lnTo>
                    <a:pt x="614688" y="4260708"/>
                  </a:lnTo>
                  <a:lnTo>
                    <a:pt x="567860" y="4252752"/>
                  </a:lnTo>
                  <a:lnTo>
                    <a:pt x="522125" y="4241797"/>
                  </a:lnTo>
                  <a:lnTo>
                    <a:pt x="477589" y="4227949"/>
                  </a:lnTo>
                  <a:lnTo>
                    <a:pt x="434357" y="4211314"/>
                  </a:lnTo>
                  <a:lnTo>
                    <a:pt x="392536" y="4191997"/>
                  </a:lnTo>
                  <a:lnTo>
                    <a:pt x="352232" y="4170106"/>
                  </a:lnTo>
                  <a:lnTo>
                    <a:pt x="313549" y="4145745"/>
                  </a:lnTo>
                  <a:lnTo>
                    <a:pt x="276595" y="4119020"/>
                  </a:lnTo>
                  <a:lnTo>
                    <a:pt x="241475" y="4090038"/>
                  </a:lnTo>
                  <a:lnTo>
                    <a:pt x="208295" y="4058904"/>
                  </a:lnTo>
                  <a:lnTo>
                    <a:pt x="177161" y="4025724"/>
                  </a:lnTo>
                  <a:lnTo>
                    <a:pt x="148179" y="3990604"/>
                  </a:lnTo>
                  <a:lnTo>
                    <a:pt x="121454" y="3953650"/>
                  </a:lnTo>
                  <a:lnTo>
                    <a:pt x="97093" y="3914967"/>
                  </a:lnTo>
                  <a:lnTo>
                    <a:pt x="75202" y="3874663"/>
                  </a:lnTo>
                  <a:lnTo>
                    <a:pt x="55885" y="3832842"/>
                  </a:lnTo>
                  <a:lnTo>
                    <a:pt x="39250" y="3789610"/>
                  </a:lnTo>
                  <a:lnTo>
                    <a:pt x="25402" y="3745074"/>
                  </a:lnTo>
                  <a:lnTo>
                    <a:pt x="14447" y="3699339"/>
                  </a:lnTo>
                  <a:lnTo>
                    <a:pt x="6491" y="3652511"/>
                  </a:lnTo>
                  <a:lnTo>
                    <a:pt x="1640" y="3604696"/>
                  </a:lnTo>
                  <a:lnTo>
                    <a:pt x="0" y="3556000"/>
                  </a:lnTo>
                  <a:lnTo>
                    <a:pt x="0" y="711200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1" name="Google Shape;561;p41"/>
          <p:cNvSpPr txBox="1"/>
          <p:nvPr/>
        </p:nvSpPr>
        <p:spPr>
          <a:xfrm>
            <a:off x="6405498" y="3238661"/>
            <a:ext cx="809117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web and desktop wallet developed by the founders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Ethereum.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was initially developed as a browser for accessing Dapps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 wallet was a Dapp built into the browser.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used for transacting, and storing Ethers, creating multi-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 wallets, and deploying smart contracts.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" name="Google Shape;562;p41"/>
          <p:cNvSpPr txBox="1"/>
          <p:nvPr>
            <p:ph idx="11" type="ftr"/>
          </p:nvPr>
        </p:nvSpPr>
        <p:spPr>
          <a:xfrm>
            <a:off x="445719" y="8782099"/>
            <a:ext cx="793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Powered by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6583806" y="228422"/>
            <a:ext cx="3091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Ethereum Clients</a:t>
            </a:r>
            <a:endParaRPr/>
          </a:p>
        </p:txBody>
      </p:sp>
      <p:pic>
        <p:nvPicPr>
          <p:cNvPr id="568" name="Google Shape;5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632" y="704087"/>
            <a:ext cx="5382768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45"/>
          <p:cNvGrpSpPr/>
          <p:nvPr/>
        </p:nvGrpSpPr>
        <p:grpSpPr>
          <a:xfrm>
            <a:off x="1539239" y="1560575"/>
            <a:ext cx="13176885" cy="1506220"/>
            <a:chOff x="1539239" y="1560575"/>
            <a:chExt cx="13176885" cy="1506220"/>
          </a:xfrm>
        </p:grpSpPr>
        <p:sp>
          <p:nvSpPr>
            <p:cNvPr id="570" name="Google Shape;570;p45"/>
            <p:cNvSpPr/>
            <p:nvPr/>
          </p:nvSpPr>
          <p:spPr>
            <a:xfrm>
              <a:off x="1539239" y="1560575"/>
              <a:ext cx="13176885" cy="1506220"/>
            </a:xfrm>
            <a:custGeom>
              <a:rect b="b" l="l" r="r" t="t"/>
              <a:pathLst>
                <a:path extrusionOk="0" h="1506220" w="13176885">
                  <a:moveTo>
                    <a:pt x="12925552" y="0"/>
                  </a:moveTo>
                  <a:lnTo>
                    <a:pt x="250952" y="0"/>
                  </a:lnTo>
                  <a:lnTo>
                    <a:pt x="205853" y="4044"/>
                  </a:lnTo>
                  <a:lnTo>
                    <a:pt x="163402" y="15704"/>
                  </a:lnTo>
                  <a:lnTo>
                    <a:pt x="124309" y="34271"/>
                  </a:lnTo>
                  <a:lnTo>
                    <a:pt x="89283" y="59033"/>
                  </a:lnTo>
                  <a:lnTo>
                    <a:pt x="59033" y="89283"/>
                  </a:lnTo>
                  <a:lnTo>
                    <a:pt x="34271" y="124309"/>
                  </a:lnTo>
                  <a:lnTo>
                    <a:pt x="15704" y="163402"/>
                  </a:lnTo>
                  <a:lnTo>
                    <a:pt x="4044" y="205853"/>
                  </a:lnTo>
                  <a:lnTo>
                    <a:pt x="0" y="250951"/>
                  </a:lnTo>
                  <a:lnTo>
                    <a:pt x="0" y="1254760"/>
                  </a:lnTo>
                  <a:lnTo>
                    <a:pt x="4044" y="1299858"/>
                  </a:lnTo>
                  <a:lnTo>
                    <a:pt x="15704" y="1342309"/>
                  </a:lnTo>
                  <a:lnTo>
                    <a:pt x="34271" y="1381402"/>
                  </a:lnTo>
                  <a:lnTo>
                    <a:pt x="59033" y="1416428"/>
                  </a:lnTo>
                  <a:lnTo>
                    <a:pt x="89283" y="1446678"/>
                  </a:lnTo>
                  <a:lnTo>
                    <a:pt x="124309" y="1471440"/>
                  </a:lnTo>
                  <a:lnTo>
                    <a:pt x="163402" y="1490007"/>
                  </a:lnTo>
                  <a:lnTo>
                    <a:pt x="205853" y="1501667"/>
                  </a:lnTo>
                  <a:lnTo>
                    <a:pt x="250952" y="1505712"/>
                  </a:lnTo>
                  <a:lnTo>
                    <a:pt x="12925552" y="1505712"/>
                  </a:lnTo>
                  <a:lnTo>
                    <a:pt x="12970650" y="1501667"/>
                  </a:lnTo>
                  <a:lnTo>
                    <a:pt x="13013101" y="1490007"/>
                  </a:lnTo>
                  <a:lnTo>
                    <a:pt x="13052194" y="1471440"/>
                  </a:lnTo>
                  <a:lnTo>
                    <a:pt x="13087220" y="1446678"/>
                  </a:lnTo>
                  <a:lnTo>
                    <a:pt x="13117470" y="1416428"/>
                  </a:lnTo>
                  <a:lnTo>
                    <a:pt x="13142232" y="1381402"/>
                  </a:lnTo>
                  <a:lnTo>
                    <a:pt x="13160799" y="1342309"/>
                  </a:lnTo>
                  <a:lnTo>
                    <a:pt x="13172459" y="1299858"/>
                  </a:lnTo>
                  <a:lnTo>
                    <a:pt x="13176504" y="1254760"/>
                  </a:lnTo>
                  <a:lnTo>
                    <a:pt x="13176504" y="250951"/>
                  </a:lnTo>
                  <a:lnTo>
                    <a:pt x="13172459" y="205853"/>
                  </a:lnTo>
                  <a:lnTo>
                    <a:pt x="13160799" y="163402"/>
                  </a:lnTo>
                  <a:lnTo>
                    <a:pt x="13142232" y="124309"/>
                  </a:lnTo>
                  <a:lnTo>
                    <a:pt x="13117470" y="89283"/>
                  </a:lnTo>
                  <a:lnTo>
                    <a:pt x="13087220" y="59033"/>
                  </a:lnTo>
                  <a:lnTo>
                    <a:pt x="13052194" y="34271"/>
                  </a:lnTo>
                  <a:lnTo>
                    <a:pt x="13013101" y="15704"/>
                  </a:lnTo>
                  <a:lnTo>
                    <a:pt x="12970650" y="4044"/>
                  </a:lnTo>
                  <a:lnTo>
                    <a:pt x="12925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1539239" y="1560575"/>
              <a:ext cx="13176885" cy="1506220"/>
            </a:xfrm>
            <a:custGeom>
              <a:rect b="b" l="l" r="r" t="t"/>
              <a:pathLst>
                <a:path extrusionOk="0" h="1506220" w="13176885">
                  <a:moveTo>
                    <a:pt x="0" y="250951"/>
                  </a:moveTo>
                  <a:lnTo>
                    <a:pt x="4044" y="205853"/>
                  </a:lnTo>
                  <a:lnTo>
                    <a:pt x="15704" y="163402"/>
                  </a:lnTo>
                  <a:lnTo>
                    <a:pt x="34271" y="124309"/>
                  </a:lnTo>
                  <a:lnTo>
                    <a:pt x="59033" y="89283"/>
                  </a:lnTo>
                  <a:lnTo>
                    <a:pt x="89283" y="59033"/>
                  </a:lnTo>
                  <a:lnTo>
                    <a:pt x="124309" y="34271"/>
                  </a:lnTo>
                  <a:lnTo>
                    <a:pt x="163402" y="15704"/>
                  </a:lnTo>
                  <a:lnTo>
                    <a:pt x="205853" y="4044"/>
                  </a:lnTo>
                  <a:lnTo>
                    <a:pt x="250952" y="0"/>
                  </a:lnTo>
                  <a:lnTo>
                    <a:pt x="12925552" y="0"/>
                  </a:lnTo>
                  <a:lnTo>
                    <a:pt x="12970650" y="4044"/>
                  </a:lnTo>
                  <a:lnTo>
                    <a:pt x="13013101" y="15704"/>
                  </a:lnTo>
                  <a:lnTo>
                    <a:pt x="13052194" y="34271"/>
                  </a:lnTo>
                  <a:lnTo>
                    <a:pt x="13087220" y="59033"/>
                  </a:lnTo>
                  <a:lnTo>
                    <a:pt x="13117470" y="89283"/>
                  </a:lnTo>
                  <a:lnTo>
                    <a:pt x="13142232" y="124309"/>
                  </a:lnTo>
                  <a:lnTo>
                    <a:pt x="13160799" y="163402"/>
                  </a:lnTo>
                  <a:lnTo>
                    <a:pt x="13172459" y="205853"/>
                  </a:lnTo>
                  <a:lnTo>
                    <a:pt x="13176504" y="250951"/>
                  </a:lnTo>
                  <a:lnTo>
                    <a:pt x="13176504" y="1254760"/>
                  </a:lnTo>
                  <a:lnTo>
                    <a:pt x="13172459" y="1299858"/>
                  </a:lnTo>
                  <a:lnTo>
                    <a:pt x="13160799" y="1342309"/>
                  </a:lnTo>
                  <a:lnTo>
                    <a:pt x="13142232" y="1381402"/>
                  </a:lnTo>
                  <a:lnTo>
                    <a:pt x="13117470" y="1416428"/>
                  </a:lnTo>
                  <a:lnTo>
                    <a:pt x="13087220" y="1446678"/>
                  </a:lnTo>
                  <a:lnTo>
                    <a:pt x="13052194" y="1471440"/>
                  </a:lnTo>
                  <a:lnTo>
                    <a:pt x="13013101" y="1490007"/>
                  </a:lnTo>
                  <a:lnTo>
                    <a:pt x="12970650" y="1501667"/>
                  </a:lnTo>
                  <a:lnTo>
                    <a:pt x="12925552" y="1505712"/>
                  </a:lnTo>
                  <a:lnTo>
                    <a:pt x="250952" y="1505712"/>
                  </a:lnTo>
                  <a:lnTo>
                    <a:pt x="205853" y="1501667"/>
                  </a:lnTo>
                  <a:lnTo>
                    <a:pt x="163402" y="1490007"/>
                  </a:lnTo>
                  <a:lnTo>
                    <a:pt x="124309" y="1471440"/>
                  </a:lnTo>
                  <a:lnTo>
                    <a:pt x="89283" y="1446678"/>
                  </a:lnTo>
                  <a:lnTo>
                    <a:pt x="59033" y="1416428"/>
                  </a:lnTo>
                  <a:lnTo>
                    <a:pt x="34271" y="1381402"/>
                  </a:lnTo>
                  <a:lnTo>
                    <a:pt x="15704" y="1342309"/>
                  </a:lnTo>
                  <a:lnTo>
                    <a:pt x="4044" y="1299858"/>
                  </a:lnTo>
                  <a:lnTo>
                    <a:pt x="0" y="1254760"/>
                  </a:lnTo>
                  <a:lnTo>
                    <a:pt x="0" y="25095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72" name="Google Shape;572;p45"/>
          <p:cNvSpPr txBox="1"/>
          <p:nvPr/>
        </p:nvSpPr>
        <p:spPr>
          <a:xfrm>
            <a:off x="2003551" y="1877644"/>
            <a:ext cx="122428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503045" lvl="0" marL="151511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clients provide an interface to become full nodes. They can then verify transactions,  parse Blockchain and smart contract data, and mine and create blocks.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73" name="Google Shape;573;p45"/>
          <p:cNvGrpSpPr/>
          <p:nvPr/>
        </p:nvGrpSpPr>
        <p:grpSpPr>
          <a:xfrm>
            <a:off x="1831848" y="4821935"/>
            <a:ext cx="12591288" cy="1161288"/>
            <a:chOff x="1831848" y="4821935"/>
            <a:chExt cx="12591288" cy="1161288"/>
          </a:xfrm>
        </p:grpSpPr>
        <p:pic>
          <p:nvPicPr>
            <p:cNvPr id="574" name="Google Shape;574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36136" y="4821935"/>
              <a:ext cx="116128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31848" y="4821935"/>
              <a:ext cx="1161288" cy="116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45"/>
            <p:cNvSpPr/>
            <p:nvPr/>
          </p:nvSpPr>
          <p:spPr>
            <a:xfrm>
              <a:off x="2994660" y="5405627"/>
              <a:ext cx="1142365" cy="0"/>
            </a:xfrm>
            <a:custGeom>
              <a:rect b="b" l="l" r="r" t="t"/>
              <a:pathLst>
                <a:path extrusionOk="0" h="120000" w="1142364">
                  <a:moveTo>
                    <a:pt x="0" y="0"/>
                  </a:moveTo>
                  <a:lnTo>
                    <a:pt x="1142364" y="0"/>
                  </a:lnTo>
                </a:path>
              </a:pathLst>
            </a:custGeom>
            <a:noFill/>
            <a:ln cap="flat" cmpd="sng" w="28575">
              <a:solidFill>
                <a:srgbClr val="DE58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5298948" y="5356986"/>
              <a:ext cx="1468755" cy="90805"/>
            </a:xfrm>
            <a:custGeom>
              <a:rect b="b" l="l" r="r" t="t"/>
              <a:pathLst>
                <a:path extrusionOk="0" h="90804" w="1468754">
                  <a:moveTo>
                    <a:pt x="85598" y="4825"/>
                  </a:moveTo>
                  <a:lnTo>
                    <a:pt x="0" y="48005"/>
                  </a:lnTo>
                  <a:lnTo>
                    <a:pt x="85851" y="90550"/>
                  </a:lnTo>
                  <a:lnTo>
                    <a:pt x="85767" y="61975"/>
                  </a:lnTo>
                  <a:lnTo>
                    <a:pt x="71500" y="61975"/>
                  </a:lnTo>
                  <a:lnTo>
                    <a:pt x="71374" y="33400"/>
                  </a:lnTo>
                  <a:lnTo>
                    <a:pt x="85682" y="33348"/>
                  </a:lnTo>
                  <a:lnTo>
                    <a:pt x="85598" y="4825"/>
                  </a:lnTo>
                  <a:close/>
                </a:path>
                <a:path extrusionOk="0" h="90804" w="1468754">
                  <a:moveTo>
                    <a:pt x="1440564" y="28575"/>
                  </a:moveTo>
                  <a:lnTo>
                    <a:pt x="1397253" y="28575"/>
                  </a:lnTo>
                  <a:lnTo>
                    <a:pt x="1397380" y="57150"/>
                  </a:lnTo>
                  <a:lnTo>
                    <a:pt x="1383157" y="57201"/>
                  </a:lnTo>
                  <a:lnTo>
                    <a:pt x="1383283" y="85725"/>
                  </a:lnTo>
                  <a:lnTo>
                    <a:pt x="1468754" y="42545"/>
                  </a:lnTo>
                  <a:lnTo>
                    <a:pt x="1440564" y="28575"/>
                  </a:lnTo>
                  <a:close/>
                </a:path>
                <a:path extrusionOk="0" h="90804" w="1468754">
                  <a:moveTo>
                    <a:pt x="85682" y="33348"/>
                  </a:moveTo>
                  <a:lnTo>
                    <a:pt x="71374" y="33400"/>
                  </a:lnTo>
                  <a:lnTo>
                    <a:pt x="71500" y="61975"/>
                  </a:lnTo>
                  <a:lnTo>
                    <a:pt x="85767" y="61924"/>
                  </a:lnTo>
                  <a:lnTo>
                    <a:pt x="85682" y="33348"/>
                  </a:lnTo>
                  <a:close/>
                </a:path>
                <a:path extrusionOk="0" h="90804" w="1468754">
                  <a:moveTo>
                    <a:pt x="85767" y="61924"/>
                  </a:moveTo>
                  <a:lnTo>
                    <a:pt x="71500" y="61975"/>
                  </a:lnTo>
                  <a:lnTo>
                    <a:pt x="85767" y="61975"/>
                  </a:lnTo>
                  <a:close/>
                </a:path>
                <a:path extrusionOk="0" h="90804" w="1468754">
                  <a:moveTo>
                    <a:pt x="1383030" y="28626"/>
                  </a:moveTo>
                  <a:lnTo>
                    <a:pt x="85682" y="33348"/>
                  </a:lnTo>
                  <a:lnTo>
                    <a:pt x="85767" y="61924"/>
                  </a:lnTo>
                  <a:lnTo>
                    <a:pt x="1383157" y="57201"/>
                  </a:lnTo>
                  <a:lnTo>
                    <a:pt x="1383030" y="28626"/>
                  </a:lnTo>
                  <a:close/>
                </a:path>
                <a:path extrusionOk="0" h="90804" w="1468754">
                  <a:moveTo>
                    <a:pt x="1397253" y="28575"/>
                  </a:moveTo>
                  <a:lnTo>
                    <a:pt x="1383030" y="28626"/>
                  </a:lnTo>
                  <a:lnTo>
                    <a:pt x="1383157" y="57201"/>
                  </a:lnTo>
                  <a:lnTo>
                    <a:pt x="1397380" y="57150"/>
                  </a:lnTo>
                  <a:lnTo>
                    <a:pt x="1397253" y="28575"/>
                  </a:lnTo>
                  <a:close/>
                </a:path>
                <a:path extrusionOk="0" h="90804" w="1468754">
                  <a:moveTo>
                    <a:pt x="1382902" y="0"/>
                  </a:moveTo>
                  <a:lnTo>
                    <a:pt x="1383030" y="28626"/>
                  </a:lnTo>
                  <a:lnTo>
                    <a:pt x="1440564" y="28575"/>
                  </a:lnTo>
                  <a:lnTo>
                    <a:pt x="1382902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78" name="Google Shape;57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57560" y="4821935"/>
              <a:ext cx="1161288" cy="116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45"/>
            <p:cNvSpPr/>
            <p:nvPr/>
          </p:nvSpPr>
          <p:spPr>
            <a:xfrm>
              <a:off x="9486900" y="5360034"/>
              <a:ext cx="1468755" cy="90805"/>
            </a:xfrm>
            <a:custGeom>
              <a:rect b="b" l="l" r="r" t="t"/>
              <a:pathLst>
                <a:path extrusionOk="0" h="90804" w="1468754">
                  <a:moveTo>
                    <a:pt x="85598" y="4825"/>
                  </a:moveTo>
                  <a:lnTo>
                    <a:pt x="0" y="48005"/>
                  </a:lnTo>
                  <a:lnTo>
                    <a:pt x="85851" y="90550"/>
                  </a:lnTo>
                  <a:lnTo>
                    <a:pt x="85767" y="61975"/>
                  </a:lnTo>
                  <a:lnTo>
                    <a:pt x="71500" y="61975"/>
                  </a:lnTo>
                  <a:lnTo>
                    <a:pt x="71374" y="33400"/>
                  </a:lnTo>
                  <a:lnTo>
                    <a:pt x="85682" y="33348"/>
                  </a:lnTo>
                  <a:lnTo>
                    <a:pt x="85598" y="4825"/>
                  </a:lnTo>
                  <a:close/>
                </a:path>
                <a:path extrusionOk="0" h="90804" w="1468754">
                  <a:moveTo>
                    <a:pt x="1440564" y="28575"/>
                  </a:moveTo>
                  <a:lnTo>
                    <a:pt x="1397253" y="28575"/>
                  </a:lnTo>
                  <a:lnTo>
                    <a:pt x="1397380" y="57150"/>
                  </a:lnTo>
                  <a:lnTo>
                    <a:pt x="1383157" y="57201"/>
                  </a:lnTo>
                  <a:lnTo>
                    <a:pt x="1383283" y="85725"/>
                  </a:lnTo>
                  <a:lnTo>
                    <a:pt x="1468754" y="42544"/>
                  </a:lnTo>
                  <a:lnTo>
                    <a:pt x="1440564" y="28575"/>
                  </a:lnTo>
                  <a:close/>
                </a:path>
                <a:path extrusionOk="0" h="90804" w="1468754">
                  <a:moveTo>
                    <a:pt x="85682" y="33348"/>
                  </a:moveTo>
                  <a:lnTo>
                    <a:pt x="71374" y="33400"/>
                  </a:lnTo>
                  <a:lnTo>
                    <a:pt x="71500" y="61975"/>
                  </a:lnTo>
                  <a:lnTo>
                    <a:pt x="85767" y="61924"/>
                  </a:lnTo>
                  <a:lnTo>
                    <a:pt x="85682" y="33348"/>
                  </a:lnTo>
                  <a:close/>
                </a:path>
                <a:path extrusionOk="0" h="90804" w="1468754">
                  <a:moveTo>
                    <a:pt x="85767" y="61924"/>
                  </a:moveTo>
                  <a:lnTo>
                    <a:pt x="71500" y="61975"/>
                  </a:lnTo>
                  <a:lnTo>
                    <a:pt x="85767" y="61975"/>
                  </a:lnTo>
                  <a:close/>
                </a:path>
                <a:path extrusionOk="0" h="90804" w="1468754">
                  <a:moveTo>
                    <a:pt x="1383030" y="28626"/>
                  </a:moveTo>
                  <a:lnTo>
                    <a:pt x="85682" y="33348"/>
                  </a:lnTo>
                  <a:lnTo>
                    <a:pt x="85767" y="61924"/>
                  </a:lnTo>
                  <a:lnTo>
                    <a:pt x="1383157" y="57201"/>
                  </a:lnTo>
                  <a:lnTo>
                    <a:pt x="1383030" y="28626"/>
                  </a:lnTo>
                  <a:close/>
                </a:path>
                <a:path extrusionOk="0" h="90804" w="1468754">
                  <a:moveTo>
                    <a:pt x="1397253" y="28575"/>
                  </a:moveTo>
                  <a:lnTo>
                    <a:pt x="1383030" y="28626"/>
                  </a:lnTo>
                  <a:lnTo>
                    <a:pt x="1383157" y="57201"/>
                  </a:lnTo>
                  <a:lnTo>
                    <a:pt x="1397380" y="57150"/>
                  </a:lnTo>
                  <a:lnTo>
                    <a:pt x="1397253" y="28575"/>
                  </a:lnTo>
                  <a:close/>
                </a:path>
                <a:path extrusionOk="0" h="90804" w="1468754">
                  <a:moveTo>
                    <a:pt x="1382902" y="0"/>
                  </a:moveTo>
                  <a:lnTo>
                    <a:pt x="1383030" y="28626"/>
                  </a:lnTo>
                  <a:lnTo>
                    <a:pt x="1440564" y="28575"/>
                  </a:lnTo>
                  <a:lnTo>
                    <a:pt x="1382902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80" name="Google Shape;580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61848" y="4821935"/>
              <a:ext cx="1161288" cy="1161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45"/>
            <p:cNvSpPr/>
            <p:nvPr/>
          </p:nvSpPr>
          <p:spPr>
            <a:xfrm>
              <a:off x="12120372" y="5402579"/>
              <a:ext cx="1142365" cy="0"/>
            </a:xfrm>
            <a:custGeom>
              <a:rect b="b" l="l" r="r" t="t"/>
              <a:pathLst>
                <a:path extrusionOk="0" h="120000" w="1142365">
                  <a:moveTo>
                    <a:pt x="0" y="0"/>
                  </a:moveTo>
                  <a:lnTo>
                    <a:pt x="1142364" y="0"/>
                  </a:lnTo>
                </a:path>
              </a:pathLst>
            </a:custGeom>
            <a:noFill/>
            <a:ln cap="flat" cmpd="sng" w="28575">
              <a:solidFill>
                <a:srgbClr val="DE58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2" name="Google Shape;582;p45"/>
          <p:cNvSpPr txBox="1"/>
          <p:nvPr/>
        </p:nvSpPr>
        <p:spPr>
          <a:xfrm>
            <a:off x="1942592" y="6052184"/>
            <a:ext cx="94170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5"/>
          <p:cNvSpPr txBox="1"/>
          <p:nvPr/>
        </p:nvSpPr>
        <p:spPr>
          <a:xfrm>
            <a:off x="13372845" y="6014973"/>
            <a:ext cx="94170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4335271" y="6052184"/>
            <a:ext cx="76644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11156950" y="6014973"/>
            <a:ext cx="76644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6176264" y="7158990"/>
            <a:ext cx="390461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Ethereum Blockchain Network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45"/>
          <p:cNvGrpSpPr/>
          <p:nvPr/>
        </p:nvGrpSpPr>
        <p:grpSpPr>
          <a:xfrm>
            <a:off x="6440423" y="3715511"/>
            <a:ext cx="3374135" cy="3374136"/>
            <a:chOff x="6440423" y="3715511"/>
            <a:chExt cx="3374135" cy="3374136"/>
          </a:xfrm>
        </p:grpSpPr>
        <p:pic>
          <p:nvPicPr>
            <p:cNvPr id="588" name="Google Shape;588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40423" y="3715511"/>
              <a:ext cx="3374135" cy="337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45"/>
            <p:cNvSpPr/>
            <p:nvPr/>
          </p:nvSpPr>
          <p:spPr>
            <a:xfrm>
              <a:off x="7725155" y="4933187"/>
              <a:ext cx="890269" cy="817244"/>
            </a:xfrm>
            <a:custGeom>
              <a:rect b="b" l="l" r="r" t="t"/>
              <a:pathLst>
                <a:path extrusionOk="0" h="817245" w="890270">
                  <a:moveTo>
                    <a:pt x="890016" y="0"/>
                  </a:moveTo>
                  <a:lnTo>
                    <a:pt x="0" y="0"/>
                  </a:lnTo>
                  <a:lnTo>
                    <a:pt x="0" y="816863"/>
                  </a:lnTo>
                  <a:lnTo>
                    <a:pt x="890016" y="816863"/>
                  </a:lnTo>
                  <a:lnTo>
                    <a:pt x="8900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7725155" y="4933187"/>
              <a:ext cx="890269" cy="817244"/>
            </a:xfrm>
            <a:custGeom>
              <a:rect b="b" l="l" r="r" t="t"/>
              <a:pathLst>
                <a:path extrusionOk="0" h="817245" w="890270">
                  <a:moveTo>
                    <a:pt x="0" y="816863"/>
                  </a:moveTo>
                  <a:lnTo>
                    <a:pt x="890016" y="816863"/>
                  </a:lnTo>
                  <a:lnTo>
                    <a:pt x="890016" y="0"/>
                  </a:lnTo>
                  <a:lnTo>
                    <a:pt x="0" y="0"/>
                  </a:lnTo>
                  <a:lnTo>
                    <a:pt x="0" y="816863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591" name="Google Shape;591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516367" y="4760975"/>
              <a:ext cx="1313687" cy="1313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2" name="Google Shape;592;p45"/>
          <p:cNvSpPr txBox="1"/>
          <p:nvPr/>
        </p:nvSpPr>
        <p:spPr>
          <a:xfrm>
            <a:off x="5377688" y="4573650"/>
            <a:ext cx="1312545" cy="634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43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Gateway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Mainnet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/>
          <p:nvPr>
            <p:ph type="title"/>
          </p:nvPr>
        </p:nvSpPr>
        <p:spPr>
          <a:xfrm>
            <a:off x="5800471" y="228422"/>
            <a:ext cx="4653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Types of Ethereum Clients</a:t>
            </a:r>
            <a:endParaRPr/>
          </a:p>
        </p:txBody>
      </p:sp>
      <p:pic>
        <p:nvPicPr>
          <p:cNvPr id="598" name="Google Shape;59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447" y="704087"/>
            <a:ext cx="6803135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944" y="4867655"/>
            <a:ext cx="4751832" cy="284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00031" y="5157215"/>
            <a:ext cx="5023103" cy="2267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46"/>
          <p:cNvGrpSpPr/>
          <p:nvPr/>
        </p:nvGrpSpPr>
        <p:grpSpPr>
          <a:xfrm>
            <a:off x="1703832" y="2639567"/>
            <a:ext cx="5020310" cy="1685925"/>
            <a:chOff x="1703832" y="2639567"/>
            <a:chExt cx="5020310" cy="1685925"/>
          </a:xfrm>
        </p:grpSpPr>
        <p:sp>
          <p:nvSpPr>
            <p:cNvPr id="602" name="Google Shape;602;p46"/>
            <p:cNvSpPr/>
            <p:nvPr/>
          </p:nvSpPr>
          <p:spPr>
            <a:xfrm>
              <a:off x="1703832" y="2639567"/>
              <a:ext cx="5020310" cy="1685925"/>
            </a:xfrm>
            <a:custGeom>
              <a:rect b="b" l="l" r="r" t="t"/>
              <a:pathLst>
                <a:path extrusionOk="0" h="1685925" w="5020309">
                  <a:moveTo>
                    <a:pt x="4739132" y="0"/>
                  </a:moveTo>
                  <a:lnTo>
                    <a:pt x="280924" y="0"/>
                  </a:lnTo>
                  <a:lnTo>
                    <a:pt x="235345" y="3675"/>
                  </a:lnTo>
                  <a:lnTo>
                    <a:pt x="192113" y="14317"/>
                  </a:lnTo>
                  <a:lnTo>
                    <a:pt x="151803" y="31347"/>
                  </a:lnTo>
                  <a:lnTo>
                    <a:pt x="114994" y="54189"/>
                  </a:lnTo>
                  <a:lnTo>
                    <a:pt x="82264" y="82264"/>
                  </a:lnTo>
                  <a:lnTo>
                    <a:pt x="54189" y="114994"/>
                  </a:lnTo>
                  <a:lnTo>
                    <a:pt x="31347" y="151803"/>
                  </a:lnTo>
                  <a:lnTo>
                    <a:pt x="14317" y="192113"/>
                  </a:lnTo>
                  <a:lnTo>
                    <a:pt x="3675" y="235345"/>
                  </a:lnTo>
                  <a:lnTo>
                    <a:pt x="0" y="280923"/>
                  </a:lnTo>
                  <a:lnTo>
                    <a:pt x="0" y="1404619"/>
                  </a:lnTo>
                  <a:lnTo>
                    <a:pt x="3675" y="1450198"/>
                  </a:lnTo>
                  <a:lnTo>
                    <a:pt x="14317" y="1493430"/>
                  </a:lnTo>
                  <a:lnTo>
                    <a:pt x="31347" y="1533740"/>
                  </a:lnTo>
                  <a:lnTo>
                    <a:pt x="54189" y="1570549"/>
                  </a:lnTo>
                  <a:lnTo>
                    <a:pt x="82264" y="1603279"/>
                  </a:lnTo>
                  <a:lnTo>
                    <a:pt x="114994" y="1631354"/>
                  </a:lnTo>
                  <a:lnTo>
                    <a:pt x="151803" y="1654196"/>
                  </a:lnTo>
                  <a:lnTo>
                    <a:pt x="192113" y="1671226"/>
                  </a:lnTo>
                  <a:lnTo>
                    <a:pt x="235345" y="1681868"/>
                  </a:lnTo>
                  <a:lnTo>
                    <a:pt x="280924" y="1685543"/>
                  </a:lnTo>
                  <a:lnTo>
                    <a:pt x="4739132" y="1685543"/>
                  </a:lnTo>
                  <a:lnTo>
                    <a:pt x="4784710" y="1681868"/>
                  </a:lnTo>
                  <a:lnTo>
                    <a:pt x="4827942" y="1671226"/>
                  </a:lnTo>
                  <a:lnTo>
                    <a:pt x="4868252" y="1654196"/>
                  </a:lnTo>
                  <a:lnTo>
                    <a:pt x="4905061" y="1631354"/>
                  </a:lnTo>
                  <a:lnTo>
                    <a:pt x="4937791" y="1603279"/>
                  </a:lnTo>
                  <a:lnTo>
                    <a:pt x="4965866" y="1570549"/>
                  </a:lnTo>
                  <a:lnTo>
                    <a:pt x="4988708" y="1533740"/>
                  </a:lnTo>
                  <a:lnTo>
                    <a:pt x="5005738" y="1493430"/>
                  </a:lnTo>
                  <a:lnTo>
                    <a:pt x="5016380" y="1450198"/>
                  </a:lnTo>
                  <a:lnTo>
                    <a:pt x="5020056" y="1404619"/>
                  </a:lnTo>
                  <a:lnTo>
                    <a:pt x="5020056" y="280923"/>
                  </a:lnTo>
                  <a:lnTo>
                    <a:pt x="5016380" y="235345"/>
                  </a:lnTo>
                  <a:lnTo>
                    <a:pt x="5005738" y="192113"/>
                  </a:lnTo>
                  <a:lnTo>
                    <a:pt x="4988708" y="151803"/>
                  </a:lnTo>
                  <a:lnTo>
                    <a:pt x="4965866" y="114994"/>
                  </a:lnTo>
                  <a:lnTo>
                    <a:pt x="4937791" y="82264"/>
                  </a:lnTo>
                  <a:lnTo>
                    <a:pt x="4905061" y="54189"/>
                  </a:lnTo>
                  <a:lnTo>
                    <a:pt x="4868252" y="31347"/>
                  </a:lnTo>
                  <a:lnTo>
                    <a:pt x="4827942" y="14317"/>
                  </a:lnTo>
                  <a:lnTo>
                    <a:pt x="4784710" y="3675"/>
                  </a:lnTo>
                  <a:lnTo>
                    <a:pt x="4739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1703832" y="2639567"/>
              <a:ext cx="5020310" cy="1685925"/>
            </a:xfrm>
            <a:custGeom>
              <a:rect b="b" l="l" r="r" t="t"/>
              <a:pathLst>
                <a:path extrusionOk="0" h="1685925" w="5020309">
                  <a:moveTo>
                    <a:pt x="0" y="280923"/>
                  </a:moveTo>
                  <a:lnTo>
                    <a:pt x="3675" y="235345"/>
                  </a:lnTo>
                  <a:lnTo>
                    <a:pt x="14317" y="192113"/>
                  </a:lnTo>
                  <a:lnTo>
                    <a:pt x="31347" y="151803"/>
                  </a:lnTo>
                  <a:lnTo>
                    <a:pt x="54189" y="114994"/>
                  </a:lnTo>
                  <a:lnTo>
                    <a:pt x="82264" y="82264"/>
                  </a:lnTo>
                  <a:lnTo>
                    <a:pt x="114994" y="54189"/>
                  </a:lnTo>
                  <a:lnTo>
                    <a:pt x="151803" y="31347"/>
                  </a:lnTo>
                  <a:lnTo>
                    <a:pt x="192113" y="14317"/>
                  </a:lnTo>
                  <a:lnTo>
                    <a:pt x="235345" y="3675"/>
                  </a:lnTo>
                  <a:lnTo>
                    <a:pt x="280924" y="0"/>
                  </a:lnTo>
                  <a:lnTo>
                    <a:pt x="4739132" y="0"/>
                  </a:lnTo>
                  <a:lnTo>
                    <a:pt x="4784710" y="3675"/>
                  </a:lnTo>
                  <a:lnTo>
                    <a:pt x="4827942" y="14317"/>
                  </a:lnTo>
                  <a:lnTo>
                    <a:pt x="4868252" y="31347"/>
                  </a:lnTo>
                  <a:lnTo>
                    <a:pt x="4905061" y="54189"/>
                  </a:lnTo>
                  <a:lnTo>
                    <a:pt x="4937791" y="82264"/>
                  </a:lnTo>
                  <a:lnTo>
                    <a:pt x="4965866" y="114994"/>
                  </a:lnTo>
                  <a:lnTo>
                    <a:pt x="4988708" y="151803"/>
                  </a:lnTo>
                  <a:lnTo>
                    <a:pt x="5005738" y="192113"/>
                  </a:lnTo>
                  <a:lnTo>
                    <a:pt x="5016380" y="235345"/>
                  </a:lnTo>
                  <a:lnTo>
                    <a:pt x="5020056" y="280923"/>
                  </a:lnTo>
                  <a:lnTo>
                    <a:pt x="5020056" y="1404619"/>
                  </a:lnTo>
                  <a:lnTo>
                    <a:pt x="5016380" y="1450198"/>
                  </a:lnTo>
                  <a:lnTo>
                    <a:pt x="5005738" y="1493430"/>
                  </a:lnTo>
                  <a:lnTo>
                    <a:pt x="4988708" y="1533740"/>
                  </a:lnTo>
                  <a:lnTo>
                    <a:pt x="4965866" y="1570549"/>
                  </a:lnTo>
                  <a:lnTo>
                    <a:pt x="4937791" y="1603279"/>
                  </a:lnTo>
                  <a:lnTo>
                    <a:pt x="4905061" y="1631354"/>
                  </a:lnTo>
                  <a:lnTo>
                    <a:pt x="4868252" y="1654196"/>
                  </a:lnTo>
                  <a:lnTo>
                    <a:pt x="4827942" y="1671226"/>
                  </a:lnTo>
                  <a:lnTo>
                    <a:pt x="4784710" y="1681868"/>
                  </a:lnTo>
                  <a:lnTo>
                    <a:pt x="4739132" y="1685543"/>
                  </a:lnTo>
                  <a:lnTo>
                    <a:pt x="280924" y="1685543"/>
                  </a:lnTo>
                  <a:lnTo>
                    <a:pt x="235345" y="1681868"/>
                  </a:lnTo>
                  <a:lnTo>
                    <a:pt x="192113" y="1671226"/>
                  </a:lnTo>
                  <a:lnTo>
                    <a:pt x="151803" y="1654196"/>
                  </a:lnTo>
                  <a:lnTo>
                    <a:pt x="114994" y="1631354"/>
                  </a:lnTo>
                  <a:lnTo>
                    <a:pt x="82264" y="1603279"/>
                  </a:lnTo>
                  <a:lnTo>
                    <a:pt x="54189" y="1570549"/>
                  </a:lnTo>
                  <a:lnTo>
                    <a:pt x="31347" y="1533740"/>
                  </a:lnTo>
                  <a:lnTo>
                    <a:pt x="14317" y="1493430"/>
                  </a:lnTo>
                  <a:lnTo>
                    <a:pt x="3675" y="1450198"/>
                  </a:lnTo>
                  <a:lnTo>
                    <a:pt x="0" y="1404619"/>
                  </a:lnTo>
                  <a:lnTo>
                    <a:pt x="0" y="280923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4" name="Google Shape;604;p46"/>
          <p:cNvSpPr txBox="1"/>
          <p:nvPr/>
        </p:nvSpPr>
        <p:spPr>
          <a:xfrm>
            <a:off x="1910588" y="2885220"/>
            <a:ext cx="4607560" cy="1181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terminal-based application which  is used to perform the functions of  a full node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05" name="Google Shape;605;p46"/>
          <p:cNvGrpSpPr/>
          <p:nvPr/>
        </p:nvGrpSpPr>
        <p:grpSpPr>
          <a:xfrm>
            <a:off x="9400031" y="2651760"/>
            <a:ext cx="5023485" cy="1682750"/>
            <a:chOff x="9400031" y="2651760"/>
            <a:chExt cx="5023485" cy="1682750"/>
          </a:xfrm>
        </p:grpSpPr>
        <p:sp>
          <p:nvSpPr>
            <p:cNvPr id="606" name="Google Shape;606;p46"/>
            <p:cNvSpPr/>
            <p:nvPr/>
          </p:nvSpPr>
          <p:spPr>
            <a:xfrm>
              <a:off x="9400031" y="2651760"/>
              <a:ext cx="5023485" cy="1682750"/>
            </a:xfrm>
            <a:custGeom>
              <a:rect b="b" l="l" r="r" t="t"/>
              <a:pathLst>
                <a:path extrusionOk="0" h="1682750" w="5023484">
                  <a:moveTo>
                    <a:pt x="4742687" y="0"/>
                  </a:moveTo>
                  <a:lnTo>
                    <a:pt x="280416" y="0"/>
                  </a:lnTo>
                  <a:lnTo>
                    <a:pt x="234944" y="3671"/>
                  </a:lnTo>
                  <a:lnTo>
                    <a:pt x="191804" y="14301"/>
                  </a:lnTo>
                  <a:lnTo>
                    <a:pt x="151573" y="31310"/>
                  </a:lnTo>
                  <a:lnTo>
                    <a:pt x="114830" y="54120"/>
                  </a:lnTo>
                  <a:lnTo>
                    <a:pt x="82153" y="82153"/>
                  </a:lnTo>
                  <a:lnTo>
                    <a:pt x="54120" y="114830"/>
                  </a:lnTo>
                  <a:lnTo>
                    <a:pt x="31310" y="151573"/>
                  </a:lnTo>
                  <a:lnTo>
                    <a:pt x="14301" y="191804"/>
                  </a:lnTo>
                  <a:lnTo>
                    <a:pt x="3671" y="234944"/>
                  </a:lnTo>
                  <a:lnTo>
                    <a:pt x="0" y="280415"/>
                  </a:lnTo>
                  <a:lnTo>
                    <a:pt x="0" y="1402079"/>
                  </a:lnTo>
                  <a:lnTo>
                    <a:pt x="3671" y="1447551"/>
                  </a:lnTo>
                  <a:lnTo>
                    <a:pt x="14301" y="1490691"/>
                  </a:lnTo>
                  <a:lnTo>
                    <a:pt x="31310" y="1530922"/>
                  </a:lnTo>
                  <a:lnTo>
                    <a:pt x="54120" y="1567665"/>
                  </a:lnTo>
                  <a:lnTo>
                    <a:pt x="82153" y="1600342"/>
                  </a:lnTo>
                  <a:lnTo>
                    <a:pt x="114830" y="1628375"/>
                  </a:lnTo>
                  <a:lnTo>
                    <a:pt x="151573" y="1651185"/>
                  </a:lnTo>
                  <a:lnTo>
                    <a:pt x="191804" y="1668194"/>
                  </a:lnTo>
                  <a:lnTo>
                    <a:pt x="234944" y="1678824"/>
                  </a:lnTo>
                  <a:lnTo>
                    <a:pt x="280416" y="1682495"/>
                  </a:lnTo>
                  <a:lnTo>
                    <a:pt x="4742687" y="1682495"/>
                  </a:lnTo>
                  <a:lnTo>
                    <a:pt x="4788159" y="1678824"/>
                  </a:lnTo>
                  <a:lnTo>
                    <a:pt x="4831299" y="1668194"/>
                  </a:lnTo>
                  <a:lnTo>
                    <a:pt x="4871530" y="1651185"/>
                  </a:lnTo>
                  <a:lnTo>
                    <a:pt x="4908273" y="1628375"/>
                  </a:lnTo>
                  <a:lnTo>
                    <a:pt x="4940950" y="1600342"/>
                  </a:lnTo>
                  <a:lnTo>
                    <a:pt x="4968983" y="1567665"/>
                  </a:lnTo>
                  <a:lnTo>
                    <a:pt x="4991793" y="1530922"/>
                  </a:lnTo>
                  <a:lnTo>
                    <a:pt x="5008802" y="1490691"/>
                  </a:lnTo>
                  <a:lnTo>
                    <a:pt x="5019432" y="1447551"/>
                  </a:lnTo>
                  <a:lnTo>
                    <a:pt x="5023104" y="1402079"/>
                  </a:lnTo>
                  <a:lnTo>
                    <a:pt x="5023104" y="280415"/>
                  </a:lnTo>
                  <a:lnTo>
                    <a:pt x="5019432" y="234944"/>
                  </a:lnTo>
                  <a:lnTo>
                    <a:pt x="5008802" y="191804"/>
                  </a:lnTo>
                  <a:lnTo>
                    <a:pt x="4991793" y="151573"/>
                  </a:lnTo>
                  <a:lnTo>
                    <a:pt x="4968983" y="114830"/>
                  </a:lnTo>
                  <a:lnTo>
                    <a:pt x="4940950" y="82153"/>
                  </a:lnTo>
                  <a:lnTo>
                    <a:pt x="4908273" y="54120"/>
                  </a:lnTo>
                  <a:lnTo>
                    <a:pt x="4871530" y="31310"/>
                  </a:lnTo>
                  <a:lnTo>
                    <a:pt x="4831299" y="14301"/>
                  </a:lnTo>
                  <a:lnTo>
                    <a:pt x="4788159" y="3671"/>
                  </a:lnTo>
                  <a:lnTo>
                    <a:pt x="47426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9400031" y="2651760"/>
              <a:ext cx="5023485" cy="1682750"/>
            </a:xfrm>
            <a:custGeom>
              <a:rect b="b" l="l" r="r" t="t"/>
              <a:pathLst>
                <a:path extrusionOk="0" h="1682750" w="5023484">
                  <a:moveTo>
                    <a:pt x="0" y="280415"/>
                  </a:moveTo>
                  <a:lnTo>
                    <a:pt x="3671" y="234944"/>
                  </a:lnTo>
                  <a:lnTo>
                    <a:pt x="14301" y="191804"/>
                  </a:lnTo>
                  <a:lnTo>
                    <a:pt x="31310" y="151573"/>
                  </a:lnTo>
                  <a:lnTo>
                    <a:pt x="54120" y="114830"/>
                  </a:lnTo>
                  <a:lnTo>
                    <a:pt x="82153" y="82153"/>
                  </a:lnTo>
                  <a:lnTo>
                    <a:pt x="114830" y="54120"/>
                  </a:lnTo>
                  <a:lnTo>
                    <a:pt x="151573" y="31310"/>
                  </a:lnTo>
                  <a:lnTo>
                    <a:pt x="191804" y="14301"/>
                  </a:lnTo>
                  <a:lnTo>
                    <a:pt x="234944" y="3671"/>
                  </a:lnTo>
                  <a:lnTo>
                    <a:pt x="280416" y="0"/>
                  </a:lnTo>
                  <a:lnTo>
                    <a:pt x="4742687" y="0"/>
                  </a:lnTo>
                  <a:lnTo>
                    <a:pt x="4788159" y="3671"/>
                  </a:lnTo>
                  <a:lnTo>
                    <a:pt x="4831299" y="14301"/>
                  </a:lnTo>
                  <a:lnTo>
                    <a:pt x="4871530" y="31310"/>
                  </a:lnTo>
                  <a:lnTo>
                    <a:pt x="4908273" y="54120"/>
                  </a:lnTo>
                  <a:lnTo>
                    <a:pt x="4940950" y="82153"/>
                  </a:lnTo>
                  <a:lnTo>
                    <a:pt x="4968983" y="114830"/>
                  </a:lnTo>
                  <a:lnTo>
                    <a:pt x="4991793" y="151573"/>
                  </a:lnTo>
                  <a:lnTo>
                    <a:pt x="5008802" y="191804"/>
                  </a:lnTo>
                  <a:lnTo>
                    <a:pt x="5019432" y="234944"/>
                  </a:lnTo>
                  <a:lnTo>
                    <a:pt x="5023104" y="280415"/>
                  </a:lnTo>
                  <a:lnTo>
                    <a:pt x="5023104" y="1402079"/>
                  </a:lnTo>
                  <a:lnTo>
                    <a:pt x="5019432" y="1447551"/>
                  </a:lnTo>
                  <a:lnTo>
                    <a:pt x="5008802" y="1490691"/>
                  </a:lnTo>
                  <a:lnTo>
                    <a:pt x="4991793" y="1530922"/>
                  </a:lnTo>
                  <a:lnTo>
                    <a:pt x="4968983" y="1567665"/>
                  </a:lnTo>
                  <a:lnTo>
                    <a:pt x="4940950" y="1600342"/>
                  </a:lnTo>
                  <a:lnTo>
                    <a:pt x="4908273" y="1628375"/>
                  </a:lnTo>
                  <a:lnTo>
                    <a:pt x="4871530" y="1651185"/>
                  </a:lnTo>
                  <a:lnTo>
                    <a:pt x="4831299" y="1668194"/>
                  </a:lnTo>
                  <a:lnTo>
                    <a:pt x="4788159" y="1678824"/>
                  </a:lnTo>
                  <a:lnTo>
                    <a:pt x="4742687" y="1682495"/>
                  </a:lnTo>
                  <a:lnTo>
                    <a:pt x="280416" y="1682495"/>
                  </a:lnTo>
                  <a:lnTo>
                    <a:pt x="234944" y="1678824"/>
                  </a:lnTo>
                  <a:lnTo>
                    <a:pt x="191804" y="1668194"/>
                  </a:lnTo>
                  <a:lnTo>
                    <a:pt x="151573" y="1651185"/>
                  </a:lnTo>
                  <a:lnTo>
                    <a:pt x="114830" y="1628375"/>
                  </a:lnTo>
                  <a:lnTo>
                    <a:pt x="82153" y="1600342"/>
                  </a:lnTo>
                  <a:lnTo>
                    <a:pt x="54120" y="1567665"/>
                  </a:lnTo>
                  <a:lnTo>
                    <a:pt x="31310" y="1530922"/>
                  </a:lnTo>
                  <a:lnTo>
                    <a:pt x="14301" y="1490691"/>
                  </a:lnTo>
                  <a:lnTo>
                    <a:pt x="3671" y="1447551"/>
                  </a:lnTo>
                  <a:lnTo>
                    <a:pt x="0" y="1402079"/>
                  </a:lnTo>
                  <a:lnTo>
                    <a:pt x="0" y="28041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8" name="Google Shape;608;p46"/>
          <p:cNvSpPr txBox="1"/>
          <p:nvPr/>
        </p:nvSpPr>
        <p:spPr>
          <a:xfrm>
            <a:off x="9670542" y="2897556"/>
            <a:ext cx="448437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143510" lvl="0" marL="155575" marR="5080" rtl="0" algn="l">
              <a:lnSpc>
                <a:spcPct val="11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visual interface that can be used  as a web/desktop application to  perform full/light node activities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09" name="Google Shape;609;p46"/>
          <p:cNvGrpSpPr/>
          <p:nvPr/>
        </p:nvGrpSpPr>
        <p:grpSpPr>
          <a:xfrm>
            <a:off x="1906523" y="2241804"/>
            <a:ext cx="3831590" cy="490855"/>
            <a:chOff x="1906523" y="2241804"/>
            <a:chExt cx="3831590" cy="490855"/>
          </a:xfrm>
        </p:grpSpPr>
        <p:sp>
          <p:nvSpPr>
            <p:cNvPr id="610" name="Google Shape;610;p46"/>
            <p:cNvSpPr/>
            <p:nvPr/>
          </p:nvSpPr>
          <p:spPr>
            <a:xfrm>
              <a:off x="1906523" y="2241804"/>
              <a:ext cx="3831590" cy="490855"/>
            </a:xfrm>
            <a:custGeom>
              <a:rect b="b" l="l" r="r" t="t"/>
              <a:pathLst>
                <a:path extrusionOk="0" h="490855" w="3831590">
                  <a:moveTo>
                    <a:pt x="3749548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8"/>
                  </a:lnTo>
                  <a:lnTo>
                    <a:pt x="0" y="408940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8"/>
                  </a:lnTo>
                  <a:lnTo>
                    <a:pt x="3749548" y="490728"/>
                  </a:lnTo>
                  <a:lnTo>
                    <a:pt x="3781401" y="484306"/>
                  </a:lnTo>
                  <a:lnTo>
                    <a:pt x="3807396" y="466788"/>
                  </a:lnTo>
                  <a:lnTo>
                    <a:pt x="3824914" y="440793"/>
                  </a:lnTo>
                  <a:lnTo>
                    <a:pt x="3831336" y="408940"/>
                  </a:lnTo>
                  <a:lnTo>
                    <a:pt x="3831336" y="81788"/>
                  </a:lnTo>
                  <a:lnTo>
                    <a:pt x="3824914" y="49934"/>
                  </a:lnTo>
                  <a:lnTo>
                    <a:pt x="3807396" y="23939"/>
                  </a:lnTo>
                  <a:lnTo>
                    <a:pt x="3781401" y="6421"/>
                  </a:lnTo>
                  <a:lnTo>
                    <a:pt x="374954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1906523" y="2241804"/>
              <a:ext cx="3831590" cy="490855"/>
            </a:xfrm>
            <a:custGeom>
              <a:rect b="b" l="l" r="r" t="t"/>
              <a:pathLst>
                <a:path extrusionOk="0" h="490855" w="3831590">
                  <a:moveTo>
                    <a:pt x="0" y="81788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3749548" y="0"/>
                  </a:lnTo>
                  <a:lnTo>
                    <a:pt x="3781401" y="6421"/>
                  </a:lnTo>
                  <a:lnTo>
                    <a:pt x="3807396" y="23939"/>
                  </a:lnTo>
                  <a:lnTo>
                    <a:pt x="3824914" y="49934"/>
                  </a:lnTo>
                  <a:lnTo>
                    <a:pt x="3831336" y="81788"/>
                  </a:lnTo>
                  <a:lnTo>
                    <a:pt x="3831336" y="408940"/>
                  </a:lnTo>
                  <a:lnTo>
                    <a:pt x="3824914" y="440793"/>
                  </a:lnTo>
                  <a:lnTo>
                    <a:pt x="3807396" y="466788"/>
                  </a:lnTo>
                  <a:lnTo>
                    <a:pt x="3781401" y="484306"/>
                  </a:lnTo>
                  <a:lnTo>
                    <a:pt x="3749548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81788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12" name="Google Shape;612;p46"/>
          <p:cNvGrpSpPr/>
          <p:nvPr/>
        </p:nvGrpSpPr>
        <p:grpSpPr>
          <a:xfrm>
            <a:off x="9569195" y="2241804"/>
            <a:ext cx="3828415" cy="490855"/>
            <a:chOff x="9569195" y="2241804"/>
            <a:chExt cx="3828415" cy="490855"/>
          </a:xfrm>
        </p:grpSpPr>
        <p:sp>
          <p:nvSpPr>
            <p:cNvPr id="613" name="Google Shape;613;p46"/>
            <p:cNvSpPr/>
            <p:nvPr/>
          </p:nvSpPr>
          <p:spPr>
            <a:xfrm>
              <a:off x="9569195" y="2241804"/>
              <a:ext cx="3828415" cy="490855"/>
            </a:xfrm>
            <a:custGeom>
              <a:rect b="b" l="l" r="r" t="t"/>
              <a:pathLst>
                <a:path extrusionOk="0" h="490855" w="3828415">
                  <a:moveTo>
                    <a:pt x="3746500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8"/>
                  </a:lnTo>
                  <a:lnTo>
                    <a:pt x="0" y="408940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8"/>
                  </a:lnTo>
                  <a:lnTo>
                    <a:pt x="3746500" y="490728"/>
                  </a:lnTo>
                  <a:lnTo>
                    <a:pt x="3778353" y="484306"/>
                  </a:lnTo>
                  <a:lnTo>
                    <a:pt x="3804348" y="466788"/>
                  </a:lnTo>
                  <a:lnTo>
                    <a:pt x="3821866" y="440793"/>
                  </a:lnTo>
                  <a:lnTo>
                    <a:pt x="3828288" y="408940"/>
                  </a:lnTo>
                  <a:lnTo>
                    <a:pt x="3828288" y="81788"/>
                  </a:lnTo>
                  <a:lnTo>
                    <a:pt x="3821866" y="49934"/>
                  </a:lnTo>
                  <a:lnTo>
                    <a:pt x="3804348" y="23939"/>
                  </a:lnTo>
                  <a:lnTo>
                    <a:pt x="3778353" y="6421"/>
                  </a:lnTo>
                  <a:lnTo>
                    <a:pt x="3746500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9569195" y="2241804"/>
              <a:ext cx="3828415" cy="490855"/>
            </a:xfrm>
            <a:custGeom>
              <a:rect b="b" l="l" r="r" t="t"/>
              <a:pathLst>
                <a:path extrusionOk="0" h="490855" w="3828415">
                  <a:moveTo>
                    <a:pt x="0" y="81788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3746500" y="0"/>
                  </a:lnTo>
                  <a:lnTo>
                    <a:pt x="3778353" y="6421"/>
                  </a:lnTo>
                  <a:lnTo>
                    <a:pt x="3804348" y="23939"/>
                  </a:lnTo>
                  <a:lnTo>
                    <a:pt x="3821866" y="49934"/>
                  </a:lnTo>
                  <a:lnTo>
                    <a:pt x="3828288" y="81788"/>
                  </a:lnTo>
                  <a:lnTo>
                    <a:pt x="3828288" y="408940"/>
                  </a:lnTo>
                  <a:lnTo>
                    <a:pt x="3821866" y="440793"/>
                  </a:lnTo>
                  <a:lnTo>
                    <a:pt x="3804348" y="466788"/>
                  </a:lnTo>
                  <a:lnTo>
                    <a:pt x="3778353" y="484306"/>
                  </a:lnTo>
                  <a:lnTo>
                    <a:pt x="3746500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81788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5" name="Google Shape;615;p46"/>
          <p:cNvSpPr txBox="1"/>
          <p:nvPr/>
        </p:nvSpPr>
        <p:spPr>
          <a:xfrm>
            <a:off x="2086101" y="1496949"/>
            <a:ext cx="1111313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169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clients are mainly categorized in the below types: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15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Command Line Interface	Graphical User Interface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/>
          <p:nvPr>
            <p:ph type="title"/>
          </p:nvPr>
        </p:nvSpPr>
        <p:spPr>
          <a:xfrm>
            <a:off x="6358254" y="228422"/>
            <a:ext cx="353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Go Ethereum (Geth)</a:t>
            </a:r>
            <a:endParaRPr/>
          </a:p>
        </p:txBody>
      </p:sp>
      <p:pic>
        <p:nvPicPr>
          <p:cNvPr id="621" name="Google Shape;6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8591" y="627887"/>
            <a:ext cx="5257800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Google Shape;622;p47"/>
          <p:cNvGrpSpPr/>
          <p:nvPr/>
        </p:nvGrpSpPr>
        <p:grpSpPr>
          <a:xfrm>
            <a:off x="1743455" y="3310128"/>
            <a:ext cx="4480560" cy="4404360"/>
            <a:chOff x="1743455" y="3310128"/>
            <a:chExt cx="4480560" cy="4404360"/>
          </a:xfrm>
        </p:grpSpPr>
        <p:sp>
          <p:nvSpPr>
            <p:cNvPr id="623" name="Google Shape;623;p47"/>
            <p:cNvSpPr/>
            <p:nvPr/>
          </p:nvSpPr>
          <p:spPr>
            <a:xfrm>
              <a:off x="1743455" y="3310128"/>
              <a:ext cx="4480560" cy="4404360"/>
            </a:xfrm>
            <a:custGeom>
              <a:rect b="b" l="l" r="r" t="t"/>
              <a:pathLst>
                <a:path extrusionOk="0" h="4404359" w="4480560">
                  <a:moveTo>
                    <a:pt x="2240280" y="0"/>
                  </a:moveTo>
                  <a:lnTo>
                    <a:pt x="2191565" y="510"/>
                  </a:lnTo>
                  <a:lnTo>
                    <a:pt x="2143104" y="2034"/>
                  </a:lnTo>
                  <a:lnTo>
                    <a:pt x="2094907" y="4562"/>
                  </a:lnTo>
                  <a:lnTo>
                    <a:pt x="2046985" y="8082"/>
                  </a:lnTo>
                  <a:lnTo>
                    <a:pt x="1999348" y="12586"/>
                  </a:lnTo>
                  <a:lnTo>
                    <a:pt x="1952008" y="18062"/>
                  </a:lnTo>
                  <a:lnTo>
                    <a:pt x="1904973" y="24500"/>
                  </a:lnTo>
                  <a:lnTo>
                    <a:pt x="1858255" y="31891"/>
                  </a:lnTo>
                  <a:lnTo>
                    <a:pt x="1811865" y="40222"/>
                  </a:lnTo>
                  <a:lnTo>
                    <a:pt x="1765813" y="49485"/>
                  </a:lnTo>
                  <a:lnTo>
                    <a:pt x="1720109" y="59669"/>
                  </a:lnTo>
                  <a:lnTo>
                    <a:pt x="1674763" y="70763"/>
                  </a:lnTo>
                  <a:lnTo>
                    <a:pt x="1629787" y="82758"/>
                  </a:lnTo>
                  <a:lnTo>
                    <a:pt x="1585191" y="95642"/>
                  </a:lnTo>
                  <a:lnTo>
                    <a:pt x="1540986" y="109406"/>
                  </a:lnTo>
                  <a:lnTo>
                    <a:pt x="1497181" y="124039"/>
                  </a:lnTo>
                  <a:lnTo>
                    <a:pt x="1453788" y="139531"/>
                  </a:lnTo>
                  <a:lnTo>
                    <a:pt x="1410817" y="155872"/>
                  </a:lnTo>
                  <a:lnTo>
                    <a:pt x="1368278" y="173051"/>
                  </a:lnTo>
                  <a:lnTo>
                    <a:pt x="1326182" y="191058"/>
                  </a:lnTo>
                  <a:lnTo>
                    <a:pt x="1284539" y="209882"/>
                  </a:lnTo>
                  <a:lnTo>
                    <a:pt x="1243361" y="229514"/>
                  </a:lnTo>
                  <a:lnTo>
                    <a:pt x="1202656" y="249943"/>
                  </a:lnTo>
                  <a:lnTo>
                    <a:pt x="1162437" y="271158"/>
                  </a:lnTo>
                  <a:lnTo>
                    <a:pt x="1122714" y="293150"/>
                  </a:lnTo>
                  <a:lnTo>
                    <a:pt x="1083496" y="315907"/>
                  </a:lnTo>
                  <a:lnTo>
                    <a:pt x="1044795" y="339420"/>
                  </a:lnTo>
                  <a:lnTo>
                    <a:pt x="1006621" y="363679"/>
                  </a:lnTo>
                  <a:lnTo>
                    <a:pt x="968984" y="388672"/>
                  </a:lnTo>
                  <a:lnTo>
                    <a:pt x="931895" y="414391"/>
                  </a:lnTo>
                  <a:lnTo>
                    <a:pt x="895365" y="440823"/>
                  </a:lnTo>
                  <a:lnTo>
                    <a:pt x="859404" y="467960"/>
                  </a:lnTo>
                  <a:lnTo>
                    <a:pt x="824023" y="495790"/>
                  </a:lnTo>
                  <a:lnTo>
                    <a:pt x="789232" y="524304"/>
                  </a:lnTo>
                  <a:lnTo>
                    <a:pt x="755041" y="553490"/>
                  </a:lnTo>
                  <a:lnTo>
                    <a:pt x="721461" y="583339"/>
                  </a:lnTo>
                  <a:lnTo>
                    <a:pt x="688503" y="613841"/>
                  </a:lnTo>
                  <a:lnTo>
                    <a:pt x="656177" y="644985"/>
                  </a:lnTo>
                  <a:lnTo>
                    <a:pt x="624493" y="676760"/>
                  </a:lnTo>
                  <a:lnTo>
                    <a:pt x="593463" y="709157"/>
                  </a:lnTo>
                  <a:lnTo>
                    <a:pt x="563096" y="742165"/>
                  </a:lnTo>
                  <a:lnTo>
                    <a:pt x="533404" y="775774"/>
                  </a:lnTo>
                  <a:lnTo>
                    <a:pt x="504396" y="809973"/>
                  </a:lnTo>
                  <a:lnTo>
                    <a:pt x="476083" y="844752"/>
                  </a:lnTo>
                  <a:lnTo>
                    <a:pt x="448476" y="880101"/>
                  </a:lnTo>
                  <a:lnTo>
                    <a:pt x="421585" y="916009"/>
                  </a:lnTo>
                  <a:lnTo>
                    <a:pt x="395421" y="952467"/>
                  </a:lnTo>
                  <a:lnTo>
                    <a:pt x="369994" y="989463"/>
                  </a:lnTo>
                  <a:lnTo>
                    <a:pt x="345314" y="1026988"/>
                  </a:lnTo>
                  <a:lnTo>
                    <a:pt x="321393" y="1065031"/>
                  </a:lnTo>
                  <a:lnTo>
                    <a:pt x="298241" y="1103582"/>
                  </a:lnTo>
                  <a:lnTo>
                    <a:pt x="275867" y="1142630"/>
                  </a:lnTo>
                  <a:lnTo>
                    <a:pt x="254284" y="1182165"/>
                  </a:lnTo>
                  <a:lnTo>
                    <a:pt x="233500" y="1222177"/>
                  </a:lnTo>
                  <a:lnTo>
                    <a:pt x="213528" y="1262656"/>
                  </a:lnTo>
                  <a:lnTo>
                    <a:pt x="194377" y="1303591"/>
                  </a:lnTo>
                  <a:lnTo>
                    <a:pt x="176057" y="1344971"/>
                  </a:lnTo>
                  <a:lnTo>
                    <a:pt x="158580" y="1386787"/>
                  </a:lnTo>
                  <a:lnTo>
                    <a:pt x="141956" y="1429029"/>
                  </a:lnTo>
                  <a:lnTo>
                    <a:pt x="126194" y="1471685"/>
                  </a:lnTo>
                  <a:lnTo>
                    <a:pt x="111307" y="1514746"/>
                  </a:lnTo>
                  <a:lnTo>
                    <a:pt x="97304" y="1558201"/>
                  </a:lnTo>
                  <a:lnTo>
                    <a:pt x="84196" y="1602039"/>
                  </a:lnTo>
                  <a:lnTo>
                    <a:pt x="71993" y="1646252"/>
                  </a:lnTo>
                  <a:lnTo>
                    <a:pt x="60706" y="1690828"/>
                  </a:lnTo>
                  <a:lnTo>
                    <a:pt x="50345" y="1735756"/>
                  </a:lnTo>
                  <a:lnTo>
                    <a:pt x="40921" y="1781027"/>
                  </a:lnTo>
                  <a:lnTo>
                    <a:pt x="32445" y="1826631"/>
                  </a:lnTo>
                  <a:lnTo>
                    <a:pt x="24926" y="1872556"/>
                  </a:lnTo>
                  <a:lnTo>
                    <a:pt x="18376" y="1918793"/>
                  </a:lnTo>
                  <a:lnTo>
                    <a:pt x="12805" y="1965331"/>
                  </a:lnTo>
                  <a:lnTo>
                    <a:pt x="8223" y="2012160"/>
                  </a:lnTo>
                  <a:lnTo>
                    <a:pt x="4641" y="2059270"/>
                  </a:lnTo>
                  <a:lnTo>
                    <a:pt x="2069" y="2106650"/>
                  </a:lnTo>
                  <a:lnTo>
                    <a:pt x="519" y="2154290"/>
                  </a:lnTo>
                  <a:lnTo>
                    <a:pt x="0" y="2202180"/>
                  </a:lnTo>
                  <a:lnTo>
                    <a:pt x="519" y="2250069"/>
                  </a:lnTo>
                  <a:lnTo>
                    <a:pt x="2069" y="2297709"/>
                  </a:lnTo>
                  <a:lnTo>
                    <a:pt x="4641" y="2345089"/>
                  </a:lnTo>
                  <a:lnTo>
                    <a:pt x="8223" y="2392199"/>
                  </a:lnTo>
                  <a:lnTo>
                    <a:pt x="12805" y="2439028"/>
                  </a:lnTo>
                  <a:lnTo>
                    <a:pt x="18376" y="2485566"/>
                  </a:lnTo>
                  <a:lnTo>
                    <a:pt x="24926" y="2531803"/>
                  </a:lnTo>
                  <a:lnTo>
                    <a:pt x="32445" y="2577728"/>
                  </a:lnTo>
                  <a:lnTo>
                    <a:pt x="40921" y="2623332"/>
                  </a:lnTo>
                  <a:lnTo>
                    <a:pt x="50345" y="2668603"/>
                  </a:lnTo>
                  <a:lnTo>
                    <a:pt x="60706" y="2713531"/>
                  </a:lnTo>
                  <a:lnTo>
                    <a:pt x="71993" y="2758107"/>
                  </a:lnTo>
                  <a:lnTo>
                    <a:pt x="84196" y="2802320"/>
                  </a:lnTo>
                  <a:lnTo>
                    <a:pt x="97304" y="2846158"/>
                  </a:lnTo>
                  <a:lnTo>
                    <a:pt x="111307" y="2889613"/>
                  </a:lnTo>
                  <a:lnTo>
                    <a:pt x="126194" y="2932674"/>
                  </a:lnTo>
                  <a:lnTo>
                    <a:pt x="141956" y="2975330"/>
                  </a:lnTo>
                  <a:lnTo>
                    <a:pt x="158580" y="3017572"/>
                  </a:lnTo>
                  <a:lnTo>
                    <a:pt x="176057" y="3059388"/>
                  </a:lnTo>
                  <a:lnTo>
                    <a:pt x="194377" y="3100768"/>
                  </a:lnTo>
                  <a:lnTo>
                    <a:pt x="213528" y="3141703"/>
                  </a:lnTo>
                  <a:lnTo>
                    <a:pt x="233500" y="3182182"/>
                  </a:lnTo>
                  <a:lnTo>
                    <a:pt x="254284" y="3222194"/>
                  </a:lnTo>
                  <a:lnTo>
                    <a:pt x="275867" y="3261729"/>
                  </a:lnTo>
                  <a:lnTo>
                    <a:pt x="298241" y="3300777"/>
                  </a:lnTo>
                  <a:lnTo>
                    <a:pt x="321393" y="3339328"/>
                  </a:lnTo>
                  <a:lnTo>
                    <a:pt x="345314" y="3377371"/>
                  </a:lnTo>
                  <a:lnTo>
                    <a:pt x="369994" y="3414896"/>
                  </a:lnTo>
                  <a:lnTo>
                    <a:pt x="395421" y="3451892"/>
                  </a:lnTo>
                  <a:lnTo>
                    <a:pt x="421585" y="3488350"/>
                  </a:lnTo>
                  <a:lnTo>
                    <a:pt x="448476" y="3524258"/>
                  </a:lnTo>
                  <a:lnTo>
                    <a:pt x="476083" y="3559607"/>
                  </a:lnTo>
                  <a:lnTo>
                    <a:pt x="504396" y="3594386"/>
                  </a:lnTo>
                  <a:lnTo>
                    <a:pt x="533404" y="3628585"/>
                  </a:lnTo>
                  <a:lnTo>
                    <a:pt x="563096" y="3662194"/>
                  </a:lnTo>
                  <a:lnTo>
                    <a:pt x="593463" y="3695202"/>
                  </a:lnTo>
                  <a:lnTo>
                    <a:pt x="624493" y="3727599"/>
                  </a:lnTo>
                  <a:lnTo>
                    <a:pt x="656177" y="3759374"/>
                  </a:lnTo>
                  <a:lnTo>
                    <a:pt x="688503" y="3790518"/>
                  </a:lnTo>
                  <a:lnTo>
                    <a:pt x="721461" y="3821020"/>
                  </a:lnTo>
                  <a:lnTo>
                    <a:pt x="755041" y="3850869"/>
                  </a:lnTo>
                  <a:lnTo>
                    <a:pt x="789232" y="3880055"/>
                  </a:lnTo>
                  <a:lnTo>
                    <a:pt x="824023" y="3908569"/>
                  </a:lnTo>
                  <a:lnTo>
                    <a:pt x="859404" y="3936399"/>
                  </a:lnTo>
                  <a:lnTo>
                    <a:pt x="895365" y="3963536"/>
                  </a:lnTo>
                  <a:lnTo>
                    <a:pt x="931895" y="3989968"/>
                  </a:lnTo>
                  <a:lnTo>
                    <a:pt x="968984" y="4015687"/>
                  </a:lnTo>
                  <a:lnTo>
                    <a:pt x="1006621" y="4040680"/>
                  </a:lnTo>
                  <a:lnTo>
                    <a:pt x="1044795" y="4064939"/>
                  </a:lnTo>
                  <a:lnTo>
                    <a:pt x="1083496" y="4088452"/>
                  </a:lnTo>
                  <a:lnTo>
                    <a:pt x="1122714" y="4111209"/>
                  </a:lnTo>
                  <a:lnTo>
                    <a:pt x="1162437" y="4133201"/>
                  </a:lnTo>
                  <a:lnTo>
                    <a:pt x="1202656" y="4154416"/>
                  </a:lnTo>
                  <a:lnTo>
                    <a:pt x="1243361" y="4174845"/>
                  </a:lnTo>
                  <a:lnTo>
                    <a:pt x="1284539" y="4194477"/>
                  </a:lnTo>
                  <a:lnTo>
                    <a:pt x="1326182" y="4213301"/>
                  </a:lnTo>
                  <a:lnTo>
                    <a:pt x="1368278" y="4231308"/>
                  </a:lnTo>
                  <a:lnTo>
                    <a:pt x="1410817" y="4248487"/>
                  </a:lnTo>
                  <a:lnTo>
                    <a:pt x="1453788" y="4264828"/>
                  </a:lnTo>
                  <a:lnTo>
                    <a:pt x="1497181" y="4280320"/>
                  </a:lnTo>
                  <a:lnTo>
                    <a:pt x="1540986" y="4294953"/>
                  </a:lnTo>
                  <a:lnTo>
                    <a:pt x="1585191" y="4308717"/>
                  </a:lnTo>
                  <a:lnTo>
                    <a:pt x="1629787" y="4321601"/>
                  </a:lnTo>
                  <a:lnTo>
                    <a:pt x="1674763" y="4333596"/>
                  </a:lnTo>
                  <a:lnTo>
                    <a:pt x="1720109" y="4344690"/>
                  </a:lnTo>
                  <a:lnTo>
                    <a:pt x="1765813" y="4354874"/>
                  </a:lnTo>
                  <a:lnTo>
                    <a:pt x="1811865" y="4364137"/>
                  </a:lnTo>
                  <a:lnTo>
                    <a:pt x="1858255" y="4372468"/>
                  </a:lnTo>
                  <a:lnTo>
                    <a:pt x="1904973" y="4379859"/>
                  </a:lnTo>
                  <a:lnTo>
                    <a:pt x="1952008" y="4386297"/>
                  </a:lnTo>
                  <a:lnTo>
                    <a:pt x="1999348" y="4391773"/>
                  </a:lnTo>
                  <a:lnTo>
                    <a:pt x="2046985" y="4396277"/>
                  </a:lnTo>
                  <a:lnTo>
                    <a:pt x="2094907" y="4399797"/>
                  </a:lnTo>
                  <a:lnTo>
                    <a:pt x="2143104" y="4402325"/>
                  </a:lnTo>
                  <a:lnTo>
                    <a:pt x="2191565" y="4403849"/>
                  </a:lnTo>
                  <a:lnTo>
                    <a:pt x="2240280" y="4404360"/>
                  </a:lnTo>
                  <a:lnTo>
                    <a:pt x="2288994" y="4403849"/>
                  </a:lnTo>
                  <a:lnTo>
                    <a:pt x="2337455" y="4402325"/>
                  </a:lnTo>
                  <a:lnTo>
                    <a:pt x="2385652" y="4399797"/>
                  </a:lnTo>
                  <a:lnTo>
                    <a:pt x="2433574" y="4396277"/>
                  </a:lnTo>
                  <a:lnTo>
                    <a:pt x="2481211" y="4391773"/>
                  </a:lnTo>
                  <a:lnTo>
                    <a:pt x="2528551" y="4386297"/>
                  </a:lnTo>
                  <a:lnTo>
                    <a:pt x="2575586" y="4379859"/>
                  </a:lnTo>
                  <a:lnTo>
                    <a:pt x="2622304" y="4372468"/>
                  </a:lnTo>
                  <a:lnTo>
                    <a:pt x="2668694" y="4364137"/>
                  </a:lnTo>
                  <a:lnTo>
                    <a:pt x="2714746" y="4354874"/>
                  </a:lnTo>
                  <a:lnTo>
                    <a:pt x="2760450" y="4344690"/>
                  </a:lnTo>
                  <a:lnTo>
                    <a:pt x="2805796" y="4333596"/>
                  </a:lnTo>
                  <a:lnTo>
                    <a:pt x="2850772" y="4321601"/>
                  </a:lnTo>
                  <a:lnTo>
                    <a:pt x="2895368" y="4308717"/>
                  </a:lnTo>
                  <a:lnTo>
                    <a:pt x="2939573" y="4294953"/>
                  </a:lnTo>
                  <a:lnTo>
                    <a:pt x="2983378" y="4280320"/>
                  </a:lnTo>
                  <a:lnTo>
                    <a:pt x="3026771" y="4264828"/>
                  </a:lnTo>
                  <a:lnTo>
                    <a:pt x="3069742" y="4248487"/>
                  </a:lnTo>
                  <a:lnTo>
                    <a:pt x="3112281" y="4231308"/>
                  </a:lnTo>
                  <a:lnTo>
                    <a:pt x="3154377" y="4213301"/>
                  </a:lnTo>
                  <a:lnTo>
                    <a:pt x="3196020" y="4194477"/>
                  </a:lnTo>
                  <a:lnTo>
                    <a:pt x="3237198" y="4174845"/>
                  </a:lnTo>
                  <a:lnTo>
                    <a:pt x="3277903" y="4154416"/>
                  </a:lnTo>
                  <a:lnTo>
                    <a:pt x="3318122" y="4133201"/>
                  </a:lnTo>
                  <a:lnTo>
                    <a:pt x="3357845" y="4111209"/>
                  </a:lnTo>
                  <a:lnTo>
                    <a:pt x="3397063" y="4088452"/>
                  </a:lnTo>
                  <a:lnTo>
                    <a:pt x="3435764" y="4064939"/>
                  </a:lnTo>
                  <a:lnTo>
                    <a:pt x="3473938" y="4040680"/>
                  </a:lnTo>
                  <a:lnTo>
                    <a:pt x="3511575" y="4015687"/>
                  </a:lnTo>
                  <a:lnTo>
                    <a:pt x="3548664" y="3989968"/>
                  </a:lnTo>
                  <a:lnTo>
                    <a:pt x="3585194" y="3963536"/>
                  </a:lnTo>
                  <a:lnTo>
                    <a:pt x="3621155" y="3936399"/>
                  </a:lnTo>
                  <a:lnTo>
                    <a:pt x="3656536" y="3908569"/>
                  </a:lnTo>
                  <a:lnTo>
                    <a:pt x="3691327" y="3880055"/>
                  </a:lnTo>
                  <a:lnTo>
                    <a:pt x="3725518" y="3850869"/>
                  </a:lnTo>
                  <a:lnTo>
                    <a:pt x="3759098" y="3821020"/>
                  </a:lnTo>
                  <a:lnTo>
                    <a:pt x="3792056" y="3790518"/>
                  </a:lnTo>
                  <a:lnTo>
                    <a:pt x="3824382" y="3759374"/>
                  </a:lnTo>
                  <a:lnTo>
                    <a:pt x="3856066" y="3727599"/>
                  </a:lnTo>
                  <a:lnTo>
                    <a:pt x="3887096" y="3695202"/>
                  </a:lnTo>
                  <a:lnTo>
                    <a:pt x="3917463" y="3662194"/>
                  </a:lnTo>
                  <a:lnTo>
                    <a:pt x="3947155" y="3628585"/>
                  </a:lnTo>
                  <a:lnTo>
                    <a:pt x="3976163" y="3594386"/>
                  </a:lnTo>
                  <a:lnTo>
                    <a:pt x="4004476" y="3559607"/>
                  </a:lnTo>
                  <a:lnTo>
                    <a:pt x="4032083" y="3524258"/>
                  </a:lnTo>
                  <a:lnTo>
                    <a:pt x="4058974" y="3488350"/>
                  </a:lnTo>
                  <a:lnTo>
                    <a:pt x="4085138" y="3451892"/>
                  </a:lnTo>
                  <a:lnTo>
                    <a:pt x="4110565" y="3414896"/>
                  </a:lnTo>
                  <a:lnTo>
                    <a:pt x="4135245" y="3377371"/>
                  </a:lnTo>
                  <a:lnTo>
                    <a:pt x="4159166" y="3339328"/>
                  </a:lnTo>
                  <a:lnTo>
                    <a:pt x="4182318" y="3300777"/>
                  </a:lnTo>
                  <a:lnTo>
                    <a:pt x="4204692" y="3261729"/>
                  </a:lnTo>
                  <a:lnTo>
                    <a:pt x="4226275" y="3222194"/>
                  </a:lnTo>
                  <a:lnTo>
                    <a:pt x="4247059" y="3182182"/>
                  </a:lnTo>
                  <a:lnTo>
                    <a:pt x="4267031" y="3141703"/>
                  </a:lnTo>
                  <a:lnTo>
                    <a:pt x="4286182" y="3100768"/>
                  </a:lnTo>
                  <a:lnTo>
                    <a:pt x="4304502" y="3059388"/>
                  </a:lnTo>
                  <a:lnTo>
                    <a:pt x="4321979" y="3017572"/>
                  </a:lnTo>
                  <a:lnTo>
                    <a:pt x="4338603" y="2975330"/>
                  </a:lnTo>
                  <a:lnTo>
                    <a:pt x="4354365" y="2932674"/>
                  </a:lnTo>
                  <a:lnTo>
                    <a:pt x="4369252" y="2889613"/>
                  </a:lnTo>
                  <a:lnTo>
                    <a:pt x="4383255" y="2846158"/>
                  </a:lnTo>
                  <a:lnTo>
                    <a:pt x="4396363" y="2802320"/>
                  </a:lnTo>
                  <a:lnTo>
                    <a:pt x="4408566" y="2758107"/>
                  </a:lnTo>
                  <a:lnTo>
                    <a:pt x="4419853" y="2713531"/>
                  </a:lnTo>
                  <a:lnTo>
                    <a:pt x="4430214" y="2668603"/>
                  </a:lnTo>
                  <a:lnTo>
                    <a:pt x="4439638" y="2623332"/>
                  </a:lnTo>
                  <a:lnTo>
                    <a:pt x="4448114" y="2577728"/>
                  </a:lnTo>
                  <a:lnTo>
                    <a:pt x="4455633" y="2531803"/>
                  </a:lnTo>
                  <a:lnTo>
                    <a:pt x="4462183" y="2485566"/>
                  </a:lnTo>
                  <a:lnTo>
                    <a:pt x="4467754" y="2439028"/>
                  </a:lnTo>
                  <a:lnTo>
                    <a:pt x="4472336" y="2392199"/>
                  </a:lnTo>
                  <a:lnTo>
                    <a:pt x="4475918" y="2345089"/>
                  </a:lnTo>
                  <a:lnTo>
                    <a:pt x="4478490" y="2297709"/>
                  </a:lnTo>
                  <a:lnTo>
                    <a:pt x="4480040" y="2250069"/>
                  </a:lnTo>
                  <a:lnTo>
                    <a:pt x="4480559" y="2202180"/>
                  </a:lnTo>
                  <a:lnTo>
                    <a:pt x="4480040" y="2154290"/>
                  </a:lnTo>
                  <a:lnTo>
                    <a:pt x="4478490" y="2106650"/>
                  </a:lnTo>
                  <a:lnTo>
                    <a:pt x="4475918" y="2059270"/>
                  </a:lnTo>
                  <a:lnTo>
                    <a:pt x="4472336" y="2012160"/>
                  </a:lnTo>
                  <a:lnTo>
                    <a:pt x="4467754" y="1965331"/>
                  </a:lnTo>
                  <a:lnTo>
                    <a:pt x="4462183" y="1918793"/>
                  </a:lnTo>
                  <a:lnTo>
                    <a:pt x="4455633" y="1872556"/>
                  </a:lnTo>
                  <a:lnTo>
                    <a:pt x="4448114" y="1826631"/>
                  </a:lnTo>
                  <a:lnTo>
                    <a:pt x="4439638" y="1781027"/>
                  </a:lnTo>
                  <a:lnTo>
                    <a:pt x="4430214" y="1735756"/>
                  </a:lnTo>
                  <a:lnTo>
                    <a:pt x="4419853" y="1690828"/>
                  </a:lnTo>
                  <a:lnTo>
                    <a:pt x="4408566" y="1646252"/>
                  </a:lnTo>
                  <a:lnTo>
                    <a:pt x="4396363" y="1602039"/>
                  </a:lnTo>
                  <a:lnTo>
                    <a:pt x="4383255" y="1558201"/>
                  </a:lnTo>
                  <a:lnTo>
                    <a:pt x="4369252" y="1514746"/>
                  </a:lnTo>
                  <a:lnTo>
                    <a:pt x="4354365" y="1471685"/>
                  </a:lnTo>
                  <a:lnTo>
                    <a:pt x="4338603" y="1429029"/>
                  </a:lnTo>
                  <a:lnTo>
                    <a:pt x="4321979" y="1386787"/>
                  </a:lnTo>
                  <a:lnTo>
                    <a:pt x="4304502" y="1344971"/>
                  </a:lnTo>
                  <a:lnTo>
                    <a:pt x="4286182" y="1303591"/>
                  </a:lnTo>
                  <a:lnTo>
                    <a:pt x="4267031" y="1262656"/>
                  </a:lnTo>
                  <a:lnTo>
                    <a:pt x="4247059" y="1222177"/>
                  </a:lnTo>
                  <a:lnTo>
                    <a:pt x="4226275" y="1182165"/>
                  </a:lnTo>
                  <a:lnTo>
                    <a:pt x="4204692" y="1142630"/>
                  </a:lnTo>
                  <a:lnTo>
                    <a:pt x="4182318" y="1103582"/>
                  </a:lnTo>
                  <a:lnTo>
                    <a:pt x="4159166" y="1065031"/>
                  </a:lnTo>
                  <a:lnTo>
                    <a:pt x="4135245" y="1026988"/>
                  </a:lnTo>
                  <a:lnTo>
                    <a:pt x="4110565" y="989463"/>
                  </a:lnTo>
                  <a:lnTo>
                    <a:pt x="4085138" y="952467"/>
                  </a:lnTo>
                  <a:lnTo>
                    <a:pt x="4058974" y="916009"/>
                  </a:lnTo>
                  <a:lnTo>
                    <a:pt x="4032083" y="880101"/>
                  </a:lnTo>
                  <a:lnTo>
                    <a:pt x="4004476" y="844752"/>
                  </a:lnTo>
                  <a:lnTo>
                    <a:pt x="3976163" y="809973"/>
                  </a:lnTo>
                  <a:lnTo>
                    <a:pt x="3947155" y="775774"/>
                  </a:lnTo>
                  <a:lnTo>
                    <a:pt x="3917463" y="742165"/>
                  </a:lnTo>
                  <a:lnTo>
                    <a:pt x="3887096" y="709157"/>
                  </a:lnTo>
                  <a:lnTo>
                    <a:pt x="3856066" y="676760"/>
                  </a:lnTo>
                  <a:lnTo>
                    <a:pt x="3824382" y="644985"/>
                  </a:lnTo>
                  <a:lnTo>
                    <a:pt x="3792056" y="613841"/>
                  </a:lnTo>
                  <a:lnTo>
                    <a:pt x="3759098" y="583339"/>
                  </a:lnTo>
                  <a:lnTo>
                    <a:pt x="3725518" y="553490"/>
                  </a:lnTo>
                  <a:lnTo>
                    <a:pt x="3691327" y="524304"/>
                  </a:lnTo>
                  <a:lnTo>
                    <a:pt x="3656536" y="495790"/>
                  </a:lnTo>
                  <a:lnTo>
                    <a:pt x="3621155" y="467960"/>
                  </a:lnTo>
                  <a:lnTo>
                    <a:pt x="3585194" y="440823"/>
                  </a:lnTo>
                  <a:lnTo>
                    <a:pt x="3548664" y="414391"/>
                  </a:lnTo>
                  <a:lnTo>
                    <a:pt x="3511575" y="388672"/>
                  </a:lnTo>
                  <a:lnTo>
                    <a:pt x="3473938" y="363679"/>
                  </a:lnTo>
                  <a:lnTo>
                    <a:pt x="3435764" y="339420"/>
                  </a:lnTo>
                  <a:lnTo>
                    <a:pt x="3397063" y="315907"/>
                  </a:lnTo>
                  <a:lnTo>
                    <a:pt x="3357845" y="293150"/>
                  </a:lnTo>
                  <a:lnTo>
                    <a:pt x="3318122" y="271158"/>
                  </a:lnTo>
                  <a:lnTo>
                    <a:pt x="3277903" y="249943"/>
                  </a:lnTo>
                  <a:lnTo>
                    <a:pt x="3237198" y="229514"/>
                  </a:lnTo>
                  <a:lnTo>
                    <a:pt x="3196020" y="209882"/>
                  </a:lnTo>
                  <a:lnTo>
                    <a:pt x="3154377" y="191058"/>
                  </a:lnTo>
                  <a:lnTo>
                    <a:pt x="3112281" y="173051"/>
                  </a:lnTo>
                  <a:lnTo>
                    <a:pt x="3069742" y="155872"/>
                  </a:lnTo>
                  <a:lnTo>
                    <a:pt x="3026771" y="139531"/>
                  </a:lnTo>
                  <a:lnTo>
                    <a:pt x="2983378" y="124039"/>
                  </a:lnTo>
                  <a:lnTo>
                    <a:pt x="2939573" y="109406"/>
                  </a:lnTo>
                  <a:lnTo>
                    <a:pt x="2895368" y="95642"/>
                  </a:lnTo>
                  <a:lnTo>
                    <a:pt x="2850772" y="82758"/>
                  </a:lnTo>
                  <a:lnTo>
                    <a:pt x="2805796" y="70763"/>
                  </a:lnTo>
                  <a:lnTo>
                    <a:pt x="2760450" y="59669"/>
                  </a:lnTo>
                  <a:lnTo>
                    <a:pt x="2714746" y="49485"/>
                  </a:lnTo>
                  <a:lnTo>
                    <a:pt x="2668694" y="40222"/>
                  </a:lnTo>
                  <a:lnTo>
                    <a:pt x="2622304" y="31891"/>
                  </a:lnTo>
                  <a:lnTo>
                    <a:pt x="2575586" y="24500"/>
                  </a:lnTo>
                  <a:lnTo>
                    <a:pt x="2528551" y="18062"/>
                  </a:lnTo>
                  <a:lnTo>
                    <a:pt x="2481211" y="12586"/>
                  </a:lnTo>
                  <a:lnTo>
                    <a:pt x="2433574" y="8082"/>
                  </a:lnTo>
                  <a:lnTo>
                    <a:pt x="2385652" y="4562"/>
                  </a:lnTo>
                  <a:lnTo>
                    <a:pt x="2337455" y="2034"/>
                  </a:lnTo>
                  <a:lnTo>
                    <a:pt x="2288994" y="510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1743455" y="3310128"/>
              <a:ext cx="4480560" cy="4404360"/>
            </a:xfrm>
            <a:custGeom>
              <a:rect b="b" l="l" r="r" t="t"/>
              <a:pathLst>
                <a:path extrusionOk="0" h="4404359" w="4480560">
                  <a:moveTo>
                    <a:pt x="0" y="2202180"/>
                  </a:moveTo>
                  <a:lnTo>
                    <a:pt x="519" y="2154290"/>
                  </a:lnTo>
                  <a:lnTo>
                    <a:pt x="2069" y="2106650"/>
                  </a:lnTo>
                  <a:lnTo>
                    <a:pt x="4641" y="2059270"/>
                  </a:lnTo>
                  <a:lnTo>
                    <a:pt x="8223" y="2012160"/>
                  </a:lnTo>
                  <a:lnTo>
                    <a:pt x="12805" y="1965331"/>
                  </a:lnTo>
                  <a:lnTo>
                    <a:pt x="18376" y="1918793"/>
                  </a:lnTo>
                  <a:lnTo>
                    <a:pt x="24926" y="1872556"/>
                  </a:lnTo>
                  <a:lnTo>
                    <a:pt x="32445" y="1826631"/>
                  </a:lnTo>
                  <a:lnTo>
                    <a:pt x="40921" y="1781027"/>
                  </a:lnTo>
                  <a:lnTo>
                    <a:pt x="50345" y="1735756"/>
                  </a:lnTo>
                  <a:lnTo>
                    <a:pt x="60706" y="1690828"/>
                  </a:lnTo>
                  <a:lnTo>
                    <a:pt x="71993" y="1646252"/>
                  </a:lnTo>
                  <a:lnTo>
                    <a:pt x="84196" y="1602039"/>
                  </a:lnTo>
                  <a:lnTo>
                    <a:pt x="97304" y="1558201"/>
                  </a:lnTo>
                  <a:lnTo>
                    <a:pt x="111307" y="1514746"/>
                  </a:lnTo>
                  <a:lnTo>
                    <a:pt x="126194" y="1471685"/>
                  </a:lnTo>
                  <a:lnTo>
                    <a:pt x="141956" y="1429029"/>
                  </a:lnTo>
                  <a:lnTo>
                    <a:pt x="158580" y="1386787"/>
                  </a:lnTo>
                  <a:lnTo>
                    <a:pt x="176057" y="1344971"/>
                  </a:lnTo>
                  <a:lnTo>
                    <a:pt x="194377" y="1303591"/>
                  </a:lnTo>
                  <a:lnTo>
                    <a:pt x="213528" y="1262656"/>
                  </a:lnTo>
                  <a:lnTo>
                    <a:pt x="233500" y="1222177"/>
                  </a:lnTo>
                  <a:lnTo>
                    <a:pt x="254284" y="1182165"/>
                  </a:lnTo>
                  <a:lnTo>
                    <a:pt x="275867" y="1142630"/>
                  </a:lnTo>
                  <a:lnTo>
                    <a:pt x="298241" y="1103582"/>
                  </a:lnTo>
                  <a:lnTo>
                    <a:pt x="321393" y="1065031"/>
                  </a:lnTo>
                  <a:lnTo>
                    <a:pt x="345314" y="1026988"/>
                  </a:lnTo>
                  <a:lnTo>
                    <a:pt x="369994" y="989463"/>
                  </a:lnTo>
                  <a:lnTo>
                    <a:pt x="395421" y="952467"/>
                  </a:lnTo>
                  <a:lnTo>
                    <a:pt x="421585" y="916009"/>
                  </a:lnTo>
                  <a:lnTo>
                    <a:pt x="448476" y="880101"/>
                  </a:lnTo>
                  <a:lnTo>
                    <a:pt x="476083" y="844752"/>
                  </a:lnTo>
                  <a:lnTo>
                    <a:pt x="504396" y="809973"/>
                  </a:lnTo>
                  <a:lnTo>
                    <a:pt x="533404" y="775774"/>
                  </a:lnTo>
                  <a:lnTo>
                    <a:pt x="563096" y="742165"/>
                  </a:lnTo>
                  <a:lnTo>
                    <a:pt x="593463" y="709157"/>
                  </a:lnTo>
                  <a:lnTo>
                    <a:pt x="624493" y="676760"/>
                  </a:lnTo>
                  <a:lnTo>
                    <a:pt x="656177" y="644985"/>
                  </a:lnTo>
                  <a:lnTo>
                    <a:pt x="688503" y="613841"/>
                  </a:lnTo>
                  <a:lnTo>
                    <a:pt x="721461" y="583339"/>
                  </a:lnTo>
                  <a:lnTo>
                    <a:pt x="755041" y="553490"/>
                  </a:lnTo>
                  <a:lnTo>
                    <a:pt x="789232" y="524304"/>
                  </a:lnTo>
                  <a:lnTo>
                    <a:pt x="824023" y="495790"/>
                  </a:lnTo>
                  <a:lnTo>
                    <a:pt x="859404" y="467960"/>
                  </a:lnTo>
                  <a:lnTo>
                    <a:pt x="895365" y="440823"/>
                  </a:lnTo>
                  <a:lnTo>
                    <a:pt x="931895" y="414391"/>
                  </a:lnTo>
                  <a:lnTo>
                    <a:pt x="968984" y="388672"/>
                  </a:lnTo>
                  <a:lnTo>
                    <a:pt x="1006621" y="363679"/>
                  </a:lnTo>
                  <a:lnTo>
                    <a:pt x="1044795" y="339420"/>
                  </a:lnTo>
                  <a:lnTo>
                    <a:pt x="1083496" y="315907"/>
                  </a:lnTo>
                  <a:lnTo>
                    <a:pt x="1122714" y="293150"/>
                  </a:lnTo>
                  <a:lnTo>
                    <a:pt x="1162437" y="271158"/>
                  </a:lnTo>
                  <a:lnTo>
                    <a:pt x="1202656" y="249943"/>
                  </a:lnTo>
                  <a:lnTo>
                    <a:pt x="1243361" y="229514"/>
                  </a:lnTo>
                  <a:lnTo>
                    <a:pt x="1284539" y="209882"/>
                  </a:lnTo>
                  <a:lnTo>
                    <a:pt x="1326182" y="191058"/>
                  </a:lnTo>
                  <a:lnTo>
                    <a:pt x="1368278" y="173051"/>
                  </a:lnTo>
                  <a:lnTo>
                    <a:pt x="1410817" y="155872"/>
                  </a:lnTo>
                  <a:lnTo>
                    <a:pt x="1453788" y="139531"/>
                  </a:lnTo>
                  <a:lnTo>
                    <a:pt x="1497181" y="124039"/>
                  </a:lnTo>
                  <a:lnTo>
                    <a:pt x="1540986" y="109406"/>
                  </a:lnTo>
                  <a:lnTo>
                    <a:pt x="1585191" y="95642"/>
                  </a:lnTo>
                  <a:lnTo>
                    <a:pt x="1629787" y="82758"/>
                  </a:lnTo>
                  <a:lnTo>
                    <a:pt x="1674763" y="70763"/>
                  </a:lnTo>
                  <a:lnTo>
                    <a:pt x="1720109" y="59669"/>
                  </a:lnTo>
                  <a:lnTo>
                    <a:pt x="1765813" y="49485"/>
                  </a:lnTo>
                  <a:lnTo>
                    <a:pt x="1811865" y="40222"/>
                  </a:lnTo>
                  <a:lnTo>
                    <a:pt x="1858255" y="31891"/>
                  </a:lnTo>
                  <a:lnTo>
                    <a:pt x="1904973" y="24500"/>
                  </a:lnTo>
                  <a:lnTo>
                    <a:pt x="1952008" y="18062"/>
                  </a:lnTo>
                  <a:lnTo>
                    <a:pt x="1999348" y="12586"/>
                  </a:lnTo>
                  <a:lnTo>
                    <a:pt x="2046985" y="8082"/>
                  </a:lnTo>
                  <a:lnTo>
                    <a:pt x="2094907" y="4562"/>
                  </a:lnTo>
                  <a:lnTo>
                    <a:pt x="2143104" y="2034"/>
                  </a:lnTo>
                  <a:lnTo>
                    <a:pt x="2191565" y="510"/>
                  </a:lnTo>
                  <a:lnTo>
                    <a:pt x="2240280" y="0"/>
                  </a:lnTo>
                  <a:lnTo>
                    <a:pt x="2288994" y="510"/>
                  </a:lnTo>
                  <a:lnTo>
                    <a:pt x="2337455" y="2034"/>
                  </a:lnTo>
                  <a:lnTo>
                    <a:pt x="2385652" y="4562"/>
                  </a:lnTo>
                  <a:lnTo>
                    <a:pt x="2433574" y="8082"/>
                  </a:lnTo>
                  <a:lnTo>
                    <a:pt x="2481211" y="12586"/>
                  </a:lnTo>
                  <a:lnTo>
                    <a:pt x="2528551" y="18062"/>
                  </a:lnTo>
                  <a:lnTo>
                    <a:pt x="2575586" y="24500"/>
                  </a:lnTo>
                  <a:lnTo>
                    <a:pt x="2622304" y="31891"/>
                  </a:lnTo>
                  <a:lnTo>
                    <a:pt x="2668694" y="40222"/>
                  </a:lnTo>
                  <a:lnTo>
                    <a:pt x="2714746" y="49485"/>
                  </a:lnTo>
                  <a:lnTo>
                    <a:pt x="2760450" y="59669"/>
                  </a:lnTo>
                  <a:lnTo>
                    <a:pt x="2805796" y="70763"/>
                  </a:lnTo>
                  <a:lnTo>
                    <a:pt x="2850772" y="82758"/>
                  </a:lnTo>
                  <a:lnTo>
                    <a:pt x="2895368" y="95642"/>
                  </a:lnTo>
                  <a:lnTo>
                    <a:pt x="2939573" y="109406"/>
                  </a:lnTo>
                  <a:lnTo>
                    <a:pt x="2983378" y="124039"/>
                  </a:lnTo>
                  <a:lnTo>
                    <a:pt x="3026771" y="139531"/>
                  </a:lnTo>
                  <a:lnTo>
                    <a:pt x="3069742" y="155872"/>
                  </a:lnTo>
                  <a:lnTo>
                    <a:pt x="3112281" y="173051"/>
                  </a:lnTo>
                  <a:lnTo>
                    <a:pt x="3154377" y="191058"/>
                  </a:lnTo>
                  <a:lnTo>
                    <a:pt x="3196020" y="209882"/>
                  </a:lnTo>
                  <a:lnTo>
                    <a:pt x="3237198" y="229514"/>
                  </a:lnTo>
                  <a:lnTo>
                    <a:pt x="3277903" y="249943"/>
                  </a:lnTo>
                  <a:lnTo>
                    <a:pt x="3318122" y="271158"/>
                  </a:lnTo>
                  <a:lnTo>
                    <a:pt x="3357845" y="293150"/>
                  </a:lnTo>
                  <a:lnTo>
                    <a:pt x="3397063" y="315907"/>
                  </a:lnTo>
                  <a:lnTo>
                    <a:pt x="3435764" y="339420"/>
                  </a:lnTo>
                  <a:lnTo>
                    <a:pt x="3473938" y="363679"/>
                  </a:lnTo>
                  <a:lnTo>
                    <a:pt x="3511575" y="388672"/>
                  </a:lnTo>
                  <a:lnTo>
                    <a:pt x="3548664" y="414391"/>
                  </a:lnTo>
                  <a:lnTo>
                    <a:pt x="3585194" y="440823"/>
                  </a:lnTo>
                  <a:lnTo>
                    <a:pt x="3621155" y="467960"/>
                  </a:lnTo>
                  <a:lnTo>
                    <a:pt x="3656536" y="495790"/>
                  </a:lnTo>
                  <a:lnTo>
                    <a:pt x="3691327" y="524304"/>
                  </a:lnTo>
                  <a:lnTo>
                    <a:pt x="3725518" y="553490"/>
                  </a:lnTo>
                  <a:lnTo>
                    <a:pt x="3759098" y="583339"/>
                  </a:lnTo>
                  <a:lnTo>
                    <a:pt x="3792056" y="613841"/>
                  </a:lnTo>
                  <a:lnTo>
                    <a:pt x="3824382" y="644985"/>
                  </a:lnTo>
                  <a:lnTo>
                    <a:pt x="3856066" y="676760"/>
                  </a:lnTo>
                  <a:lnTo>
                    <a:pt x="3887096" y="709157"/>
                  </a:lnTo>
                  <a:lnTo>
                    <a:pt x="3917463" y="742165"/>
                  </a:lnTo>
                  <a:lnTo>
                    <a:pt x="3947155" y="775774"/>
                  </a:lnTo>
                  <a:lnTo>
                    <a:pt x="3976163" y="809973"/>
                  </a:lnTo>
                  <a:lnTo>
                    <a:pt x="4004476" y="844752"/>
                  </a:lnTo>
                  <a:lnTo>
                    <a:pt x="4032083" y="880101"/>
                  </a:lnTo>
                  <a:lnTo>
                    <a:pt x="4058974" y="916009"/>
                  </a:lnTo>
                  <a:lnTo>
                    <a:pt x="4085138" y="952467"/>
                  </a:lnTo>
                  <a:lnTo>
                    <a:pt x="4110565" y="989463"/>
                  </a:lnTo>
                  <a:lnTo>
                    <a:pt x="4135245" y="1026988"/>
                  </a:lnTo>
                  <a:lnTo>
                    <a:pt x="4159166" y="1065031"/>
                  </a:lnTo>
                  <a:lnTo>
                    <a:pt x="4182318" y="1103582"/>
                  </a:lnTo>
                  <a:lnTo>
                    <a:pt x="4204692" y="1142630"/>
                  </a:lnTo>
                  <a:lnTo>
                    <a:pt x="4226275" y="1182165"/>
                  </a:lnTo>
                  <a:lnTo>
                    <a:pt x="4247059" y="1222177"/>
                  </a:lnTo>
                  <a:lnTo>
                    <a:pt x="4267031" y="1262656"/>
                  </a:lnTo>
                  <a:lnTo>
                    <a:pt x="4286182" y="1303591"/>
                  </a:lnTo>
                  <a:lnTo>
                    <a:pt x="4304502" y="1344971"/>
                  </a:lnTo>
                  <a:lnTo>
                    <a:pt x="4321979" y="1386787"/>
                  </a:lnTo>
                  <a:lnTo>
                    <a:pt x="4338603" y="1429029"/>
                  </a:lnTo>
                  <a:lnTo>
                    <a:pt x="4354365" y="1471685"/>
                  </a:lnTo>
                  <a:lnTo>
                    <a:pt x="4369252" y="1514746"/>
                  </a:lnTo>
                  <a:lnTo>
                    <a:pt x="4383255" y="1558201"/>
                  </a:lnTo>
                  <a:lnTo>
                    <a:pt x="4396363" y="1602039"/>
                  </a:lnTo>
                  <a:lnTo>
                    <a:pt x="4408566" y="1646252"/>
                  </a:lnTo>
                  <a:lnTo>
                    <a:pt x="4419853" y="1690828"/>
                  </a:lnTo>
                  <a:lnTo>
                    <a:pt x="4430214" y="1735756"/>
                  </a:lnTo>
                  <a:lnTo>
                    <a:pt x="4439638" y="1781027"/>
                  </a:lnTo>
                  <a:lnTo>
                    <a:pt x="4448114" y="1826631"/>
                  </a:lnTo>
                  <a:lnTo>
                    <a:pt x="4455633" y="1872556"/>
                  </a:lnTo>
                  <a:lnTo>
                    <a:pt x="4462183" y="1918793"/>
                  </a:lnTo>
                  <a:lnTo>
                    <a:pt x="4467754" y="1965331"/>
                  </a:lnTo>
                  <a:lnTo>
                    <a:pt x="4472336" y="2012160"/>
                  </a:lnTo>
                  <a:lnTo>
                    <a:pt x="4475918" y="2059270"/>
                  </a:lnTo>
                  <a:lnTo>
                    <a:pt x="4478490" y="2106650"/>
                  </a:lnTo>
                  <a:lnTo>
                    <a:pt x="4480040" y="2154290"/>
                  </a:lnTo>
                  <a:lnTo>
                    <a:pt x="4480559" y="2202180"/>
                  </a:lnTo>
                  <a:lnTo>
                    <a:pt x="4480040" y="2250069"/>
                  </a:lnTo>
                  <a:lnTo>
                    <a:pt x="4478490" y="2297709"/>
                  </a:lnTo>
                  <a:lnTo>
                    <a:pt x="4475918" y="2345089"/>
                  </a:lnTo>
                  <a:lnTo>
                    <a:pt x="4472336" y="2392199"/>
                  </a:lnTo>
                  <a:lnTo>
                    <a:pt x="4467754" y="2439028"/>
                  </a:lnTo>
                  <a:lnTo>
                    <a:pt x="4462183" y="2485566"/>
                  </a:lnTo>
                  <a:lnTo>
                    <a:pt x="4455633" y="2531803"/>
                  </a:lnTo>
                  <a:lnTo>
                    <a:pt x="4448114" y="2577728"/>
                  </a:lnTo>
                  <a:lnTo>
                    <a:pt x="4439638" y="2623332"/>
                  </a:lnTo>
                  <a:lnTo>
                    <a:pt x="4430214" y="2668603"/>
                  </a:lnTo>
                  <a:lnTo>
                    <a:pt x="4419853" y="2713531"/>
                  </a:lnTo>
                  <a:lnTo>
                    <a:pt x="4408566" y="2758107"/>
                  </a:lnTo>
                  <a:lnTo>
                    <a:pt x="4396363" y="2802320"/>
                  </a:lnTo>
                  <a:lnTo>
                    <a:pt x="4383255" y="2846158"/>
                  </a:lnTo>
                  <a:lnTo>
                    <a:pt x="4369252" y="2889613"/>
                  </a:lnTo>
                  <a:lnTo>
                    <a:pt x="4354365" y="2932674"/>
                  </a:lnTo>
                  <a:lnTo>
                    <a:pt x="4338603" y="2975330"/>
                  </a:lnTo>
                  <a:lnTo>
                    <a:pt x="4321979" y="3017572"/>
                  </a:lnTo>
                  <a:lnTo>
                    <a:pt x="4304502" y="3059388"/>
                  </a:lnTo>
                  <a:lnTo>
                    <a:pt x="4286182" y="3100768"/>
                  </a:lnTo>
                  <a:lnTo>
                    <a:pt x="4267031" y="3141703"/>
                  </a:lnTo>
                  <a:lnTo>
                    <a:pt x="4247059" y="3182182"/>
                  </a:lnTo>
                  <a:lnTo>
                    <a:pt x="4226275" y="3222194"/>
                  </a:lnTo>
                  <a:lnTo>
                    <a:pt x="4204692" y="3261729"/>
                  </a:lnTo>
                  <a:lnTo>
                    <a:pt x="4182318" y="3300777"/>
                  </a:lnTo>
                  <a:lnTo>
                    <a:pt x="4159166" y="3339328"/>
                  </a:lnTo>
                  <a:lnTo>
                    <a:pt x="4135245" y="3377371"/>
                  </a:lnTo>
                  <a:lnTo>
                    <a:pt x="4110565" y="3414896"/>
                  </a:lnTo>
                  <a:lnTo>
                    <a:pt x="4085138" y="3451892"/>
                  </a:lnTo>
                  <a:lnTo>
                    <a:pt x="4058974" y="3488350"/>
                  </a:lnTo>
                  <a:lnTo>
                    <a:pt x="4032083" y="3524258"/>
                  </a:lnTo>
                  <a:lnTo>
                    <a:pt x="4004476" y="3559607"/>
                  </a:lnTo>
                  <a:lnTo>
                    <a:pt x="3976163" y="3594386"/>
                  </a:lnTo>
                  <a:lnTo>
                    <a:pt x="3947155" y="3628585"/>
                  </a:lnTo>
                  <a:lnTo>
                    <a:pt x="3917463" y="3662194"/>
                  </a:lnTo>
                  <a:lnTo>
                    <a:pt x="3887096" y="3695202"/>
                  </a:lnTo>
                  <a:lnTo>
                    <a:pt x="3856066" y="3727599"/>
                  </a:lnTo>
                  <a:lnTo>
                    <a:pt x="3824382" y="3759374"/>
                  </a:lnTo>
                  <a:lnTo>
                    <a:pt x="3792056" y="3790518"/>
                  </a:lnTo>
                  <a:lnTo>
                    <a:pt x="3759098" y="3821020"/>
                  </a:lnTo>
                  <a:lnTo>
                    <a:pt x="3725518" y="3850869"/>
                  </a:lnTo>
                  <a:lnTo>
                    <a:pt x="3691327" y="3880055"/>
                  </a:lnTo>
                  <a:lnTo>
                    <a:pt x="3656536" y="3908569"/>
                  </a:lnTo>
                  <a:lnTo>
                    <a:pt x="3621155" y="3936399"/>
                  </a:lnTo>
                  <a:lnTo>
                    <a:pt x="3585194" y="3963536"/>
                  </a:lnTo>
                  <a:lnTo>
                    <a:pt x="3548664" y="3989968"/>
                  </a:lnTo>
                  <a:lnTo>
                    <a:pt x="3511575" y="4015687"/>
                  </a:lnTo>
                  <a:lnTo>
                    <a:pt x="3473938" y="4040680"/>
                  </a:lnTo>
                  <a:lnTo>
                    <a:pt x="3435764" y="4064939"/>
                  </a:lnTo>
                  <a:lnTo>
                    <a:pt x="3397063" y="4088452"/>
                  </a:lnTo>
                  <a:lnTo>
                    <a:pt x="3357845" y="4111209"/>
                  </a:lnTo>
                  <a:lnTo>
                    <a:pt x="3318122" y="4133201"/>
                  </a:lnTo>
                  <a:lnTo>
                    <a:pt x="3277903" y="4154416"/>
                  </a:lnTo>
                  <a:lnTo>
                    <a:pt x="3237198" y="4174845"/>
                  </a:lnTo>
                  <a:lnTo>
                    <a:pt x="3196020" y="4194477"/>
                  </a:lnTo>
                  <a:lnTo>
                    <a:pt x="3154377" y="4213301"/>
                  </a:lnTo>
                  <a:lnTo>
                    <a:pt x="3112281" y="4231308"/>
                  </a:lnTo>
                  <a:lnTo>
                    <a:pt x="3069742" y="4248487"/>
                  </a:lnTo>
                  <a:lnTo>
                    <a:pt x="3026771" y="4264828"/>
                  </a:lnTo>
                  <a:lnTo>
                    <a:pt x="2983378" y="4280320"/>
                  </a:lnTo>
                  <a:lnTo>
                    <a:pt x="2939573" y="4294953"/>
                  </a:lnTo>
                  <a:lnTo>
                    <a:pt x="2895368" y="4308717"/>
                  </a:lnTo>
                  <a:lnTo>
                    <a:pt x="2850772" y="4321601"/>
                  </a:lnTo>
                  <a:lnTo>
                    <a:pt x="2805796" y="4333596"/>
                  </a:lnTo>
                  <a:lnTo>
                    <a:pt x="2760450" y="4344690"/>
                  </a:lnTo>
                  <a:lnTo>
                    <a:pt x="2714746" y="4354874"/>
                  </a:lnTo>
                  <a:lnTo>
                    <a:pt x="2668694" y="4364137"/>
                  </a:lnTo>
                  <a:lnTo>
                    <a:pt x="2622304" y="4372468"/>
                  </a:lnTo>
                  <a:lnTo>
                    <a:pt x="2575586" y="4379859"/>
                  </a:lnTo>
                  <a:lnTo>
                    <a:pt x="2528551" y="4386297"/>
                  </a:lnTo>
                  <a:lnTo>
                    <a:pt x="2481211" y="4391773"/>
                  </a:lnTo>
                  <a:lnTo>
                    <a:pt x="2433574" y="4396277"/>
                  </a:lnTo>
                  <a:lnTo>
                    <a:pt x="2385652" y="4399797"/>
                  </a:lnTo>
                  <a:lnTo>
                    <a:pt x="2337455" y="4402325"/>
                  </a:lnTo>
                  <a:lnTo>
                    <a:pt x="2288994" y="4403849"/>
                  </a:lnTo>
                  <a:lnTo>
                    <a:pt x="2240280" y="4404360"/>
                  </a:lnTo>
                  <a:lnTo>
                    <a:pt x="2191565" y="4403849"/>
                  </a:lnTo>
                  <a:lnTo>
                    <a:pt x="2143104" y="4402325"/>
                  </a:lnTo>
                  <a:lnTo>
                    <a:pt x="2094907" y="4399797"/>
                  </a:lnTo>
                  <a:lnTo>
                    <a:pt x="2046985" y="4396277"/>
                  </a:lnTo>
                  <a:lnTo>
                    <a:pt x="1999348" y="4391773"/>
                  </a:lnTo>
                  <a:lnTo>
                    <a:pt x="1952008" y="4386297"/>
                  </a:lnTo>
                  <a:lnTo>
                    <a:pt x="1904973" y="4379859"/>
                  </a:lnTo>
                  <a:lnTo>
                    <a:pt x="1858255" y="4372468"/>
                  </a:lnTo>
                  <a:lnTo>
                    <a:pt x="1811865" y="4364137"/>
                  </a:lnTo>
                  <a:lnTo>
                    <a:pt x="1765813" y="4354874"/>
                  </a:lnTo>
                  <a:lnTo>
                    <a:pt x="1720109" y="4344690"/>
                  </a:lnTo>
                  <a:lnTo>
                    <a:pt x="1674763" y="4333596"/>
                  </a:lnTo>
                  <a:lnTo>
                    <a:pt x="1629787" y="4321601"/>
                  </a:lnTo>
                  <a:lnTo>
                    <a:pt x="1585191" y="4308717"/>
                  </a:lnTo>
                  <a:lnTo>
                    <a:pt x="1540986" y="4294953"/>
                  </a:lnTo>
                  <a:lnTo>
                    <a:pt x="1497181" y="4280320"/>
                  </a:lnTo>
                  <a:lnTo>
                    <a:pt x="1453788" y="4264828"/>
                  </a:lnTo>
                  <a:lnTo>
                    <a:pt x="1410817" y="4248487"/>
                  </a:lnTo>
                  <a:lnTo>
                    <a:pt x="1368278" y="4231308"/>
                  </a:lnTo>
                  <a:lnTo>
                    <a:pt x="1326182" y="4213301"/>
                  </a:lnTo>
                  <a:lnTo>
                    <a:pt x="1284539" y="4194477"/>
                  </a:lnTo>
                  <a:lnTo>
                    <a:pt x="1243361" y="4174845"/>
                  </a:lnTo>
                  <a:lnTo>
                    <a:pt x="1202656" y="4154416"/>
                  </a:lnTo>
                  <a:lnTo>
                    <a:pt x="1162437" y="4133201"/>
                  </a:lnTo>
                  <a:lnTo>
                    <a:pt x="1122714" y="4111209"/>
                  </a:lnTo>
                  <a:lnTo>
                    <a:pt x="1083496" y="4088452"/>
                  </a:lnTo>
                  <a:lnTo>
                    <a:pt x="1044795" y="4064939"/>
                  </a:lnTo>
                  <a:lnTo>
                    <a:pt x="1006621" y="4040680"/>
                  </a:lnTo>
                  <a:lnTo>
                    <a:pt x="968984" y="4015687"/>
                  </a:lnTo>
                  <a:lnTo>
                    <a:pt x="931895" y="3989968"/>
                  </a:lnTo>
                  <a:lnTo>
                    <a:pt x="895365" y="3963536"/>
                  </a:lnTo>
                  <a:lnTo>
                    <a:pt x="859404" y="3936399"/>
                  </a:lnTo>
                  <a:lnTo>
                    <a:pt x="824023" y="3908569"/>
                  </a:lnTo>
                  <a:lnTo>
                    <a:pt x="789232" y="3880055"/>
                  </a:lnTo>
                  <a:lnTo>
                    <a:pt x="755041" y="3850869"/>
                  </a:lnTo>
                  <a:lnTo>
                    <a:pt x="721461" y="3821020"/>
                  </a:lnTo>
                  <a:lnTo>
                    <a:pt x="688503" y="3790518"/>
                  </a:lnTo>
                  <a:lnTo>
                    <a:pt x="656177" y="3759374"/>
                  </a:lnTo>
                  <a:lnTo>
                    <a:pt x="624493" y="3727599"/>
                  </a:lnTo>
                  <a:lnTo>
                    <a:pt x="593463" y="3695202"/>
                  </a:lnTo>
                  <a:lnTo>
                    <a:pt x="563096" y="3662194"/>
                  </a:lnTo>
                  <a:lnTo>
                    <a:pt x="533404" y="3628585"/>
                  </a:lnTo>
                  <a:lnTo>
                    <a:pt x="504396" y="3594386"/>
                  </a:lnTo>
                  <a:lnTo>
                    <a:pt x="476083" y="3559607"/>
                  </a:lnTo>
                  <a:lnTo>
                    <a:pt x="448476" y="3524258"/>
                  </a:lnTo>
                  <a:lnTo>
                    <a:pt x="421585" y="3488350"/>
                  </a:lnTo>
                  <a:lnTo>
                    <a:pt x="395421" y="3451892"/>
                  </a:lnTo>
                  <a:lnTo>
                    <a:pt x="369994" y="3414896"/>
                  </a:lnTo>
                  <a:lnTo>
                    <a:pt x="345314" y="3377371"/>
                  </a:lnTo>
                  <a:lnTo>
                    <a:pt x="321393" y="3339328"/>
                  </a:lnTo>
                  <a:lnTo>
                    <a:pt x="298241" y="3300777"/>
                  </a:lnTo>
                  <a:lnTo>
                    <a:pt x="275867" y="3261729"/>
                  </a:lnTo>
                  <a:lnTo>
                    <a:pt x="254284" y="3222194"/>
                  </a:lnTo>
                  <a:lnTo>
                    <a:pt x="233500" y="3182182"/>
                  </a:lnTo>
                  <a:lnTo>
                    <a:pt x="213528" y="3141703"/>
                  </a:lnTo>
                  <a:lnTo>
                    <a:pt x="194377" y="3100768"/>
                  </a:lnTo>
                  <a:lnTo>
                    <a:pt x="176057" y="3059388"/>
                  </a:lnTo>
                  <a:lnTo>
                    <a:pt x="158580" y="3017572"/>
                  </a:lnTo>
                  <a:lnTo>
                    <a:pt x="141956" y="2975330"/>
                  </a:lnTo>
                  <a:lnTo>
                    <a:pt x="126194" y="2932674"/>
                  </a:lnTo>
                  <a:lnTo>
                    <a:pt x="111307" y="2889613"/>
                  </a:lnTo>
                  <a:lnTo>
                    <a:pt x="97304" y="2846158"/>
                  </a:lnTo>
                  <a:lnTo>
                    <a:pt x="84196" y="2802320"/>
                  </a:lnTo>
                  <a:lnTo>
                    <a:pt x="71993" y="2758107"/>
                  </a:lnTo>
                  <a:lnTo>
                    <a:pt x="60706" y="2713531"/>
                  </a:lnTo>
                  <a:lnTo>
                    <a:pt x="50345" y="2668603"/>
                  </a:lnTo>
                  <a:lnTo>
                    <a:pt x="40921" y="2623332"/>
                  </a:lnTo>
                  <a:lnTo>
                    <a:pt x="32445" y="2577728"/>
                  </a:lnTo>
                  <a:lnTo>
                    <a:pt x="24926" y="2531803"/>
                  </a:lnTo>
                  <a:lnTo>
                    <a:pt x="18376" y="2485566"/>
                  </a:lnTo>
                  <a:lnTo>
                    <a:pt x="12805" y="2439028"/>
                  </a:lnTo>
                  <a:lnTo>
                    <a:pt x="8223" y="2392199"/>
                  </a:lnTo>
                  <a:lnTo>
                    <a:pt x="4641" y="2345089"/>
                  </a:lnTo>
                  <a:lnTo>
                    <a:pt x="2069" y="2297709"/>
                  </a:lnTo>
                  <a:lnTo>
                    <a:pt x="519" y="2250069"/>
                  </a:lnTo>
                  <a:lnTo>
                    <a:pt x="0" y="2202180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625" name="Google Shape;625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62783" y="4017264"/>
              <a:ext cx="3041904" cy="2993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p47"/>
          <p:cNvGrpSpPr/>
          <p:nvPr/>
        </p:nvGrpSpPr>
        <p:grpSpPr>
          <a:xfrm>
            <a:off x="1435608" y="1429511"/>
            <a:ext cx="13383894" cy="1243965"/>
            <a:chOff x="1435608" y="1429511"/>
            <a:chExt cx="13383894" cy="1243965"/>
          </a:xfrm>
        </p:grpSpPr>
        <p:sp>
          <p:nvSpPr>
            <p:cNvPr id="627" name="Google Shape;627;p47"/>
            <p:cNvSpPr/>
            <p:nvPr/>
          </p:nvSpPr>
          <p:spPr>
            <a:xfrm>
              <a:off x="1435608" y="1429511"/>
              <a:ext cx="13383894" cy="1243965"/>
            </a:xfrm>
            <a:custGeom>
              <a:rect b="b" l="l" r="r" t="t"/>
              <a:pathLst>
                <a:path extrusionOk="0" h="1243964" w="13383894">
                  <a:moveTo>
                    <a:pt x="13176504" y="0"/>
                  </a:moveTo>
                  <a:lnTo>
                    <a:pt x="207264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4"/>
                  </a:lnTo>
                  <a:lnTo>
                    <a:pt x="0" y="1036320"/>
                  </a:lnTo>
                  <a:lnTo>
                    <a:pt x="5476" y="1083830"/>
                  </a:lnTo>
                  <a:lnTo>
                    <a:pt x="21073" y="1127451"/>
                  </a:lnTo>
                  <a:lnTo>
                    <a:pt x="45546" y="1165935"/>
                  </a:lnTo>
                  <a:lnTo>
                    <a:pt x="77648" y="1198037"/>
                  </a:lnTo>
                  <a:lnTo>
                    <a:pt x="116132" y="1222510"/>
                  </a:lnTo>
                  <a:lnTo>
                    <a:pt x="159753" y="1238107"/>
                  </a:lnTo>
                  <a:lnTo>
                    <a:pt x="207264" y="1243584"/>
                  </a:lnTo>
                  <a:lnTo>
                    <a:pt x="13176504" y="1243584"/>
                  </a:lnTo>
                  <a:lnTo>
                    <a:pt x="13224014" y="1238107"/>
                  </a:lnTo>
                  <a:lnTo>
                    <a:pt x="13267635" y="1222510"/>
                  </a:lnTo>
                  <a:lnTo>
                    <a:pt x="13306119" y="1198037"/>
                  </a:lnTo>
                  <a:lnTo>
                    <a:pt x="13338221" y="1165935"/>
                  </a:lnTo>
                  <a:lnTo>
                    <a:pt x="13362694" y="1127451"/>
                  </a:lnTo>
                  <a:lnTo>
                    <a:pt x="13378291" y="1083830"/>
                  </a:lnTo>
                  <a:lnTo>
                    <a:pt x="13383768" y="1036320"/>
                  </a:lnTo>
                  <a:lnTo>
                    <a:pt x="13383768" y="207264"/>
                  </a:lnTo>
                  <a:lnTo>
                    <a:pt x="13378291" y="159753"/>
                  </a:lnTo>
                  <a:lnTo>
                    <a:pt x="13362694" y="116132"/>
                  </a:lnTo>
                  <a:lnTo>
                    <a:pt x="13338221" y="77648"/>
                  </a:lnTo>
                  <a:lnTo>
                    <a:pt x="13306119" y="45546"/>
                  </a:lnTo>
                  <a:lnTo>
                    <a:pt x="13267635" y="21073"/>
                  </a:lnTo>
                  <a:lnTo>
                    <a:pt x="13224014" y="5476"/>
                  </a:lnTo>
                  <a:lnTo>
                    <a:pt x="13176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1435608" y="1429511"/>
              <a:ext cx="13383894" cy="1243965"/>
            </a:xfrm>
            <a:custGeom>
              <a:rect b="b" l="l" r="r" t="t"/>
              <a:pathLst>
                <a:path extrusionOk="0" h="1243964" w="13383894">
                  <a:moveTo>
                    <a:pt x="0" y="207264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4" y="0"/>
                  </a:lnTo>
                  <a:lnTo>
                    <a:pt x="13176504" y="0"/>
                  </a:lnTo>
                  <a:lnTo>
                    <a:pt x="13224014" y="5476"/>
                  </a:lnTo>
                  <a:lnTo>
                    <a:pt x="13267635" y="21073"/>
                  </a:lnTo>
                  <a:lnTo>
                    <a:pt x="13306119" y="45546"/>
                  </a:lnTo>
                  <a:lnTo>
                    <a:pt x="13338221" y="77648"/>
                  </a:lnTo>
                  <a:lnTo>
                    <a:pt x="13362694" y="116132"/>
                  </a:lnTo>
                  <a:lnTo>
                    <a:pt x="13378291" y="159753"/>
                  </a:lnTo>
                  <a:lnTo>
                    <a:pt x="13383768" y="207264"/>
                  </a:lnTo>
                  <a:lnTo>
                    <a:pt x="13383768" y="1036320"/>
                  </a:lnTo>
                  <a:lnTo>
                    <a:pt x="13378291" y="1083830"/>
                  </a:lnTo>
                  <a:lnTo>
                    <a:pt x="13362694" y="1127451"/>
                  </a:lnTo>
                  <a:lnTo>
                    <a:pt x="13338221" y="1165935"/>
                  </a:lnTo>
                  <a:lnTo>
                    <a:pt x="13306119" y="1198037"/>
                  </a:lnTo>
                  <a:lnTo>
                    <a:pt x="13267635" y="1222510"/>
                  </a:lnTo>
                  <a:lnTo>
                    <a:pt x="13224014" y="1238107"/>
                  </a:lnTo>
                  <a:lnTo>
                    <a:pt x="13176504" y="1243584"/>
                  </a:lnTo>
                  <a:lnTo>
                    <a:pt x="207264" y="1243584"/>
                  </a:lnTo>
                  <a:lnTo>
                    <a:pt x="159753" y="1238107"/>
                  </a:lnTo>
                  <a:lnTo>
                    <a:pt x="116132" y="1222510"/>
                  </a:lnTo>
                  <a:lnTo>
                    <a:pt x="77648" y="1198037"/>
                  </a:lnTo>
                  <a:lnTo>
                    <a:pt x="45546" y="1165935"/>
                  </a:lnTo>
                  <a:lnTo>
                    <a:pt x="21073" y="1127451"/>
                  </a:lnTo>
                  <a:lnTo>
                    <a:pt x="5476" y="1083830"/>
                  </a:lnTo>
                  <a:lnTo>
                    <a:pt x="0" y="1036320"/>
                  </a:lnTo>
                  <a:lnTo>
                    <a:pt x="0" y="20726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29" name="Google Shape;629;p47"/>
          <p:cNvSpPr txBox="1"/>
          <p:nvPr/>
        </p:nvSpPr>
        <p:spPr>
          <a:xfrm>
            <a:off x="1667382" y="1679626"/>
            <a:ext cx="1291336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 is a terminal-based Ethereum client implemented in the Go language. It was developed by the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" marR="0" rtl="0" algn="ctr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foundation and provides a command line interface for exercising full node powers.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30" name="Google Shape;630;p47"/>
          <p:cNvGrpSpPr/>
          <p:nvPr/>
        </p:nvGrpSpPr>
        <p:grpSpPr>
          <a:xfrm>
            <a:off x="7491983" y="3848100"/>
            <a:ext cx="7019925" cy="3333496"/>
            <a:chOff x="7491983" y="3848100"/>
            <a:chExt cx="7019925" cy="3333496"/>
          </a:xfrm>
        </p:grpSpPr>
        <p:sp>
          <p:nvSpPr>
            <p:cNvPr id="631" name="Google Shape;631;p47"/>
            <p:cNvSpPr/>
            <p:nvPr/>
          </p:nvSpPr>
          <p:spPr>
            <a:xfrm>
              <a:off x="7491983" y="4212336"/>
              <a:ext cx="7019925" cy="2969260"/>
            </a:xfrm>
            <a:custGeom>
              <a:rect b="b" l="l" r="r" t="t"/>
              <a:pathLst>
                <a:path extrusionOk="0" h="2969259" w="7019925">
                  <a:moveTo>
                    <a:pt x="6524752" y="0"/>
                  </a:moveTo>
                  <a:lnTo>
                    <a:pt x="494792" y="0"/>
                  </a:lnTo>
                  <a:lnTo>
                    <a:pt x="447134" y="2264"/>
                  </a:lnTo>
                  <a:lnTo>
                    <a:pt x="400759" y="8920"/>
                  </a:lnTo>
                  <a:lnTo>
                    <a:pt x="355875" y="19760"/>
                  </a:lnTo>
                  <a:lnTo>
                    <a:pt x="312687" y="34576"/>
                  </a:lnTo>
                  <a:lnTo>
                    <a:pt x="271405" y="53162"/>
                  </a:lnTo>
                  <a:lnTo>
                    <a:pt x="232234" y="75310"/>
                  </a:lnTo>
                  <a:lnTo>
                    <a:pt x="195383" y="100814"/>
                  </a:lnTo>
                  <a:lnTo>
                    <a:pt x="161057" y="129465"/>
                  </a:lnTo>
                  <a:lnTo>
                    <a:pt x="129465" y="161057"/>
                  </a:lnTo>
                  <a:lnTo>
                    <a:pt x="100814" y="195383"/>
                  </a:lnTo>
                  <a:lnTo>
                    <a:pt x="75310" y="232234"/>
                  </a:lnTo>
                  <a:lnTo>
                    <a:pt x="53162" y="271405"/>
                  </a:lnTo>
                  <a:lnTo>
                    <a:pt x="34576" y="312687"/>
                  </a:lnTo>
                  <a:lnTo>
                    <a:pt x="19760" y="355875"/>
                  </a:lnTo>
                  <a:lnTo>
                    <a:pt x="8920" y="400759"/>
                  </a:lnTo>
                  <a:lnTo>
                    <a:pt x="2264" y="447134"/>
                  </a:lnTo>
                  <a:lnTo>
                    <a:pt x="0" y="494791"/>
                  </a:lnTo>
                  <a:lnTo>
                    <a:pt x="0" y="2473960"/>
                  </a:lnTo>
                  <a:lnTo>
                    <a:pt x="2264" y="2521617"/>
                  </a:lnTo>
                  <a:lnTo>
                    <a:pt x="8920" y="2567992"/>
                  </a:lnTo>
                  <a:lnTo>
                    <a:pt x="19760" y="2612876"/>
                  </a:lnTo>
                  <a:lnTo>
                    <a:pt x="34576" y="2656064"/>
                  </a:lnTo>
                  <a:lnTo>
                    <a:pt x="53162" y="2697346"/>
                  </a:lnTo>
                  <a:lnTo>
                    <a:pt x="75310" y="2736517"/>
                  </a:lnTo>
                  <a:lnTo>
                    <a:pt x="100814" y="2773368"/>
                  </a:lnTo>
                  <a:lnTo>
                    <a:pt x="129465" y="2807694"/>
                  </a:lnTo>
                  <a:lnTo>
                    <a:pt x="161057" y="2839286"/>
                  </a:lnTo>
                  <a:lnTo>
                    <a:pt x="195383" y="2867937"/>
                  </a:lnTo>
                  <a:lnTo>
                    <a:pt x="232234" y="2893441"/>
                  </a:lnTo>
                  <a:lnTo>
                    <a:pt x="271405" y="2915589"/>
                  </a:lnTo>
                  <a:lnTo>
                    <a:pt x="312687" y="2934175"/>
                  </a:lnTo>
                  <a:lnTo>
                    <a:pt x="355875" y="2948991"/>
                  </a:lnTo>
                  <a:lnTo>
                    <a:pt x="400759" y="2959831"/>
                  </a:lnTo>
                  <a:lnTo>
                    <a:pt x="447134" y="2966487"/>
                  </a:lnTo>
                  <a:lnTo>
                    <a:pt x="494792" y="2968752"/>
                  </a:lnTo>
                  <a:lnTo>
                    <a:pt x="6524752" y="2968752"/>
                  </a:lnTo>
                  <a:lnTo>
                    <a:pt x="6572409" y="2966487"/>
                  </a:lnTo>
                  <a:lnTo>
                    <a:pt x="6618784" y="2959831"/>
                  </a:lnTo>
                  <a:lnTo>
                    <a:pt x="6663668" y="2948991"/>
                  </a:lnTo>
                  <a:lnTo>
                    <a:pt x="6706856" y="2934175"/>
                  </a:lnTo>
                  <a:lnTo>
                    <a:pt x="6748138" y="2915589"/>
                  </a:lnTo>
                  <a:lnTo>
                    <a:pt x="6787309" y="2893441"/>
                  </a:lnTo>
                  <a:lnTo>
                    <a:pt x="6824160" y="2867937"/>
                  </a:lnTo>
                  <a:lnTo>
                    <a:pt x="6858486" y="2839286"/>
                  </a:lnTo>
                  <a:lnTo>
                    <a:pt x="6890078" y="2807694"/>
                  </a:lnTo>
                  <a:lnTo>
                    <a:pt x="6918729" y="2773368"/>
                  </a:lnTo>
                  <a:lnTo>
                    <a:pt x="6944233" y="2736517"/>
                  </a:lnTo>
                  <a:lnTo>
                    <a:pt x="6966381" y="2697346"/>
                  </a:lnTo>
                  <a:lnTo>
                    <a:pt x="6984967" y="2656064"/>
                  </a:lnTo>
                  <a:lnTo>
                    <a:pt x="6999783" y="2612876"/>
                  </a:lnTo>
                  <a:lnTo>
                    <a:pt x="7010623" y="2567992"/>
                  </a:lnTo>
                  <a:lnTo>
                    <a:pt x="7017279" y="2521617"/>
                  </a:lnTo>
                  <a:lnTo>
                    <a:pt x="7019544" y="2473960"/>
                  </a:lnTo>
                  <a:lnTo>
                    <a:pt x="7019544" y="494791"/>
                  </a:lnTo>
                  <a:lnTo>
                    <a:pt x="7017279" y="447134"/>
                  </a:lnTo>
                  <a:lnTo>
                    <a:pt x="7010623" y="400759"/>
                  </a:lnTo>
                  <a:lnTo>
                    <a:pt x="6999783" y="355875"/>
                  </a:lnTo>
                  <a:lnTo>
                    <a:pt x="6984967" y="312687"/>
                  </a:lnTo>
                  <a:lnTo>
                    <a:pt x="6966381" y="271405"/>
                  </a:lnTo>
                  <a:lnTo>
                    <a:pt x="6944233" y="232234"/>
                  </a:lnTo>
                  <a:lnTo>
                    <a:pt x="6918729" y="195383"/>
                  </a:lnTo>
                  <a:lnTo>
                    <a:pt x="6890078" y="161057"/>
                  </a:lnTo>
                  <a:lnTo>
                    <a:pt x="6858486" y="129465"/>
                  </a:lnTo>
                  <a:lnTo>
                    <a:pt x="6824160" y="100814"/>
                  </a:lnTo>
                  <a:lnTo>
                    <a:pt x="6787309" y="75310"/>
                  </a:lnTo>
                  <a:lnTo>
                    <a:pt x="6748138" y="53162"/>
                  </a:lnTo>
                  <a:lnTo>
                    <a:pt x="6706856" y="34576"/>
                  </a:lnTo>
                  <a:lnTo>
                    <a:pt x="6663668" y="19760"/>
                  </a:lnTo>
                  <a:lnTo>
                    <a:pt x="6618784" y="8920"/>
                  </a:lnTo>
                  <a:lnTo>
                    <a:pt x="6572409" y="2264"/>
                  </a:lnTo>
                  <a:lnTo>
                    <a:pt x="65247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7491983" y="4212336"/>
              <a:ext cx="7019925" cy="2969260"/>
            </a:xfrm>
            <a:custGeom>
              <a:rect b="b" l="l" r="r" t="t"/>
              <a:pathLst>
                <a:path extrusionOk="0" h="2969259" w="7019925">
                  <a:moveTo>
                    <a:pt x="0" y="494791"/>
                  </a:moveTo>
                  <a:lnTo>
                    <a:pt x="2264" y="447134"/>
                  </a:lnTo>
                  <a:lnTo>
                    <a:pt x="8920" y="400759"/>
                  </a:lnTo>
                  <a:lnTo>
                    <a:pt x="19760" y="355875"/>
                  </a:lnTo>
                  <a:lnTo>
                    <a:pt x="34576" y="312687"/>
                  </a:lnTo>
                  <a:lnTo>
                    <a:pt x="53162" y="271405"/>
                  </a:lnTo>
                  <a:lnTo>
                    <a:pt x="75310" y="232234"/>
                  </a:lnTo>
                  <a:lnTo>
                    <a:pt x="100814" y="195383"/>
                  </a:lnTo>
                  <a:lnTo>
                    <a:pt x="129465" y="161057"/>
                  </a:lnTo>
                  <a:lnTo>
                    <a:pt x="161057" y="129465"/>
                  </a:lnTo>
                  <a:lnTo>
                    <a:pt x="195383" y="100814"/>
                  </a:lnTo>
                  <a:lnTo>
                    <a:pt x="232234" y="75310"/>
                  </a:lnTo>
                  <a:lnTo>
                    <a:pt x="271405" y="53162"/>
                  </a:lnTo>
                  <a:lnTo>
                    <a:pt x="312687" y="34576"/>
                  </a:lnTo>
                  <a:lnTo>
                    <a:pt x="355875" y="19760"/>
                  </a:lnTo>
                  <a:lnTo>
                    <a:pt x="400759" y="8920"/>
                  </a:lnTo>
                  <a:lnTo>
                    <a:pt x="447134" y="2264"/>
                  </a:lnTo>
                  <a:lnTo>
                    <a:pt x="494792" y="0"/>
                  </a:lnTo>
                  <a:lnTo>
                    <a:pt x="6524752" y="0"/>
                  </a:lnTo>
                  <a:lnTo>
                    <a:pt x="6572409" y="2264"/>
                  </a:lnTo>
                  <a:lnTo>
                    <a:pt x="6618784" y="8920"/>
                  </a:lnTo>
                  <a:lnTo>
                    <a:pt x="6663668" y="19760"/>
                  </a:lnTo>
                  <a:lnTo>
                    <a:pt x="6706856" y="34576"/>
                  </a:lnTo>
                  <a:lnTo>
                    <a:pt x="6748138" y="53162"/>
                  </a:lnTo>
                  <a:lnTo>
                    <a:pt x="6787309" y="75310"/>
                  </a:lnTo>
                  <a:lnTo>
                    <a:pt x="6824160" y="100814"/>
                  </a:lnTo>
                  <a:lnTo>
                    <a:pt x="6858486" y="129465"/>
                  </a:lnTo>
                  <a:lnTo>
                    <a:pt x="6890078" y="161057"/>
                  </a:lnTo>
                  <a:lnTo>
                    <a:pt x="6918729" y="195383"/>
                  </a:lnTo>
                  <a:lnTo>
                    <a:pt x="6944233" y="232234"/>
                  </a:lnTo>
                  <a:lnTo>
                    <a:pt x="6966381" y="271405"/>
                  </a:lnTo>
                  <a:lnTo>
                    <a:pt x="6984967" y="312687"/>
                  </a:lnTo>
                  <a:lnTo>
                    <a:pt x="6999783" y="355875"/>
                  </a:lnTo>
                  <a:lnTo>
                    <a:pt x="7010623" y="400759"/>
                  </a:lnTo>
                  <a:lnTo>
                    <a:pt x="7017279" y="447134"/>
                  </a:lnTo>
                  <a:lnTo>
                    <a:pt x="7019544" y="494791"/>
                  </a:lnTo>
                  <a:lnTo>
                    <a:pt x="7019544" y="2473960"/>
                  </a:lnTo>
                  <a:lnTo>
                    <a:pt x="7017279" y="2521617"/>
                  </a:lnTo>
                  <a:lnTo>
                    <a:pt x="7010623" y="2567992"/>
                  </a:lnTo>
                  <a:lnTo>
                    <a:pt x="6999783" y="2612876"/>
                  </a:lnTo>
                  <a:lnTo>
                    <a:pt x="6984967" y="2656064"/>
                  </a:lnTo>
                  <a:lnTo>
                    <a:pt x="6966381" y="2697346"/>
                  </a:lnTo>
                  <a:lnTo>
                    <a:pt x="6944233" y="2736517"/>
                  </a:lnTo>
                  <a:lnTo>
                    <a:pt x="6918729" y="2773368"/>
                  </a:lnTo>
                  <a:lnTo>
                    <a:pt x="6890078" y="2807694"/>
                  </a:lnTo>
                  <a:lnTo>
                    <a:pt x="6858486" y="2839286"/>
                  </a:lnTo>
                  <a:lnTo>
                    <a:pt x="6824160" y="2867937"/>
                  </a:lnTo>
                  <a:lnTo>
                    <a:pt x="6787309" y="2893441"/>
                  </a:lnTo>
                  <a:lnTo>
                    <a:pt x="6748138" y="2915589"/>
                  </a:lnTo>
                  <a:lnTo>
                    <a:pt x="6706856" y="2934175"/>
                  </a:lnTo>
                  <a:lnTo>
                    <a:pt x="6663668" y="2948991"/>
                  </a:lnTo>
                  <a:lnTo>
                    <a:pt x="6618784" y="2959831"/>
                  </a:lnTo>
                  <a:lnTo>
                    <a:pt x="6572409" y="2966487"/>
                  </a:lnTo>
                  <a:lnTo>
                    <a:pt x="6524752" y="2968752"/>
                  </a:lnTo>
                  <a:lnTo>
                    <a:pt x="494792" y="2968752"/>
                  </a:lnTo>
                  <a:lnTo>
                    <a:pt x="447134" y="2966487"/>
                  </a:lnTo>
                  <a:lnTo>
                    <a:pt x="400759" y="2959831"/>
                  </a:lnTo>
                  <a:lnTo>
                    <a:pt x="355875" y="2948991"/>
                  </a:lnTo>
                  <a:lnTo>
                    <a:pt x="312687" y="2934175"/>
                  </a:lnTo>
                  <a:lnTo>
                    <a:pt x="271405" y="2915589"/>
                  </a:lnTo>
                  <a:lnTo>
                    <a:pt x="232234" y="2893441"/>
                  </a:lnTo>
                  <a:lnTo>
                    <a:pt x="195383" y="2867937"/>
                  </a:lnTo>
                  <a:lnTo>
                    <a:pt x="161057" y="2839286"/>
                  </a:lnTo>
                  <a:lnTo>
                    <a:pt x="129465" y="2807694"/>
                  </a:lnTo>
                  <a:lnTo>
                    <a:pt x="100814" y="2773368"/>
                  </a:lnTo>
                  <a:lnTo>
                    <a:pt x="75310" y="2736517"/>
                  </a:lnTo>
                  <a:lnTo>
                    <a:pt x="53162" y="2697346"/>
                  </a:lnTo>
                  <a:lnTo>
                    <a:pt x="34576" y="2656064"/>
                  </a:lnTo>
                  <a:lnTo>
                    <a:pt x="19760" y="2612876"/>
                  </a:lnTo>
                  <a:lnTo>
                    <a:pt x="8920" y="2567992"/>
                  </a:lnTo>
                  <a:lnTo>
                    <a:pt x="2264" y="2521617"/>
                  </a:lnTo>
                  <a:lnTo>
                    <a:pt x="0" y="2473960"/>
                  </a:lnTo>
                  <a:lnTo>
                    <a:pt x="0" y="49479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7828787" y="3848100"/>
              <a:ext cx="3011805" cy="551815"/>
            </a:xfrm>
            <a:custGeom>
              <a:rect b="b" l="l" r="r" t="t"/>
              <a:pathLst>
                <a:path extrusionOk="0" h="551814" w="3011804">
                  <a:moveTo>
                    <a:pt x="2919476" y="0"/>
                  </a:moveTo>
                  <a:lnTo>
                    <a:pt x="91947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459739"/>
                  </a:lnTo>
                  <a:lnTo>
                    <a:pt x="7223" y="495538"/>
                  </a:lnTo>
                  <a:lnTo>
                    <a:pt x="26923" y="524763"/>
                  </a:lnTo>
                  <a:lnTo>
                    <a:pt x="56149" y="544464"/>
                  </a:lnTo>
                  <a:lnTo>
                    <a:pt x="91947" y="551688"/>
                  </a:lnTo>
                  <a:lnTo>
                    <a:pt x="2919476" y="551688"/>
                  </a:lnTo>
                  <a:lnTo>
                    <a:pt x="2955274" y="544464"/>
                  </a:lnTo>
                  <a:lnTo>
                    <a:pt x="2984499" y="524763"/>
                  </a:lnTo>
                  <a:lnTo>
                    <a:pt x="3004200" y="495538"/>
                  </a:lnTo>
                  <a:lnTo>
                    <a:pt x="3011423" y="459739"/>
                  </a:lnTo>
                  <a:lnTo>
                    <a:pt x="3011423" y="91948"/>
                  </a:lnTo>
                  <a:lnTo>
                    <a:pt x="3004200" y="56149"/>
                  </a:lnTo>
                  <a:lnTo>
                    <a:pt x="2984500" y="26924"/>
                  </a:lnTo>
                  <a:lnTo>
                    <a:pt x="2955274" y="7223"/>
                  </a:lnTo>
                  <a:lnTo>
                    <a:pt x="2919476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7828787" y="3848100"/>
              <a:ext cx="3011805" cy="551815"/>
            </a:xfrm>
            <a:custGeom>
              <a:rect b="b" l="l" r="r" t="t"/>
              <a:pathLst>
                <a:path extrusionOk="0" h="551814" w="3011804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7" y="0"/>
                  </a:lnTo>
                  <a:lnTo>
                    <a:pt x="2919476" y="0"/>
                  </a:lnTo>
                  <a:lnTo>
                    <a:pt x="2955274" y="7223"/>
                  </a:lnTo>
                  <a:lnTo>
                    <a:pt x="2984500" y="26924"/>
                  </a:lnTo>
                  <a:lnTo>
                    <a:pt x="3004200" y="56149"/>
                  </a:lnTo>
                  <a:lnTo>
                    <a:pt x="3011423" y="91948"/>
                  </a:lnTo>
                  <a:lnTo>
                    <a:pt x="3011423" y="459739"/>
                  </a:lnTo>
                  <a:lnTo>
                    <a:pt x="3004200" y="495538"/>
                  </a:lnTo>
                  <a:lnTo>
                    <a:pt x="2984499" y="524763"/>
                  </a:lnTo>
                  <a:lnTo>
                    <a:pt x="2955274" y="544464"/>
                  </a:lnTo>
                  <a:lnTo>
                    <a:pt x="2919476" y="551688"/>
                  </a:lnTo>
                  <a:lnTo>
                    <a:pt x="91947" y="551688"/>
                  </a:lnTo>
                  <a:lnTo>
                    <a:pt x="56149" y="544464"/>
                  </a:lnTo>
                  <a:lnTo>
                    <a:pt x="26923" y="524763"/>
                  </a:lnTo>
                  <a:lnTo>
                    <a:pt x="7223" y="495538"/>
                  </a:lnTo>
                  <a:lnTo>
                    <a:pt x="0" y="459739"/>
                  </a:lnTo>
                  <a:lnTo>
                    <a:pt x="0" y="91948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35" name="Google Shape;635;p47"/>
          <p:cNvSpPr txBox="1"/>
          <p:nvPr/>
        </p:nvSpPr>
        <p:spPr>
          <a:xfrm>
            <a:off x="7806308" y="3925062"/>
            <a:ext cx="6233160" cy="29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40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Geth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220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Mine blocks and earn Ether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transactions and transfer funds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5080" rtl="0" algn="l">
              <a:lnSpc>
                <a:spcPct val="114500"/>
              </a:lnSpc>
              <a:spcBef>
                <a:spcPts val="101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Validate transactions and interact with smart  contracts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9569" lvl="0" marL="381635" marR="0" rtl="0" algn="l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and maintain Blockchain history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>
            <p:ph type="title"/>
          </p:nvPr>
        </p:nvSpPr>
        <p:spPr>
          <a:xfrm>
            <a:off x="4943602" y="228422"/>
            <a:ext cx="63660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Connecting to Ethereum Using Geth</a:t>
            </a:r>
            <a:endParaRPr/>
          </a:p>
        </p:txBody>
      </p:sp>
      <p:pic>
        <p:nvPicPr>
          <p:cNvPr id="641" name="Google Shape;6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633983"/>
            <a:ext cx="9857231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2" name="Google Shape;642;p48"/>
          <p:cNvGrpSpPr/>
          <p:nvPr/>
        </p:nvGrpSpPr>
        <p:grpSpPr>
          <a:xfrm>
            <a:off x="9941052" y="3415284"/>
            <a:ext cx="2380615" cy="1021080"/>
            <a:chOff x="9941052" y="3415284"/>
            <a:chExt cx="2380615" cy="1021080"/>
          </a:xfrm>
        </p:grpSpPr>
        <p:sp>
          <p:nvSpPr>
            <p:cNvPr id="643" name="Google Shape;643;p48"/>
            <p:cNvSpPr/>
            <p:nvPr/>
          </p:nvSpPr>
          <p:spPr>
            <a:xfrm>
              <a:off x="9941052" y="3415284"/>
              <a:ext cx="2380615" cy="1021080"/>
            </a:xfrm>
            <a:custGeom>
              <a:rect b="b" l="l" r="r" t="t"/>
              <a:pathLst>
                <a:path extrusionOk="0" h="1021079" w="2380615">
                  <a:moveTo>
                    <a:pt x="2287397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927988"/>
                  </a:lnTo>
                  <a:lnTo>
                    <a:pt x="7312" y="964233"/>
                  </a:lnTo>
                  <a:lnTo>
                    <a:pt x="27257" y="993822"/>
                  </a:lnTo>
                  <a:lnTo>
                    <a:pt x="56846" y="1013767"/>
                  </a:lnTo>
                  <a:lnTo>
                    <a:pt x="93091" y="1021079"/>
                  </a:lnTo>
                  <a:lnTo>
                    <a:pt x="2287397" y="1021079"/>
                  </a:lnTo>
                  <a:lnTo>
                    <a:pt x="2323641" y="1013767"/>
                  </a:lnTo>
                  <a:lnTo>
                    <a:pt x="2353230" y="993822"/>
                  </a:lnTo>
                  <a:lnTo>
                    <a:pt x="2373175" y="964233"/>
                  </a:lnTo>
                  <a:lnTo>
                    <a:pt x="2380488" y="927988"/>
                  </a:lnTo>
                  <a:lnTo>
                    <a:pt x="2380488" y="93090"/>
                  </a:lnTo>
                  <a:lnTo>
                    <a:pt x="2373175" y="56846"/>
                  </a:lnTo>
                  <a:lnTo>
                    <a:pt x="2353230" y="27257"/>
                  </a:lnTo>
                  <a:lnTo>
                    <a:pt x="2323641" y="7312"/>
                  </a:lnTo>
                  <a:lnTo>
                    <a:pt x="2287397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9941052" y="3415284"/>
              <a:ext cx="2380615" cy="1021080"/>
            </a:xfrm>
            <a:custGeom>
              <a:rect b="b" l="l" r="r" t="t"/>
              <a:pathLst>
                <a:path extrusionOk="0" h="1021079" w="2380615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2287397" y="0"/>
                  </a:lnTo>
                  <a:lnTo>
                    <a:pt x="2323641" y="7312"/>
                  </a:lnTo>
                  <a:lnTo>
                    <a:pt x="2353230" y="27257"/>
                  </a:lnTo>
                  <a:lnTo>
                    <a:pt x="2373175" y="56846"/>
                  </a:lnTo>
                  <a:lnTo>
                    <a:pt x="2380488" y="93090"/>
                  </a:lnTo>
                  <a:lnTo>
                    <a:pt x="2380488" y="927988"/>
                  </a:lnTo>
                  <a:lnTo>
                    <a:pt x="2373175" y="964233"/>
                  </a:lnTo>
                  <a:lnTo>
                    <a:pt x="2353230" y="993822"/>
                  </a:lnTo>
                  <a:lnTo>
                    <a:pt x="2323641" y="1013767"/>
                  </a:lnTo>
                  <a:lnTo>
                    <a:pt x="2287397" y="1021079"/>
                  </a:lnTo>
                  <a:lnTo>
                    <a:pt x="93091" y="1021079"/>
                  </a:lnTo>
                  <a:lnTo>
                    <a:pt x="56846" y="1013767"/>
                  </a:lnTo>
                  <a:lnTo>
                    <a:pt x="27257" y="993822"/>
                  </a:lnTo>
                  <a:lnTo>
                    <a:pt x="7312" y="964233"/>
                  </a:lnTo>
                  <a:lnTo>
                    <a:pt x="0" y="927988"/>
                  </a:lnTo>
                  <a:lnTo>
                    <a:pt x="0" y="93090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5" name="Google Shape;645;p48"/>
          <p:cNvSpPr txBox="1"/>
          <p:nvPr/>
        </p:nvSpPr>
        <p:spPr>
          <a:xfrm>
            <a:off x="10828781" y="3729355"/>
            <a:ext cx="60579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46" name="Google Shape;646;p48"/>
          <p:cNvGrpSpPr/>
          <p:nvPr/>
        </p:nvGrpSpPr>
        <p:grpSpPr>
          <a:xfrm>
            <a:off x="9941052" y="5201411"/>
            <a:ext cx="2697480" cy="1024255"/>
            <a:chOff x="9941052" y="5201411"/>
            <a:chExt cx="2697480" cy="1024255"/>
          </a:xfrm>
        </p:grpSpPr>
        <p:sp>
          <p:nvSpPr>
            <p:cNvPr id="647" name="Google Shape;647;p48"/>
            <p:cNvSpPr/>
            <p:nvPr/>
          </p:nvSpPr>
          <p:spPr>
            <a:xfrm>
              <a:off x="9941052" y="5201411"/>
              <a:ext cx="2697480" cy="1024255"/>
            </a:xfrm>
            <a:custGeom>
              <a:rect b="b" l="l" r="r" t="t"/>
              <a:pathLst>
                <a:path extrusionOk="0" h="1024254" w="2697479">
                  <a:moveTo>
                    <a:pt x="2604134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5"/>
                  </a:lnTo>
                  <a:lnTo>
                    <a:pt x="0" y="930782"/>
                  </a:lnTo>
                  <a:lnTo>
                    <a:pt x="7334" y="967120"/>
                  </a:lnTo>
                  <a:lnTo>
                    <a:pt x="27336" y="996791"/>
                  </a:lnTo>
                  <a:lnTo>
                    <a:pt x="57007" y="1016793"/>
                  </a:lnTo>
                  <a:lnTo>
                    <a:pt x="93345" y="1024127"/>
                  </a:lnTo>
                  <a:lnTo>
                    <a:pt x="2604134" y="1024127"/>
                  </a:lnTo>
                  <a:lnTo>
                    <a:pt x="2640472" y="1016793"/>
                  </a:lnTo>
                  <a:lnTo>
                    <a:pt x="2670143" y="996791"/>
                  </a:lnTo>
                  <a:lnTo>
                    <a:pt x="2690145" y="967120"/>
                  </a:lnTo>
                  <a:lnTo>
                    <a:pt x="2697479" y="930782"/>
                  </a:lnTo>
                  <a:lnTo>
                    <a:pt x="2697479" y="93345"/>
                  </a:lnTo>
                  <a:lnTo>
                    <a:pt x="2690145" y="57007"/>
                  </a:lnTo>
                  <a:lnTo>
                    <a:pt x="2670143" y="27336"/>
                  </a:lnTo>
                  <a:lnTo>
                    <a:pt x="2640472" y="7334"/>
                  </a:lnTo>
                  <a:lnTo>
                    <a:pt x="2604134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9941052" y="5201411"/>
              <a:ext cx="2697480" cy="1024255"/>
            </a:xfrm>
            <a:custGeom>
              <a:rect b="b" l="l" r="r" t="t"/>
              <a:pathLst>
                <a:path extrusionOk="0" h="1024254" w="2697479">
                  <a:moveTo>
                    <a:pt x="0" y="93345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2604134" y="0"/>
                  </a:lnTo>
                  <a:lnTo>
                    <a:pt x="2640472" y="7334"/>
                  </a:lnTo>
                  <a:lnTo>
                    <a:pt x="2670143" y="27336"/>
                  </a:lnTo>
                  <a:lnTo>
                    <a:pt x="2690145" y="57007"/>
                  </a:lnTo>
                  <a:lnTo>
                    <a:pt x="2697479" y="93345"/>
                  </a:lnTo>
                  <a:lnTo>
                    <a:pt x="2697479" y="930782"/>
                  </a:lnTo>
                  <a:lnTo>
                    <a:pt x="2690145" y="967120"/>
                  </a:lnTo>
                  <a:lnTo>
                    <a:pt x="2670143" y="996791"/>
                  </a:lnTo>
                  <a:lnTo>
                    <a:pt x="2640472" y="1016793"/>
                  </a:lnTo>
                  <a:lnTo>
                    <a:pt x="2604134" y="1024127"/>
                  </a:lnTo>
                  <a:lnTo>
                    <a:pt x="93345" y="1024127"/>
                  </a:lnTo>
                  <a:lnTo>
                    <a:pt x="57007" y="1016793"/>
                  </a:lnTo>
                  <a:lnTo>
                    <a:pt x="27336" y="996791"/>
                  </a:lnTo>
                  <a:lnTo>
                    <a:pt x="7334" y="967120"/>
                  </a:lnTo>
                  <a:lnTo>
                    <a:pt x="0" y="930782"/>
                  </a:lnTo>
                  <a:lnTo>
                    <a:pt x="0" y="93345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49" name="Google Shape;649;p48"/>
          <p:cNvSpPr txBox="1"/>
          <p:nvPr/>
        </p:nvSpPr>
        <p:spPr>
          <a:xfrm>
            <a:off x="10350500" y="5517642"/>
            <a:ext cx="18796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 --ropsten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50" name="Google Shape;650;p48"/>
          <p:cNvGrpSpPr/>
          <p:nvPr/>
        </p:nvGrpSpPr>
        <p:grpSpPr>
          <a:xfrm>
            <a:off x="9941052" y="6908292"/>
            <a:ext cx="2697480" cy="1024255"/>
            <a:chOff x="9941052" y="6908292"/>
            <a:chExt cx="2697480" cy="1024255"/>
          </a:xfrm>
        </p:grpSpPr>
        <p:sp>
          <p:nvSpPr>
            <p:cNvPr id="651" name="Google Shape;651;p48"/>
            <p:cNvSpPr/>
            <p:nvPr/>
          </p:nvSpPr>
          <p:spPr>
            <a:xfrm>
              <a:off x="9941052" y="6908292"/>
              <a:ext cx="2697480" cy="1024255"/>
            </a:xfrm>
            <a:custGeom>
              <a:rect b="b" l="l" r="r" t="t"/>
              <a:pathLst>
                <a:path extrusionOk="0" h="1024254" w="2697479">
                  <a:moveTo>
                    <a:pt x="2604134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4"/>
                  </a:lnTo>
                  <a:lnTo>
                    <a:pt x="0" y="930782"/>
                  </a:lnTo>
                  <a:lnTo>
                    <a:pt x="7334" y="967115"/>
                  </a:lnTo>
                  <a:lnTo>
                    <a:pt x="27336" y="996786"/>
                  </a:lnTo>
                  <a:lnTo>
                    <a:pt x="57007" y="1016791"/>
                  </a:lnTo>
                  <a:lnTo>
                    <a:pt x="93345" y="1024127"/>
                  </a:lnTo>
                  <a:lnTo>
                    <a:pt x="2604134" y="1024127"/>
                  </a:lnTo>
                  <a:lnTo>
                    <a:pt x="2640472" y="1016791"/>
                  </a:lnTo>
                  <a:lnTo>
                    <a:pt x="2670143" y="996786"/>
                  </a:lnTo>
                  <a:lnTo>
                    <a:pt x="2690145" y="967115"/>
                  </a:lnTo>
                  <a:lnTo>
                    <a:pt x="2697479" y="930782"/>
                  </a:lnTo>
                  <a:lnTo>
                    <a:pt x="2697479" y="93344"/>
                  </a:lnTo>
                  <a:lnTo>
                    <a:pt x="2690145" y="57007"/>
                  </a:lnTo>
                  <a:lnTo>
                    <a:pt x="2670143" y="27336"/>
                  </a:lnTo>
                  <a:lnTo>
                    <a:pt x="2640472" y="7334"/>
                  </a:lnTo>
                  <a:lnTo>
                    <a:pt x="2604134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9941052" y="6908292"/>
              <a:ext cx="2697480" cy="1024255"/>
            </a:xfrm>
            <a:custGeom>
              <a:rect b="b" l="l" r="r" t="t"/>
              <a:pathLst>
                <a:path extrusionOk="0" h="1024254" w="2697479">
                  <a:moveTo>
                    <a:pt x="0" y="93344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2604134" y="0"/>
                  </a:lnTo>
                  <a:lnTo>
                    <a:pt x="2640472" y="7334"/>
                  </a:lnTo>
                  <a:lnTo>
                    <a:pt x="2670143" y="27336"/>
                  </a:lnTo>
                  <a:lnTo>
                    <a:pt x="2690145" y="57007"/>
                  </a:lnTo>
                  <a:lnTo>
                    <a:pt x="2697479" y="93344"/>
                  </a:lnTo>
                  <a:lnTo>
                    <a:pt x="2697479" y="930782"/>
                  </a:lnTo>
                  <a:lnTo>
                    <a:pt x="2690145" y="967115"/>
                  </a:lnTo>
                  <a:lnTo>
                    <a:pt x="2670143" y="996786"/>
                  </a:lnTo>
                  <a:lnTo>
                    <a:pt x="2640472" y="1016791"/>
                  </a:lnTo>
                  <a:lnTo>
                    <a:pt x="2604134" y="1024127"/>
                  </a:lnTo>
                  <a:lnTo>
                    <a:pt x="93345" y="1024127"/>
                  </a:lnTo>
                  <a:lnTo>
                    <a:pt x="57007" y="1016791"/>
                  </a:lnTo>
                  <a:lnTo>
                    <a:pt x="27336" y="996786"/>
                  </a:lnTo>
                  <a:lnTo>
                    <a:pt x="7334" y="967115"/>
                  </a:lnTo>
                  <a:lnTo>
                    <a:pt x="0" y="930782"/>
                  </a:lnTo>
                  <a:lnTo>
                    <a:pt x="0" y="93344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53" name="Google Shape;653;p48"/>
          <p:cNvSpPr txBox="1"/>
          <p:nvPr/>
        </p:nvSpPr>
        <p:spPr>
          <a:xfrm>
            <a:off x="10371835" y="7225030"/>
            <a:ext cx="183388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 --rinkeby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4" name="Google Shape;654;p48"/>
          <p:cNvSpPr txBox="1"/>
          <p:nvPr/>
        </p:nvSpPr>
        <p:spPr>
          <a:xfrm>
            <a:off x="3416046" y="3769868"/>
            <a:ext cx="594931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Main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8"/>
          <p:cNvSpPr txBox="1"/>
          <p:nvPr/>
        </p:nvSpPr>
        <p:spPr>
          <a:xfrm>
            <a:off x="3196208" y="5504815"/>
            <a:ext cx="638746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Ropsten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8"/>
          <p:cNvSpPr txBox="1"/>
          <p:nvPr/>
        </p:nvSpPr>
        <p:spPr>
          <a:xfrm>
            <a:off x="3159379" y="7239457"/>
            <a:ext cx="637349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Rinkeby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48"/>
          <p:cNvGrpSpPr/>
          <p:nvPr/>
        </p:nvGrpSpPr>
        <p:grpSpPr>
          <a:xfrm>
            <a:off x="2282951" y="1392936"/>
            <a:ext cx="11689080" cy="1247140"/>
            <a:chOff x="2282951" y="1392936"/>
            <a:chExt cx="11689080" cy="1247140"/>
          </a:xfrm>
        </p:grpSpPr>
        <p:sp>
          <p:nvSpPr>
            <p:cNvPr id="658" name="Google Shape;658;p48"/>
            <p:cNvSpPr/>
            <p:nvPr/>
          </p:nvSpPr>
          <p:spPr>
            <a:xfrm>
              <a:off x="2282951" y="1392936"/>
              <a:ext cx="11689080" cy="1247140"/>
            </a:xfrm>
            <a:custGeom>
              <a:rect b="b" l="l" r="r" t="t"/>
              <a:pathLst>
                <a:path extrusionOk="0" h="1247139" w="11689080">
                  <a:moveTo>
                    <a:pt x="11481308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1481308" y="1246632"/>
                  </a:lnTo>
                  <a:lnTo>
                    <a:pt x="11528966" y="1241147"/>
                  </a:lnTo>
                  <a:lnTo>
                    <a:pt x="11572706" y="1225524"/>
                  </a:lnTo>
                  <a:lnTo>
                    <a:pt x="11611283" y="1201005"/>
                  </a:lnTo>
                  <a:lnTo>
                    <a:pt x="11643453" y="1168835"/>
                  </a:lnTo>
                  <a:lnTo>
                    <a:pt x="11667972" y="1130258"/>
                  </a:lnTo>
                  <a:lnTo>
                    <a:pt x="11683595" y="1086518"/>
                  </a:lnTo>
                  <a:lnTo>
                    <a:pt x="11689080" y="1038860"/>
                  </a:lnTo>
                  <a:lnTo>
                    <a:pt x="11689080" y="207772"/>
                  </a:lnTo>
                  <a:lnTo>
                    <a:pt x="11683595" y="160113"/>
                  </a:lnTo>
                  <a:lnTo>
                    <a:pt x="11667972" y="116373"/>
                  </a:lnTo>
                  <a:lnTo>
                    <a:pt x="11643453" y="77796"/>
                  </a:lnTo>
                  <a:lnTo>
                    <a:pt x="11611283" y="45626"/>
                  </a:lnTo>
                  <a:lnTo>
                    <a:pt x="11572706" y="21107"/>
                  </a:lnTo>
                  <a:lnTo>
                    <a:pt x="11528966" y="5484"/>
                  </a:lnTo>
                  <a:lnTo>
                    <a:pt x="114813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2282951" y="1392936"/>
              <a:ext cx="11689080" cy="1247140"/>
            </a:xfrm>
            <a:custGeom>
              <a:rect b="b" l="l" r="r" t="t"/>
              <a:pathLst>
                <a:path extrusionOk="0" h="1247139" w="11689080">
                  <a:moveTo>
                    <a:pt x="0" y="207772"/>
                  </a:moveTo>
                  <a:lnTo>
                    <a:pt x="5484" y="160113"/>
                  </a:lnTo>
                  <a:lnTo>
                    <a:pt x="21107" y="116373"/>
                  </a:lnTo>
                  <a:lnTo>
                    <a:pt x="45626" y="77796"/>
                  </a:lnTo>
                  <a:lnTo>
                    <a:pt x="77796" y="45626"/>
                  </a:lnTo>
                  <a:lnTo>
                    <a:pt x="116373" y="21107"/>
                  </a:lnTo>
                  <a:lnTo>
                    <a:pt x="160113" y="5484"/>
                  </a:lnTo>
                  <a:lnTo>
                    <a:pt x="207772" y="0"/>
                  </a:lnTo>
                  <a:lnTo>
                    <a:pt x="11481308" y="0"/>
                  </a:lnTo>
                  <a:lnTo>
                    <a:pt x="11528966" y="5484"/>
                  </a:lnTo>
                  <a:lnTo>
                    <a:pt x="11572706" y="21107"/>
                  </a:lnTo>
                  <a:lnTo>
                    <a:pt x="11611283" y="45626"/>
                  </a:lnTo>
                  <a:lnTo>
                    <a:pt x="11643453" y="77796"/>
                  </a:lnTo>
                  <a:lnTo>
                    <a:pt x="11667972" y="116373"/>
                  </a:lnTo>
                  <a:lnTo>
                    <a:pt x="11683595" y="160113"/>
                  </a:lnTo>
                  <a:lnTo>
                    <a:pt x="11689080" y="207772"/>
                  </a:lnTo>
                  <a:lnTo>
                    <a:pt x="11689080" y="1038860"/>
                  </a:lnTo>
                  <a:lnTo>
                    <a:pt x="11683595" y="1086518"/>
                  </a:lnTo>
                  <a:lnTo>
                    <a:pt x="11667972" y="1130258"/>
                  </a:lnTo>
                  <a:lnTo>
                    <a:pt x="11643453" y="1168835"/>
                  </a:lnTo>
                  <a:lnTo>
                    <a:pt x="11611283" y="1201005"/>
                  </a:lnTo>
                  <a:lnTo>
                    <a:pt x="11572706" y="1225524"/>
                  </a:lnTo>
                  <a:lnTo>
                    <a:pt x="11528966" y="1241147"/>
                  </a:lnTo>
                  <a:lnTo>
                    <a:pt x="11481308" y="1246632"/>
                  </a:lnTo>
                  <a:lnTo>
                    <a:pt x="207772" y="1246632"/>
                  </a:lnTo>
                  <a:lnTo>
                    <a:pt x="160113" y="1241147"/>
                  </a:lnTo>
                  <a:lnTo>
                    <a:pt x="116373" y="1225524"/>
                  </a:lnTo>
                  <a:lnTo>
                    <a:pt x="77796" y="1201005"/>
                  </a:lnTo>
                  <a:lnTo>
                    <a:pt x="45626" y="1168835"/>
                  </a:lnTo>
                  <a:lnTo>
                    <a:pt x="21107" y="1130258"/>
                  </a:lnTo>
                  <a:lnTo>
                    <a:pt x="5484" y="108651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0" name="Google Shape;660;p48"/>
          <p:cNvSpPr txBox="1"/>
          <p:nvPr/>
        </p:nvSpPr>
        <p:spPr>
          <a:xfrm>
            <a:off x="2572257" y="1645107"/>
            <a:ext cx="1110678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2405" lvl="0" marL="20447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 allows us to connect to Ethereum mainnet, Ropsten, and Rinkeby network. Geth  does not allow us to connect to the Kovan network. We need to use Parity for that.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 txBox="1"/>
          <p:nvPr>
            <p:ph type="title"/>
          </p:nvPr>
        </p:nvSpPr>
        <p:spPr>
          <a:xfrm>
            <a:off x="6495415" y="228422"/>
            <a:ext cx="3267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Geth Data Storage</a:t>
            </a:r>
            <a:endParaRPr/>
          </a:p>
        </p:txBody>
      </p:sp>
      <p:pic>
        <p:nvPicPr>
          <p:cNvPr id="666" name="Google Shape;6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76" y="685800"/>
            <a:ext cx="5056632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49"/>
          <p:cNvGrpSpPr/>
          <p:nvPr/>
        </p:nvGrpSpPr>
        <p:grpSpPr>
          <a:xfrm>
            <a:off x="1539239" y="1353311"/>
            <a:ext cx="13176885" cy="1247140"/>
            <a:chOff x="1539239" y="1353311"/>
            <a:chExt cx="13176885" cy="1247140"/>
          </a:xfrm>
        </p:grpSpPr>
        <p:sp>
          <p:nvSpPr>
            <p:cNvPr id="668" name="Google Shape;668;p49"/>
            <p:cNvSpPr/>
            <p:nvPr/>
          </p:nvSpPr>
          <p:spPr>
            <a:xfrm>
              <a:off x="1539239" y="1353311"/>
              <a:ext cx="13176885" cy="1247140"/>
            </a:xfrm>
            <a:custGeom>
              <a:rect b="b" l="l" r="r" t="t"/>
              <a:pathLst>
                <a:path extrusionOk="0" h="1247139" w="13176885">
                  <a:moveTo>
                    <a:pt x="12968731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2968731" y="1246632"/>
                  </a:lnTo>
                  <a:lnTo>
                    <a:pt x="13016390" y="1241147"/>
                  </a:lnTo>
                  <a:lnTo>
                    <a:pt x="13060130" y="1225524"/>
                  </a:lnTo>
                  <a:lnTo>
                    <a:pt x="13098707" y="1201005"/>
                  </a:lnTo>
                  <a:lnTo>
                    <a:pt x="13130877" y="1168835"/>
                  </a:lnTo>
                  <a:lnTo>
                    <a:pt x="13155396" y="1130258"/>
                  </a:lnTo>
                  <a:lnTo>
                    <a:pt x="13171019" y="1086518"/>
                  </a:lnTo>
                  <a:lnTo>
                    <a:pt x="13176504" y="1038860"/>
                  </a:lnTo>
                  <a:lnTo>
                    <a:pt x="13176504" y="207772"/>
                  </a:lnTo>
                  <a:lnTo>
                    <a:pt x="13171019" y="160113"/>
                  </a:lnTo>
                  <a:lnTo>
                    <a:pt x="13155396" y="116373"/>
                  </a:lnTo>
                  <a:lnTo>
                    <a:pt x="13130877" y="77796"/>
                  </a:lnTo>
                  <a:lnTo>
                    <a:pt x="13098707" y="45626"/>
                  </a:lnTo>
                  <a:lnTo>
                    <a:pt x="13060130" y="21107"/>
                  </a:lnTo>
                  <a:lnTo>
                    <a:pt x="13016390" y="5484"/>
                  </a:lnTo>
                  <a:lnTo>
                    <a:pt x="12968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1539239" y="1353311"/>
              <a:ext cx="13176885" cy="1247140"/>
            </a:xfrm>
            <a:custGeom>
              <a:rect b="b" l="l" r="r" t="t"/>
              <a:pathLst>
                <a:path extrusionOk="0" h="1247139" w="13176885">
                  <a:moveTo>
                    <a:pt x="0" y="207772"/>
                  </a:moveTo>
                  <a:lnTo>
                    <a:pt x="5484" y="160113"/>
                  </a:lnTo>
                  <a:lnTo>
                    <a:pt x="21107" y="116373"/>
                  </a:lnTo>
                  <a:lnTo>
                    <a:pt x="45626" y="77796"/>
                  </a:lnTo>
                  <a:lnTo>
                    <a:pt x="77796" y="45626"/>
                  </a:lnTo>
                  <a:lnTo>
                    <a:pt x="116373" y="21107"/>
                  </a:lnTo>
                  <a:lnTo>
                    <a:pt x="160113" y="5484"/>
                  </a:lnTo>
                  <a:lnTo>
                    <a:pt x="207772" y="0"/>
                  </a:lnTo>
                  <a:lnTo>
                    <a:pt x="12968731" y="0"/>
                  </a:lnTo>
                  <a:lnTo>
                    <a:pt x="13016390" y="5484"/>
                  </a:lnTo>
                  <a:lnTo>
                    <a:pt x="13060130" y="21107"/>
                  </a:lnTo>
                  <a:lnTo>
                    <a:pt x="13098707" y="45626"/>
                  </a:lnTo>
                  <a:lnTo>
                    <a:pt x="13130877" y="77796"/>
                  </a:lnTo>
                  <a:lnTo>
                    <a:pt x="13155396" y="116373"/>
                  </a:lnTo>
                  <a:lnTo>
                    <a:pt x="13171019" y="160113"/>
                  </a:lnTo>
                  <a:lnTo>
                    <a:pt x="13176504" y="207772"/>
                  </a:lnTo>
                  <a:lnTo>
                    <a:pt x="13176504" y="1038860"/>
                  </a:lnTo>
                  <a:lnTo>
                    <a:pt x="13171019" y="1086518"/>
                  </a:lnTo>
                  <a:lnTo>
                    <a:pt x="13155396" y="1130258"/>
                  </a:lnTo>
                  <a:lnTo>
                    <a:pt x="13130877" y="1168835"/>
                  </a:lnTo>
                  <a:lnTo>
                    <a:pt x="13098707" y="1201005"/>
                  </a:lnTo>
                  <a:lnTo>
                    <a:pt x="13060130" y="1225524"/>
                  </a:lnTo>
                  <a:lnTo>
                    <a:pt x="13016390" y="1241147"/>
                  </a:lnTo>
                  <a:lnTo>
                    <a:pt x="12968731" y="1246632"/>
                  </a:lnTo>
                  <a:lnTo>
                    <a:pt x="207772" y="1246632"/>
                  </a:lnTo>
                  <a:lnTo>
                    <a:pt x="160113" y="1241147"/>
                  </a:lnTo>
                  <a:lnTo>
                    <a:pt x="116373" y="1225524"/>
                  </a:lnTo>
                  <a:lnTo>
                    <a:pt x="77796" y="1201005"/>
                  </a:lnTo>
                  <a:lnTo>
                    <a:pt x="45626" y="1168835"/>
                  </a:lnTo>
                  <a:lnTo>
                    <a:pt x="21107" y="1130258"/>
                  </a:lnTo>
                  <a:lnTo>
                    <a:pt x="5484" y="108651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0" name="Google Shape;670;p49"/>
          <p:cNvSpPr txBox="1"/>
          <p:nvPr/>
        </p:nvSpPr>
        <p:spPr>
          <a:xfrm>
            <a:off x="1759076" y="1605483"/>
            <a:ext cx="127381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0180" lvl="0" marL="12700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Geth client connects with the other peers and downloads the latest Blockchain data to the local  machine. Data gets stored in below locations and it can be changed with the </a:t>
            </a: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--datadir </a:t>
            </a: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71" name="Google Shape;671;p49"/>
          <p:cNvGrpSpPr/>
          <p:nvPr/>
        </p:nvGrpSpPr>
        <p:grpSpPr>
          <a:xfrm>
            <a:off x="1411224" y="6289547"/>
            <a:ext cx="2810510" cy="1275969"/>
            <a:chOff x="1411224" y="6289547"/>
            <a:chExt cx="2810510" cy="1275969"/>
          </a:xfrm>
        </p:grpSpPr>
        <p:sp>
          <p:nvSpPr>
            <p:cNvPr id="672" name="Google Shape;672;p49"/>
            <p:cNvSpPr/>
            <p:nvPr/>
          </p:nvSpPr>
          <p:spPr>
            <a:xfrm>
              <a:off x="1411224" y="6687311"/>
              <a:ext cx="2810510" cy="878205"/>
            </a:xfrm>
            <a:custGeom>
              <a:rect b="b" l="l" r="r" t="t"/>
              <a:pathLst>
                <a:path extrusionOk="0" h="878204" w="2810510">
                  <a:moveTo>
                    <a:pt x="2663952" y="0"/>
                  </a:moveTo>
                  <a:lnTo>
                    <a:pt x="146303" y="0"/>
                  </a:lnTo>
                  <a:lnTo>
                    <a:pt x="100071" y="7461"/>
                  </a:lnTo>
                  <a:lnTo>
                    <a:pt x="59911" y="28236"/>
                  </a:lnTo>
                  <a:lnTo>
                    <a:pt x="28236" y="59911"/>
                  </a:lnTo>
                  <a:lnTo>
                    <a:pt x="7461" y="100071"/>
                  </a:lnTo>
                  <a:lnTo>
                    <a:pt x="0" y="146304"/>
                  </a:lnTo>
                  <a:lnTo>
                    <a:pt x="0" y="731520"/>
                  </a:lnTo>
                  <a:lnTo>
                    <a:pt x="7461" y="777752"/>
                  </a:lnTo>
                  <a:lnTo>
                    <a:pt x="28236" y="817912"/>
                  </a:lnTo>
                  <a:lnTo>
                    <a:pt x="59911" y="849587"/>
                  </a:lnTo>
                  <a:lnTo>
                    <a:pt x="100071" y="870362"/>
                  </a:lnTo>
                  <a:lnTo>
                    <a:pt x="146303" y="877824"/>
                  </a:lnTo>
                  <a:lnTo>
                    <a:pt x="2663952" y="877824"/>
                  </a:lnTo>
                  <a:lnTo>
                    <a:pt x="2710184" y="870362"/>
                  </a:lnTo>
                  <a:lnTo>
                    <a:pt x="2750344" y="849587"/>
                  </a:lnTo>
                  <a:lnTo>
                    <a:pt x="2782019" y="817912"/>
                  </a:lnTo>
                  <a:lnTo>
                    <a:pt x="2802794" y="777752"/>
                  </a:lnTo>
                  <a:lnTo>
                    <a:pt x="2810255" y="731520"/>
                  </a:lnTo>
                  <a:lnTo>
                    <a:pt x="2810255" y="146304"/>
                  </a:lnTo>
                  <a:lnTo>
                    <a:pt x="2802794" y="100071"/>
                  </a:lnTo>
                  <a:lnTo>
                    <a:pt x="2782019" y="59911"/>
                  </a:lnTo>
                  <a:lnTo>
                    <a:pt x="2750344" y="28236"/>
                  </a:lnTo>
                  <a:lnTo>
                    <a:pt x="2710184" y="7461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1411224" y="6687311"/>
              <a:ext cx="2810510" cy="878205"/>
            </a:xfrm>
            <a:custGeom>
              <a:rect b="b" l="l" r="r" t="t"/>
              <a:pathLst>
                <a:path extrusionOk="0" h="878204" w="2810510">
                  <a:moveTo>
                    <a:pt x="0" y="146304"/>
                  </a:moveTo>
                  <a:lnTo>
                    <a:pt x="7461" y="100071"/>
                  </a:lnTo>
                  <a:lnTo>
                    <a:pt x="28236" y="59911"/>
                  </a:lnTo>
                  <a:lnTo>
                    <a:pt x="59911" y="28236"/>
                  </a:lnTo>
                  <a:lnTo>
                    <a:pt x="100071" y="7461"/>
                  </a:lnTo>
                  <a:lnTo>
                    <a:pt x="146303" y="0"/>
                  </a:lnTo>
                  <a:lnTo>
                    <a:pt x="2663952" y="0"/>
                  </a:lnTo>
                  <a:lnTo>
                    <a:pt x="2710184" y="7461"/>
                  </a:lnTo>
                  <a:lnTo>
                    <a:pt x="2750344" y="28236"/>
                  </a:lnTo>
                  <a:lnTo>
                    <a:pt x="2782019" y="59911"/>
                  </a:lnTo>
                  <a:lnTo>
                    <a:pt x="2802794" y="100071"/>
                  </a:lnTo>
                  <a:lnTo>
                    <a:pt x="2810255" y="146304"/>
                  </a:lnTo>
                  <a:lnTo>
                    <a:pt x="2810255" y="731520"/>
                  </a:lnTo>
                  <a:lnTo>
                    <a:pt x="2802794" y="777752"/>
                  </a:lnTo>
                  <a:lnTo>
                    <a:pt x="2782019" y="817912"/>
                  </a:lnTo>
                  <a:lnTo>
                    <a:pt x="2750344" y="849587"/>
                  </a:lnTo>
                  <a:lnTo>
                    <a:pt x="2710184" y="870362"/>
                  </a:lnTo>
                  <a:lnTo>
                    <a:pt x="2663952" y="877824"/>
                  </a:lnTo>
                  <a:lnTo>
                    <a:pt x="146303" y="877824"/>
                  </a:lnTo>
                  <a:lnTo>
                    <a:pt x="100071" y="870362"/>
                  </a:lnTo>
                  <a:lnTo>
                    <a:pt x="59911" y="849587"/>
                  </a:lnTo>
                  <a:lnTo>
                    <a:pt x="28236" y="817912"/>
                  </a:lnTo>
                  <a:lnTo>
                    <a:pt x="7461" y="777752"/>
                  </a:lnTo>
                  <a:lnTo>
                    <a:pt x="0" y="731520"/>
                  </a:lnTo>
                  <a:lnTo>
                    <a:pt x="0" y="14630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1982724" y="6289547"/>
              <a:ext cx="1673860" cy="490855"/>
            </a:xfrm>
            <a:custGeom>
              <a:rect b="b" l="l" r="r" t="t"/>
              <a:pathLst>
                <a:path extrusionOk="0" h="490854" w="1673860">
                  <a:moveTo>
                    <a:pt x="1591564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7"/>
                  </a:lnTo>
                  <a:lnTo>
                    <a:pt x="1591564" y="490727"/>
                  </a:lnTo>
                  <a:lnTo>
                    <a:pt x="1623417" y="484306"/>
                  </a:lnTo>
                  <a:lnTo>
                    <a:pt x="1649412" y="466788"/>
                  </a:lnTo>
                  <a:lnTo>
                    <a:pt x="1666930" y="440793"/>
                  </a:lnTo>
                  <a:lnTo>
                    <a:pt x="1673352" y="408939"/>
                  </a:lnTo>
                  <a:lnTo>
                    <a:pt x="1673352" y="81787"/>
                  </a:lnTo>
                  <a:lnTo>
                    <a:pt x="1666930" y="49934"/>
                  </a:lnTo>
                  <a:lnTo>
                    <a:pt x="1649412" y="23939"/>
                  </a:lnTo>
                  <a:lnTo>
                    <a:pt x="1623417" y="6421"/>
                  </a:lnTo>
                  <a:lnTo>
                    <a:pt x="1591564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1982724" y="6289547"/>
              <a:ext cx="1673860" cy="490855"/>
            </a:xfrm>
            <a:custGeom>
              <a:rect b="b" l="l" r="r" t="t"/>
              <a:pathLst>
                <a:path extrusionOk="0" h="490854" w="1673860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1591564" y="0"/>
                  </a:lnTo>
                  <a:lnTo>
                    <a:pt x="1623417" y="6421"/>
                  </a:lnTo>
                  <a:lnTo>
                    <a:pt x="1649412" y="23939"/>
                  </a:lnTo>
                  <a:lnTo>
                    <a:pt x="1666930" y="49934"/>
                  </a:lnTo>
                  <a:lnTo>
                    <a:pt x="1673352" y="81787"/>
                  </a:lnTo>
                  <a:lnTo>
                    <a:pt x="1673352" y="408939"/>
                  </a:lnTo>
                  <a:lnTo>
                    <a:pt x="1666930" y="440793"/>
                  </a:lnTo>
                  <a:lnTo>
                    <a:pt x="1649412" y="466788"/>
                  </a:lnTo>
                  <a:lnTo>
                    <a:pt x="1623417" y="484306"/>
                  </a:lnTo>
                  <a:lnTo>
                    <a:pt x="1591564" y="490727"/>
                  </a:lnTo>
                  <a:lnTo>
                    <a:pt x="81787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6" name="Google Shape;676;p49"/>
          <p:cNvSpPr txBox="1"/>
          <p:nvPr/>
        </p:nvSpPr>
        <p:spPr>
          <a:xfrm>
            <a:off x="1933194" y="6337173"/>
            <a:ext cx="1767205" cy="957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~/.ethereum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49"/>
          <p:cNvGrpSpPr/>
          <p:nvPr/>
        </p:nvGrpSpPr>
        <p:grpSpPr>
          <a:xfrm>
            <a:off x="5355335" y="6283452"/>
            <a:ext cx="4919980" cy="1282065"/>
            <a:chOff x="5355335" y="6283452"/>
            <a:chExt cx="4919980" cy="1282065"/>
          </a:xfrm>
        </p:grpSpPr>
        <p:sp>
          <p:nvSpPr>
            <p:cNvPr id="678" name="Google Shape;678;p49"/>
            <p:cNvSpPr/>
            <p:nvPr/>
          </p:nvSpPr>
          <p:spPr>
            <a:xfrm>
              <a:off x="5355335" y="6687312"/>
              <a:ext cx="4919980" cy="878205"/>
            </a:xfrm>
            <a:custGeom>
              <a:rect b="b" l="l" r="r" t="t"/>
              <a:pathLst>
                <a:path extrusionOk="0" h="878204" w="4919980">
                  <a:moveTo>
                    <a:pt x="4773168" y="0"/>
                  </a:moveTo>
                  <a:lnTo>
                    <a:pt x="146303" y="0"/>
                  </a:lnTo>
                  <a:lnTo>
                    <a:pt x="100071" y="7461"/>
                  </a:lnTo>
                  <a:lnTo>
                    <a:pt x="59911" y="28236"/>
                  </a:lnTo>
                  <a:lnTo>
                    <a:pt x="28236" y="59911"/>
                  </a:lnTo>
                  <a:lnTo>
                    <a:pt x="7461" y="100071"/>
                  </a:lnTo>
                  <a:lnTo>
                    <a:pt x="0" y="146304"/>
                  </a:lnTo>
                  <a:lnTo>
                    <a:pt x="0" y="731520"/>
                  </a:lnTo>
                  <a:lnTo>
                    <a:pt x="7461" y="777752"/>
                  </a:lnTo>
                  <a:lnTo>
                    <a:pt x="28236" y="817912"/>
                  </a:lnTo>
                  <a:lnTo>
                    <a:pt x="59911" y="849587"/>
                  </a:lnTo>
                  <a:lnTo>
                    <a:pt x="100071" y="870362"/>
                  </a:lnTo>
                  <a:lnTo>
                    <a:pt x="146303" y="877824"/>
                  </a:lnTo>
                  <a:lnTo>
                    <a:pt x="4773168" y="877824"/>
                  </a:lnTo>
                  <a:lnTo>
                    <a:pt x="4819400" y="870362"/>
                  </a:lnTo>
                  <a:lnTo>
                    <a:pt x="4859560" y="849587"/>
                  </a:lnTo>
                  <a:lnTo>
                    <a:pt x="4891235" y="817912"/>
                  </a:lnTo>
                  <a:lnTo>
                    <a:pt x="4912010" y="777752"/>
                  </a:lnTo>
                  <a:lnTo>
                    <a:pt x="4919471" y="731520"/>
                  </a:lnTo>
                  <a:lnTo>
                    <a:pt x="4919471" y="146304"/>
                  </a:lnTo>
                  <a:lnTo>
                    <a:pt x="4912010" y="100071"/>
                  </a:lnTo>
                  <a:lnTo>
                    <a:pt x="4891235" y="59911"/>
                  </a:lnTo>
                  <a:lnTo>
                    <a:pt x="4859560" y="28236"/>
                  </a:lnTo>
                  <a:lnTo>
                    <a:pt x="4819400" y="7461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49"/>
            <p:cNvSpPr/>
            <p:nvPr/>
          </p:nvSpPr>
          <p:spPr>
            <a:xfrm>
              <a:off x="5355335" y="6687312"/>
              <a:ext cx="4919980" cy="878205"/>
            </a:xfrm>
            <a:custGeom>
              <a:rect b="b" l="l" r="r" t="t"/>
              <a:pathLst>
                <a:path extrusionOk="0" h="878204" w="4919980">
                  <a:moveTo>
                    <a:pt x="0" y="146304"/>
                  </a:moveTo>
                  <a:lnTo>
                    <a:pt x="7461" y="100071"/>
                  </a:lnTo>
                  <a:lnTo>
                    <a:pt x="28236" y="59911"/>
                  </a:lnTo>
                  <a:lnTo>
                    <a:pt x="59911" y="28236"/>
                  </a:lnTo>
                  <a:lnTo>
                    <a:pt x="100071" y="7461"/>
                  </a:lnTo>
                  <a:lnTo>
                    <a:pt x="146303" y="0"/>
                  </a:lnTo>
                  <a:lnTo>
                    <a:pt x="4773168" y="0"/>
                  </a:lnTo>
                  <a:lnTo>
                    <a:pt x="4819400" y="7461"/>
                  </a:lnTo>
                  <a:lnTo>
                    <a:pt x="4859560" y="28236"/>
                  </a:lnTo>
                  <a:lnTo>
                    <a:pt x="4891235" y="59911"/>
                  </a:lnTo>
                  <a:lnTo>
                    <a:pt x="4912010" y="100071"/>
                  </a:lnTo>
                  <a:lnTo>
                    <a:pt x="4919471" y="146304"/>
                  </a:lnTo>
                  <a:lnTo>
                    <a:pt x="4919471" y="731520"/>
                  </a:lnTo>
                  <a:lnTo>
                    <a:pt x="4912010" y="777752"/>
                  </a:lnTo>
                  <a:lnTo>
                    <a:pt x="4891235" y="817912"/>
                  </a:lnTo>
                  <a:lnTo>
                    <a:pt x="4859560" y="849587"/>
                  </a:lnTo>
                  <a:lnTo>
                    <a:pt x="4819400" y="870362"/>
                  </a:lnTo>
                  <a:lnTo>
                    <a:pt x="4773168" y="877824"/>
                  </a:lnTo>
                  <a:lnTo>
                    <a:pt x="146303" y="877824"/>
                  </a:lnTo>
                  <a:lnTo>
                    <a:pt x="100071" y="870362"/>
                  </a:lnTo>
                  <a:lnTo>
                    <a:pt x="59911" y="849587"/>
                  </a:lnTo>
                  <a:lnTo>
                    <a:pt x="28236" y="817912"/>
                  </a:lnTo>
                  <a:lnTo>
                    <a:pt x="7461" y="777752"/>
                  </a:lnTo>
                  <a:lnTo>
                    <a:pt x="0" y="731520"/>
                  </a:lnTo>
                  <a:lnTo>
                    <a:pt x="0" y="14630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49"/>
            <p:cNvSpPr/>
            <p:nvPr/>
          </p:nvSpPr>
          <p:spPr>
            <a:xfrm>
              <a:off x="6978395" y="6283452"/>
              <a:ext cx="1673860" cy="490855"/>
            </a:xfrm>
            <a:custGeom>
              <a:rect b="b" l="l" r="r" t="t"/>
              <a:pathLst>
                <a:path extrusionOk="0" h="490854" w="1673859">
                  <a:moveTo>
                    <a:pt x="1591563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40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8"/>
                  </a:lnTo>
                  <a:lnTo>
                    <a:pt x="1591563" y="490728"/>
                  </a:lnTo>
                  <a:lnTo>
                    <a:pt x="1623417" y="484306"/>
                  </a:lnTo>
                  <a:lnTo>
                    <a:pt x="1649412" y="466788"/>
                  </a:lnTo>
                  <a:lnTo>
                    <a:pt x="1666930" y="440793"/>
                  </a:lnTo>
                  <a:lnTo>
                    <a:pt x="1673352" y="408940"/>
                  </a:lnTo>
                  <a:lnTo>
                    <a:pt x="1673352" y="81787"/>
                  </a:lnTo>
                  <a:lnTo>
                    <a:pt x="1666930" y="49934"/>
                  </a:lnTo>
                  <a:lnTo>
                    <a:pt x="1649412" y="23939"/>
                  </a:lnTo>
                  <a:lnTo>
                    <a:pt x="1623417" y="6421"/>
                  </a:lnTo>
                  <a:lnTo>
                    <a:pt x="1591563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49"/>
            <p:cNvSpPr/>
            <p:nvPr/>
          </p:nvSpPr>
          <p:spPr>
            <a:xfrm>
              <a:off x="6978395" y="6283452"/>
              <a:ext cx="1673860" cy="490855"/>
            </a:xfrm>
            <a:custGeom>
              <a:rect b="b" l="l" r="r" t="t"/>
              <a:pathLst>
                <a:path extrusionOk="0" h="490854" w="1673859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1591563" y="0"/>
                  </a:lnTo>
                  <a:lnTo>
                    <a:pt x="1623417" y="6421"/>
                  </a:lnTo>
                  <a:lnTo>
                    <a:pt x="1649412" y="23939"/>
                  </a:lnTo>
                  <a:lnTo>
                    <a:pt x="1666930" y="49934"/>
                  </a:lnTo>
                  <a:lnTo>
                    <a:pt x="1673352" y="81787"/>
                  </a:lnTo>
                  <a:lnTo>
                    <a:pt x="1673352" y="408940"/>
                  </a:lnTo>
                  <a:lnTo>
                    <a:pt x="1666930" y="440793"/>
                  </a:lnTo>
                  <a:lnTo>
                    <a:pt x="1649412" y="466788"/>
                  </a:lnTo>
                  <a:lnTo>
                    <a:pt x="1623417" y="484306"/>
                  </a:lnTo>
                  <a:lnTo>
                    <a:pt x="1591563" y="490728"/>
                  </a:lnTo>
                  <a:lnTo>
                    <a:pt x="81787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81787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49"/>
          <p:cNvSpPr txBox="1"/>
          <p:nvPr/>
        </p:nvSpPr>
        <p:spPr>
          <a:xfrm>
            <a:off x="5638927" y="6330188"/>
            <a:ext cx="4351020" cy="963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5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~/AppData/Roaming/Ethereum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Google Shape;68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70080" y="3328415"/>
            <a:ext cx="2587751" cy="2584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7688" y="3581400"/>
            <a:ext cx="2331720" cy="233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8592" y="3493008"/>
            <a:ext cx="2255520" cy="2255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6" name="Google Shape;686;p49"/>
          <p:cNvGrpSpPr/>
          <p:nvPr/>
        </p:nvGrpSpPr>
        <p:grpSpPr>
          <a:xfrm>
            <a:off x="11405616" y="6280403"/>
            <a:ext cx="3916679" cy="1284986"/>
            <a:chOff x="11405616" y="6280403"/>
            <a:chExt cx="3916679" cy="1284986"/>
          </a:xfrm>
        </p:grpSpPr>
        <p:sp>
          <p:nvSpPr>
            <p:cNvPr id="687" name="Google Shape;687;p49"/>
            <p:cNvSpPr/>
            <p:nvPr/>
          </p:nvSpPr>
          <p:spPr>
            <a:xfrm>
              <a:off x="11405616" y="6690359"/>
              <a:ext cx="3916679" cy="875030"/>
            </a:xfrm>
            <a:custGeom>
              <a:rect b="b" l="l" r="r" t="t"/>
              <a:pathLst>
                <a:path extrusionOk="0" h="875029" w="3916680">
                  <a:moveTo>
                    <a:pt x="3770883" y="0"/>
                  </a:moveTo>
                  <a:lnTo>
                    <a:pt x="145795" y="0"/>
                  </a:lnTo>
                  <a:lnTo>
                    <a:pt x="99714" y="7433"/>
                  </a:lnTo>
                  <a:lnTo>
                    <a:pt x="59692" y="28131"/>
                  </a:lnTo>
                  <a:lnTo>
                    <a:pt x="28131" y="59692"/>
                  </a:lnTo>
                  <a:lnTo>
                    <a:pt x="7433" y="99714"/>
                  </a:lnTo>
                  <a:lnTo>
                    <a:pt x="0" y="145796"/>
                  </a:lnTo>
                  <a:lnTo>
                    <a:pt x="0" y="728980"/>
                  </a:lnTo>
                  <a:lnTo>
                    <a:pt x="7433" y="775061"/>
                  </a:lnTo>
                  <a:lnTo>
                    <a:pt x="28131" y="815083"/>
                  </a:lnTo>
                  <a:lnTo>
                    <a:pt x="59692" y="846644"/>
                  </a:lnTo>
                  <a:lnTo>
                    <a:pt x="99714" y="867342"/>
                  </a:lnTo>
                  <a:lnTo>
                    <a:pt x="145795" y="874776"/>
                  </a:lnTo>
                  <a:lnTo>
                    <a:pt x="3770883" y="874776"/>
                  </a:lnTo>
                  <a:lnTo>
                    <a:pt x="3816965" y="867342"/>
                  </a:lnTo>
                  <a:lnTo>
                    <a:pt x="3856987" y="846644"/>
                  </a:lnTo>
                  <a:lnTo>
                    <a:pt x="3888548" y="815083"/>
                  </a:lnTo>
                  <a:lnTo>
                    <a:pt x="3909246" y="775061"/>
                  </a:lnTo>
                  <a:lnTo>
                    <a:pt x="3916679" y="728980"/>
                  </a:lnTo>
                  <a:lnTo>
                    <a:pt x="3916679" y="145796"/>
                  </a:lnTo>
                  <a:lnTo>
                    <a:pt x="3909246" y="99714"/>
                  </a:lnTo>
                  <a:lnTo>
                    <a:pt x="3888548" y="59692"/>
                  </a:lnTo>
                  <a:lnTo>
                    <a:pt x="3856987" y="28131"/>
                  </a:lnTo>
                  <a:lnTo>
                    <a:pt x="3816965" y="7433"/>
                  </a:lnTo>
                  <a:lnTo>
                    <a:pt x="37708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11405616" y="6690359"/>
              <a:ext cx="3916679" cy="875030"/>
            </a:xfrm>
            <a:custGeom>
              <a:rect b="b" l="l" r="r" t="t"/>
              <a:pathLst>
                <a:path extrusionOk="0" h="875029" w="3916680">
                  <a:moveTo>
                    <a:pt x="0" y="145796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5" y="0"/>
                  </a:lnTo>
                  <a:lnTo>
                    <a:pt x="3770883" y="0"/>
                  </a:lnTo>
                  <a:lnTo>
                    <a:pt x="3816965" y="7433"/>
                  </a:lnTo>
                  <a:lnTo>
                    <a:pt x="3856987" y="28131"/>
                  </a:lnTo>
                  <a:lnTo>
                    <a:pt x="3888548" y="59692"/>
                  </a:lnTo>
                  <a:lnTo>
                    <a:pt x="3909246" y="99714"/>
                  </a:lnTo>
                  <a:lnTo>
                    <a:pt x="3916679" y="145796"/>
                  </a:lnTo>
                  <a:lnTo>
                    <a:pt x="3916679" y="728980"/>
                  </a:lnTo>
                  <a:lnTo>
                    <a:pt x="3909246" y="775061"/>
                  </a:lnTo>
                  <a:lnTo>
                    <a:pt x="3888548" y="815083"/>
                  </a:lnTo>
                  <a:lnTo>
                    <a:pt x="3856987" y="846644"/>
                  </a:lnTo>
                  <a:lnTo>
                    <a:pt x="3816965" y="867342"/>
                  </a:lnTo>
                  <a:lnTo>
                    <a:pt x="3770883" y="874776"/>
                  </a:lnTo>
                  <a:lnTo>
                    <a:pt x="145795" y="874776"/>
                  </a:lnTo>
                  <a:lnTo>
                    <a:pt x="99714" y="867342"/>
                  </a:lnTo>
                  <a:lnTo>
                    <a:pt x="59692" y="846644"/>
                  </a:lnTo>
                  <a:lnTo>
                    <a:pt x="28131" y="815083"/>
                  </a:lnTo>
                  <a:lnTo>
                    <a:pt x="7433" y="775061"/>
                  </a:lnTo>
                  <a:lnTo>
                    <a:pt x="0" y="728980"/>
                  </a:lnTo>
                  <a:lnTo>
                    <a:pt x="0" y="14579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12528804" y="6280403"/>
              <a:ext cx="1673860" cy="490855"/>
            </a:xfrm>
            <a:custGeom>
              <a:rect b="b" l="l" r="r" t="t"/>
              <a:pathLst>
                <a:path extrusionOk="0" h="490854" w="1673859">
                  <a:moveTo>
                    <a:pt x="1591563" y="0"/>
                  </a:moveTo>
                  <a:lnTo>
                    <a:pt x="81788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8"/>
                  </a:lnTo>
                  <a:lnTo>
                    <a:pt x="0" y="408940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8" y="490728"/>
                  </a:lnTo>
                  <a:lnTo>
                    <a:pt x="1591563" y="490728"/>
                  </a:lnTo>
                  <a:lnTo>
                    <a:pt x="1623417" y="484306"/>
                  </a:lnTo>
                  <a:lnTo>
                    <a:pt x="1649412" y="466788"/>
                  </a:lnTo>
                  <a:lnTo>
                    <a:pt x="1666930" y="440793"/>
                  </a:lnTo>
                  <a:lnTo>
                    <a:pt x="1673352" y="408940"/>
                  </a:lnTo>
                  <a:lnTo>
                    <a:pt x="1673352" y="81788"/>
                  </a:lnTo>
                  <a:lnTo>
                    <a:pt x="1666930" y="49934"/>
                  </a:lnTo>
                  <a:lnTo>
                    <a:pt x="1649412" y="23939"/>
                  </a:lnTo>
                  <a:lnTo>
                    <a:pt x="1623417" y="6421"/>
                  </a:lnTo>
                  <a:lnTo>
                    <a:pt x="1591563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49"/>
            <p:cNvSpPr/>
            <p:nvPr/>
          </p:nvSpPr>
          <p:spPr>
            <a:xfrm>
              <a:off x="12528804" y="6280403"/>
              <a:ext cx="1673860" cy="490855"/>
            </a:xfrm>
            <a:custGeom>
              <a:rect b="b" l="l" r="r" t="t"/>
              <a:pathLst>
                <a:path extrusionOk="0" h="490854" w="1673859">
                  <a:moveTo>
                    <a:pt x="0" y="81788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8" y="0"/>
                  </a:lnTo>
                  <a:lnTo>
                    <a:pt x="1591563" y="0"/>
                  </a:lnTo>
                  <a:lnTo>
                    <a:pt x="1623417" y="6421"/>
                  </a:lnTo>
                  <a:lnTo>
                    <a:pt x="1649412" y="23939"/>
                  </a:lnTo>
                  <a:lnTo>
                    <a:pt x="1666930" y="49934"/>
                  </a:lnTo>
                  <a:lnTo>
                    <a:pt x="1673352" y="81788"/>
                  </a:lnTo>
                  <a:lnTo>
                    <a:pt x="1673352" y="408940"/>
                  </a:lnTo>
                  <a:lnTo>
                    <a:pt x="1666930" y="440793"/>
                  </a:lnTo>
                  <a:lnTo>
                    <a:pt x="1649412" y="466788"/>
                  </a:lnTo>
                  <a:lnTo>
                    <a:pt x="1623417" y="484306"/>
                  </a:lnTo>
                  <a:lnTo>
                    <a:pt x="1591563" y="490728"/>
                  </a:lnTo>
                  <a:lnTo>
                    <a:pt x="81788" y="490728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40"/>
                  </a:lnTo>
                  <a:lnTo>
                    <a:pt x="0" y="81788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91" name="Google Shape;691;p49"/>
          <p:cNvSpPr txBox="1"/>
          <p:nvPr/>
        </p:nvSpPr>
        <p:spPr>
          <a:xfrm>
            <a:off x="11965305" y="6327140"/>
            <a:ext cx="2799080" cy="969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135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~/Library/Ethereum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4"/>
          <p:cNvSpPr txBox="1"/>
          <p:nvPr>
            <p:ph type="title"/>
          </p:nvPr>
        </p:nvSpPr>
        <p:spPr>
          <a:xfrm>
            <a:off x="7580756" y="228422"/>
            <a:ext cx="1093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Parity</a:t>
            </a:r>
            <a:endParaRPr/>
          </a:p>
        </p:txBody>
      </p:sp>
      <p:pic>
        <p:nvPicPr>
          <p:cNvPr id="697" name="Google Shape;69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288" y="722376"/>
            <a:ext cx="2502407" cy="195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54"/>
          <p:cNvGrpSpPr/>
          <p:nvPr/>
        </p:nvGrpSpPr>
        <p:grpSpPr>
          <a:xfrm>
            <a:off x="2237232" y="1356360"/>
            <a:ext cx="11783695" cy="1247140"/>
            <a:chOff x="2237232" y="1356360"/>
            <a:chExt cx="11783695" cy="1247140"/>
          </a:xfrm>
        </p:grpSpPr>
        <p:sp>
          <p:nvSpPr>
            <p:cNvPr id="699" name="Google Shape;699;p54"/>
            <p:cNvSpPr/>
            <p:nvPr/>
          </p:nvSpPr>
          <p:spPr>
            <a:xfrm>
              <a:off x="2237232" y="1356360"/>
              <a:ext cx="11783695" cy="1247140"/>
            </a:xfrm>
            <a:custGeom>
              <a:rect b="b" l="l" r="r" t="t"/>
              <a:pathLst>
                <a:path extrusionOk="0" h="1247139" w="11783694">
                  <a:moveTo>
                    <a:pt x="11575796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1575796" y="1246632"/>
                  </a:lnTo>
                  <a:lnTo>
                    <a:pt x="11623454" y="1241147"/>
                  </a:lnTo>
                  <a:lnTo>
                    <a:pt x="11667194" y="1225524"/>
                  </a:lnTo>
                  <a:lnTo>
                    <a:pt x="11705771" y="1201005"/>
                  </a:lnTo>
                  <a:lnTo>
                    <a:pt x="11737941" y="1168835"/>
                  </a:lnTo>
                  <a:lnTo>
                    <a:pt x="11762460" y="1130258"/>
                  </a:lnTo>
                  <a:lnTo>
                    <a:pt x="11778083" y="1086518"/>
                  </a:lnTo>
                  <a:lnTo>
                    <a:pt x="11783568" y="1038860"/>
                  </a:lnTo>
                  <a:lnTo>
                    <a:pt x="11783568" y="207772"/>
                  </a:lnTo>
                  <a:lnTo>
                    <a:pt x="11778083" y="160113"/>
                  </a:lnTo>
                  <a:lnTo>
                    <a:pt x="11762460" y="116373"/>
                  </a:lnTo>
                  <a:lnTo>
                    <a:pt x="11737941" y="77796"/>
                  </a:lnTo>
                  <a:lnTo>
                    <a:pt x="11705771" y="45626"/>
                  </a:lnTo>
                  <a:lnTo>
                    <a:pt x="11667194" y="21107"/>
                  </a:lnTo>
                  <a:lnTo>
                    <a:pt x="11623454" y="5484"/>
                  </a:lnTo>
                  <a:lnTo>
                    <a:pt x="11575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2237232" y="1356360"/>
              <a:ext cx="11783695" cy="1247140"/>
            </a:xfrm>
            <a:custGeom>
              <a:rect b="b" l="l" r="r" t="t"/>
              <a:pathLst>
                <a:path extrusionOk="0" h="1247139" w="11783694">
                  <a:moveTo>
                    <a:pt x="0" y="207772"/>
                  </a:moveTo>
                  <a:lnTo>
                    <a:pt x="5484" y="160113"/>
                  </a:lnTo>
                  <a:lnTo>
                    <a:pt x="21107" y="116373"/>
                  </a:lnTo>
                  <a:lnTo>
                    <a:pt x="45626" y="77796"/>
                  </a:lnTo>
                  <a:lnTo>
                    <a:pt x="77796" y="45626"/>
                  </a:lnTo>
                  <a:lnTo>
                    <a:pt x="116373" y="21107"/>
                  </a:lnTo>
                  <a:lnTo>
                    <a:pt x="160113" y="5484"/>
                  </a:lnTo>
                  <a:lnTo>
                    <a:pt x="207772" y="0"/>
                  </a:lnTo>
                  <a:lnTo>
                    <a:pt x="11575796" y="0"/>
                  </a:lnTo>
                  <a:lnTo>
                    <a:pt x="11623454" y="5484"/>
                  </a:lnTo>
                  <a:lnTo>
                    <a:pt x="11667194" y="21107"/>
                  </a:lnTo>
                  <a:lnTo>
                    <a:pt x="11705771" y="45626"/>
                  </a:lnTo>
                  <a:lnTo>
                    <a:pt x="11737941" y="77796"/>
                  </a:lnTo>
                  <a:lnTo>
                    <a:pt x="11762460" y="116373"/>
                  </a:lnTo>
                  <a:lnTo>
                    <a:pt x="11778083" y="160113"/>
                  </a:lnTo>
                  <a:lnTo>
                    <a:pt x="11783568" y="207772"/>
                  </a:lnTo>
                  <a:lnTo>
                    <a:pt x="11783568" y="1038860"/>
                  </a:lnTo>
                  <a:lnTo>
                    <a:pt x="11778083" y="1086518"/>
                  </a:lnTo>
                  <a:lnTo>
                    <a:pt x="11762460" y="1130258"/>
                  </a:lnTo>
                  <a:lnTo>
                    <a:pt x="11737941" y="1168835"/>
                  </a:lnTo>
                  <a:lnTo>
                    <a:pt x="11705771" y="1201005"/>
                  </a:lnTo>
                  <a:lnTo>
                    <a:pt x="11667194" y="1225524"/>
                  </a:lnTo>
                  <a:lnTo>
                    <a:pt x="11623454" y="1241147"/>
                  </a:lnTo>
                  <a:lnTo>
                    <a:pt x="11575796" y="1246632"/>
                  </a:lnTo>
                  <a:lnTo>
                    <a:pt x="207772" y="1246632"/>
                  </a:lnTo>
                  <a:lnTo>
                    <a:pt x="160113" y="1241147"/>
                  </a:lnTo>
                  <a:lnTo>
                    <a:pt x="116373" y="1225524"/>
                  </a:lnTo>
                  <a:lnTo>
                    <a:pt x="77796" y="1201005"/>
                  </a:lnTo>
                  <a:lnTo>
                    <a:pt x="45626" y="1168835"/>
                  </a:lnTo>
                  <a:lnTo>
                    <a:pt x="21107" y="1130258"/>
                  </a:lnTo>
                  <a:lnTo>
                    <a:pt x="5484" y="108651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701" name="Google Shape;701;p54"/>
          <p:cNvGrpSpPr/>
          <p:nvPr/>
        </p:nvGrpSpPr>
        <p:grpSpPr>
          <a:xfrm>
            <a:off x="1752600" y="3252216"/>
            <a:ext cx="4480560" cy="4404360"/>
            <a:chOff x="1752600" y="3252216"/>
            <a:chExt cx="4480560" cy="4404360"/>
          </a:xfrm>
        </p:grpSpPr>
        <p:sp>
          <p:nvSpPr>
            <p:cNvPr id="702" name="Google Shape;702;p54"/>
            <p:cNvSpPr/>
            <p:nvPr/>
          </p:nvSpPr>
          <p:spPr>
            <a:xfrm>
              <a:off x="1752600" y="3252216"/>
              <a:ext cx="4480560" cy="4404360"/>
            </a:xfrm>
            <a:custGeom>
              <a:rect b="b" l="l" r="r" t="t"/>
              <a:pathLst>
                <a:path extrusionOk="0" h="4404359" w="4480560">
                  <a:moveTo>
                    <a:pt x="2240279" y="0"/>
                  </a:moveTo>
                  <a:lnTo>
                    <a:pt x="2191565" y="510"/>
                  </a:lnTo>
                  <a:lnTo>
                    <a:pt x="2143104" y="2034"/>
                  </a:lnTo>
                  <a:lnTo>
                    <a:pt x="2094907" y="4562"/>
                  </a:lnTo>
                  <a:lnTo>
                    <a:pt x="2046985" y="8082"/>
                  </a:lnTo>
                  <a:lnTo>
                    <a:pt x="1999348" y="12586"/>
                  </a:lnTo>
                  <a:lnTo>
                    <a:pt x="1952008" y="18062"/>
                  </a:lnTo>
                  <a:lnTo>
                    <a:pt x="1904973" y="24500"/>
                  </a:lnTo>
                  <a:lnTo>
                    <a:pt x="1858255" y="31891"/>
                  </a:lnTo>
                  <a:lnTo>
                    <a:pt x="1811865" y="40222"/>
                  </a:lnTo>
                  <a:lnTo>
                    <a:pt x="1765813" y="49485"/>
                  </a:lnTo>
                  <a:lnTo>
                    <a:pt x="1720109" y="59669"/>
                  </a:lnTo>
                  <a:lnTo>
                    <a:pt x="1674763" y="70763"/>
                  </a:lnTo>
                  <a:lnTo>
                    <a:pt x="1629787" y="82758"/>
                  </a:lnTo>
                  <a:lnTo>
                    <a:pt x="1585191" y="95642"/>
                  </a:lnTo>
                  <a:lnTo>
                    <a:pt x="1540986" y="109406"/>
                  </a:lnTo>
                  <a:lnTo>
                    <a:pt x="1497181" y="124039"/>
                  </a:lnTo>
                  <a:lnTo>
                    <a:pt x="1453788" y="139531"/>
                  </a:lnTo>
                  <a:lnTo>
                    <a:pt x="1410817" y="155872"/>
                  </a:lnTo>
                  <a:lnTo>
                    <a:pt x="1368278" y="173051"/>
                  </a:lnTo>
                  <a:lnTo>
                    <a:pt x="1326182" y="191058"/>
                  </a:lnTo>
                  <a:lnTo>
                    <a:pt x="1284539" y="209882"/>
                  </a:lnTo>
                  <a:lnTo>
                    <a:pt x="1243361" y="229514"/>
                  </a:lnTo>
                  <a:lnTo>
                    <a:pt x="1202656" y="249943"/>
                  </a:lnTo>
                  <a:lnTo>
                    <a:pt x="1162437" y="271158"/>
                  </a:lnTo>
                  <a:lnTo>
                    <a:pt x="1122714" y="293150"/>
                  </a:lnTo>
                  <a:lnTo>
                    <a:pt x="1083496" y="315907"/>
                  </a:lnTo>
                  <a:lnTo>
                    <a:pt x="1044795" y="339420"/>
                  </a:lnTo>
                  <a:lnTo>
                    <a:pt x="1006621" y="363679"/>
                  </a:lnTo>
                  <a:lnTo>
                    <a:pt x="968984" y="388672"/>
                  </a:lnTo>
                  <a:lnTo>
                    <a:pt x="931895" y="414391"/>
                  </a:lnTo>
                  <a:lnTo>
                    <a:pt x="895365" y="440823"/>
                  </a:lnTo>
                  <a:lnTo>
                    <a:pt x="859404" y="467960"/>
                  </a:lnTo>
                  <a:lnTo>
                    <a:pt x="824023" y="495790"/>
                  </a:lnTo>
                  <a:lnTo>
                    <a:pt x="789232" y="524304"/>
                  </a:lnTo>
                  <a:lnTo>
                    <a:pt x="755041" y="553490"/>
                  </a:lnTo>
                  <a:lnTo>
                    <a:pt x="721461" y="583339"/>
                  </a:lnTo>
                  <a:lnTo>
                    <a:pt x="688503" y="613841"/>
                  </a:lnTo>
                  <a:lnTo>
                    <a:pt x="656177" y="644985"/>
                  </a:lnTo>
                  <a:lnTo>
                    <a:pt x="624493" y="676760"/>
                  </a:lnTo>
                  <a:lnTo>
                    <a:pt x="593463" y="709157"/>
                  </a:lnTo>
                  <a:lnTo>
                    <a:pt x="563096" y="742165"/>
                  </a:lnTo>
                  <a:lnTo>
                    <a:pt x="533404" y="775774"/>
                  </a:lnTo>
                  <a:lnTo>
                    <a:pt x="504396" y="809973"/>
                  </a:lnTo>
                  <a:lnTo>
                    <a:pt x="476083" y="844752"/>
                  </a:lnTo>
                  <a:lnTo>
                    <a:pt x="448476" y="880101"/>
                  </a:lnTo>
                  <a:lnTo>
                    <a:pt x="421585" y="916009"/>
                  </a:lnTo>
                  <a:lnTo>
                    <a:pt x="395421" y="952467"/>
                  </a:lnTo>
                  <a:lnTo>
                    <a:pt x="369994" y="989463"/>
                  </a:lnTo>
                  <a:lnTo>
                    <a:pt x="345314" y="1026988"/>
                  </a:lnTo>
                  <a:lnTo>
                    <a:pt x="321393" y="1065031"/>
                  </a:lnTo>
                  <a:lnTo>
                    <a:pt x="298241" y="1103582"/>
                  </a:lnTo>
                  <a:lnTo>
                    <a:pt x="275867" y="1142630"/>
                  </a:lnTo>
                  <a:lnTo>
                    <a:pt x="254284" y="1182165"/>
                  </a:lnTo>
                  <a:lnTo>
                    <a:pt x="233500" y="1222177"/>
                  </a:lnTo>
                  <a:lnTo>
                    <a:pt x="213528" y="1262656"/>
                  </a:lnTo>
                  <a:lnTo>
                    <a:pt x="194377" y="1303591"/>
                  </a:lnTo>
                  <a:lnTo>
                    <a:pt x="176057" y="1344971"/>
                  </a:lnTo>
                  <a:lnTo>
                    <a:pt x="158580" y="1386787"/>
                  </a:lnTo>
                  <a:lnTo>
                    <a:pt x="141956" y="1429029"/>
                  </a:lnTo>
                  <a:lnTo>
                    <a:pt x="126194" y="1471685"/>
                  </a:lnTo>
                  <a:lnTo>
                    <a:pt x="111307" y="1514746"/>
                  </a:lnTo>
                  <a:lnTo>
                    <a:pt x="97304" y="1558201"/>
                  </a:lnTo>
                  <a:lnTo>
                    <a:pt x="84196" y="1602039"/>
                  </a:lnTo>
                  <a:lnTo>
                    <a:pt x="71993" y="1646252"/>
                  </a:lnTo>
                  <a:lnTo>
                    <a:pt x="60706" y="1690828"/>
                  </a:lnTo>
                  <a:lnTo>
                    <a:pt x="50345" y="1735756"/>
                  </a:lnTo>
                  <a:lnTo>
                    <a:pt x="40921" y="1781027"/>
                  </a:lnTo>
                  <a:lnTo>
                    <a:pt x="32445" y="1826631"/>
                  </a:lnTo>
                  <a:lnTo>
                    <a:pt x="24926" y="1872556"/>
                  </a:lnTo>
                  <a:lnTo>
                    <a:pt x="18376" y="1918793"/>
                  </a:lnTo>
                  <a:lnTo>
                    <a:pt x="12805" y="1965331"/>
                  </a:lnTo>
                  <a:lnTo>
                    <a:pt x="8223" y="2012160"/>
                  </a:lnTo>
                  <a:lnTo>
                    <a:pt x="4641" y="2059270"/>
                  </a:lnTo>
                  <a:lnTo>
                    <a:pt x="2069" y="2106650"/>
                  </a:lnTo>
                  <a:lnTo>
                    <a:pt x="519" y="2154290"/>
                  </a:lnTo>
                  <a:lnTo>
                    <a:pt x="0" y="2202180"/>
                  </a:lnTo>
                  <a:lnTo>
                    <a:pt x="519" y="2250069"/>
                  </a:lnTo>
                  <a:lnTo>
                    <a:pt x="2069" y="2297709"/>
                  </a:lnTo>
                  <a:lnTo>
                    <a:pt x="4641" y="2345089"/>
                  </a:lnTo>
                  <a:lnTo>
                    <a:pt x="8223" y="2392199"/>
                  </a:lnTo>
                  <a:lnTo>
                    <a:pt x="12805" y="2439028"/>
                  </a:lnTo>
                  <a:lnTo>
                    <a:pt x="18376" y="2485566"/>
                  </a:lnTo>
                  <a:lnTo>
                    <a:pt x="24926" y="2531803"/>
                  </a:lnTo>
                  <a:lnTo>
                    <a:pt x="32445" y="2577728"/>
                  </a:lnTo>
                  <a:lnTo>
                    <a:pt x="40921" y="2623332"/>
                  </a:lnTo>
                  <a:lnTo>
                    <a:pt x="50345" y="2668603"/>
                  </a:lnTo>
                  <a:lnTo>
                    <a:pt x="60706" y="2713531"/>
                  </a:lnTo>
                  <a:lnTo>
                    <a:pt x="71993" y="2758107"/>
                  </a:lnTo>
                  <a:lnTo>
                    <a:pt x="84196" y="2802320"/>
                  </a:lnTo>
                  <a:lnTo>
                    <a:pt x="97304" y="2846158"/>
                  </a:lnTo>
                  <a:lnTo>
                    <a:pt x="111307" y="2889613"/>
                  </a:lnTo>
                  <a:lnTo>
                    <a:pt x="126194" y="2932674"/>
                  </a:lnTo>
                  <a:lnTo>
                    <a:pt x="141956" y="2975330"/>
                  </a:lnTo>
                  <a:lnTo>
                    <a:pt x="158580" y="3017572"/>
                  </a:lnTo>
                  <a:lnTo>
                    <a:pt x="176057" y="3059388"/>
                  </a:lnTo>
                  <a:lnTo>
                    <a:pt x="194377" y="3100768"/>
                  </a:lnTo>
                  <a:lnTo>
                    <a:pt x="213528" y="3141703"/>
                  </a:lnTo>
                  <a:lnTo>
                    <a:pt x="233500" y="3182182"/>
                  </a:lnTo>
                  <a:lnTo>
                    <a:pt x="254284" y="3222194"/>
                  </a:lnTo>
                  <a:lnTo>
                    <a:pt x="275867" y="3261729"/>
                  </a:lnTo>
                  <a:lnTo>
                    <a:pt x="298241" y="3300777"/>
                  </a:lnTo>
                  <a:lnTo>
                    <a:pt x="321393" y="3339328"/>
                  </a:lnTo>
                  <a:lnTo>
                    <a:pt x="345314" y="3377371"/>
                  </a:lnTo>
                  <a:lnTo>
                    <a:pt x="369994" y="3414896"/>
                  </a:lnTo>
                  <a:lnTo>
                    <a:pt x="395421" y="3451892"/>
                  </a:lnTo>
                  <a:lnTo>
                    <a:pt x="421585" y="3488350"/>
                  </a:lnTo>
                  <a:lnTo>
                    <a:pt x="448476" y="3524258"/>
                  </a:lnTo>
                  <a:lnTo>
                    <a:pt x="476083" y="3559607"/>
                  </a:lnTo>
                  <a:lnTo>
                    <a:pt x="504396" y="3594386"/>
                  </a:lnTo>
                  <a:lnTo>
                    <a:pt x="533404" y="3628585"/>
                  </a:lnTo>
                  <a:lnTo>
                    <a:pt x="563096" y="3662194"/>
                  </a:lnTo>
                  <a:lnTo>
                    <a:pt x="593463" y="3695202"/>
                  </a:lnTo>
                  <a:lnTo>
                    <a:pt x="624493" y="3727599"/>
                  </a:lnTo>
                  <a:lnTo>
                    <a:pt x="656177" y="3759374"/>
                  </a:lnTo>
                  <a:lnTo>
                    <a:pt x="688503" y="3790518"/>
                  </a:lnTo>
                  <a:lnTo>
                    <a:pt x="721461" y="3821020"/>
                  </a:lnTo>
                  <a:lnTo>
                    <a:pt x="755041" y="3850869"/>
                  </a:lnTo>
                  <a:lnTo>
                    <a:pt x="789232" y="3880055"/>
                  </a:lnTo>
                  <a:lnTo>
                    <a:pt x="824023" y="3908569"/>
                  </a:lnTo>
                  <a:lnTo>
                    <a:pt x="859404" y="3936399"/>
                  </a:lnTo>
                  <a:lnTo>
                    <a:pt x="895365" y="3963536"/>
                  </a:lnTo>
                  <a:lnTo>
                    <a:pt x="931895" y="3989968"/>
                  </a:lnTo>
                  <a:lnTo>
                    <a:pt x="968984" y="4015687"/>
                  </a:lnTo>
                  <a:lnTo>
                    <a:pt x="1006621" y="4040680"/>
                  </a:lnTo>
                  <a:lnTo>
                    <a:pt x="1044795" y="4064939"/>
                  </a:lnTo>
                  <a:lnTo>
                    <a:pt x="1083496" y="4088452"/>
                  </a:lnTo>
                  <a:lnTo>
                    <a:pt x="1122714" y="4111209"/>
                  </a:lnTo>
                  <a:lnTo>
                    <a:pt x="1162437" y="4133201"/>
                  </a:lnTo>
                  <a:lnTo>
                    <a:pt x="1202656" y="4154416"/>
                  </a:lnTo>
                  <a:lnTo>
                    <a:pt x="1243361" y="4174845"/>
                  </a:lnTo>
                  <a:lnTo>
                    <a:pt x="1284539" y="4194477"/>
                  </a:lnTo>
                  <a:lnTo>
                    <a:pt x="1326182" y="4213301"/>
                  </a:lnTo>
                  <a:lnTo>
                    <a:pt x="1368278" y="4231308"/>
                  </a:lnTo>
                  <a:lnTo>
                    <a:pt x="1410817" y="4248487"/>
                  </a:lnTo>
                  <a:lnTo>
                    <a:pt x="1453788" y="4264828"/>
                  </a:lnTo>
                  <a:lnTo>
                    <a:pt x="1497181" y="4280320"/>
                  </a:lnTo>
                  <a:lnTo>
                    <a:pt x="1540986" y="4294953"/>
                  </a:lnTo>
                  <a:lnTo>
                    <a:pt x="1585191" y="4308717"/>
                  </a:lnTo>
                  <a:lnTo>
                    <a:pt x="1629787" y="4321601"/>
                  </a:lnTo>
                  <a:lnTo>
                    <a:pt x="1674763" y="4333596"/>
                  </a:lnTo>
                  <a:lnTo>
                    <a:pt x="1720109" y="4344690"/>
                  </a:lnTo>
                  <a:lnTo>
                    <a:pt x="1765813" y="4354874"/>
                  </a:lnTo>
                  <a:lnTo>
                    <a:pt x="1811865" y="4364137"/>
                  </a:lnTo>
                  <a:lnTo>
                    <a:pt x="1858255" y="4372468"/>
                  </a:lnTo>
                  <a:lnTo>
                    <a:pt x="1904973" y="4379859"/>
                  </a:lnTo>
                  <a:lnTo>
                    <a:pt x="1952008" y="4386297"/>
                  </a:lnTo>
                  <a:lnTo>
                    <a:pt x="1999348" y="4391773"/>
                  </a:lnTo>
                  <a:lnTo>
                    <a:pt x="2046985" y="4396277"/>
                  </a:lnTo>
                  <a:lnTo>
                    <a:pt x="2094907" y="4399797"/>
                  </a:lnTo>
                  <a:lnTo>
                    <a:pt x="2143104" y="4402325"/>
                  </a:lnTo>
                  <a:lnTo>
                    <a:pt x="2191565" y="4403849"/>
                  </a:lnTo>
                  <a:lnTo>
                    <a:pt x="2240279" y="4404360"/>
                  </a:lnTo>
                  <a:lnTo>
                    <a:pt x="2288994" y="4403849"/>
                  </a:lnTo>
                  <a:lnTo>
                    <a:pt x="2337455" y="4402325"/>
                  </a:lnTo>
                  <a:lnTo>
                    <a:pt x="2385652" y="4399797"/>
                  </a:lnTo>
                  <a:lnTo>
                    <a:pt x="2433574" y="4396277"/>
                  </a:lnTo>
                  <a:lnTo>
                    <a:pt x="2481211" y="4391773"/>
                  </a:lnTo>
                  <a:lnTo>
                    <a:pt x="2528551" y="4386297"/>
                  </a:lnTo>
                  <a:lnTo>
                    <a:pt x="2575586" y="4379859"/>
                  </a:lnTo>
                  <a:lnTo>
                    <a:pt x="2622304" y="4372468"/>
                  </a:lnTo>
                  <a:lnTo>
                    <a:pt x="2668694" y="4364137"/>
                  </a:lnTo>
                  <a:lnTo>
                    <a:pt x="2714746" y="4354874"/>
                  </a:lnTo>
                  <a:lnTo>
                    <a:pt x="2760450" y="4344690"/>
                  </a:lnTo>
                  <a:lnTo>
                    <a:pt x="2805796" y="4333596"/>
                  </a:lnTo>
                  <a:lnTo>
                    <a:pt x="2850772" y="4321601"/>
                  </a:lnTo>
                  <a:lnTo>
                    <a:pt x="2895368" y="4308717"/>
                  </a:lnTo>
                  <a:lnTo>
                    <a:pt x="2939573" y="4294953"/>
                  </a:lnTo>
                  <a:lnTo>
                    <a:pt x="2983378" y="4280320"/>
                  </a:lnTo>
                  <a:lnTo>
                    <a:pt x="3026771" y="4264828"/>
                  </a:lnTo>
                  <a:lnTo>
                    <a:pt x="3069742" y="4248487"/>
                  </a:lnTo>
                  <a:lnTo>
                    <a:pt x="3112281" y="4231308"/>
                  </a:lnTo>
                  <a:lnTo>
                    <a:pt x="3154377" y="4213301"/>
                  </a:lnTo>
                  <a:lnTo>
                    <a:pt x="3196020" y="4194477"/>
                  </a:lnTo>
                  <a:lnTo>
                    <a:pt x="3237198" y="4174845"/>
                  </a:lnTo>
                  <a:lnTo>
                    <a:pt x="3277903" y="4154416"/>
                  </a:lnTo>
                  <a:lnTo>
                    <a:pt x="3318122" y="4133201"/>
                  </a:lnTo>
                  <a:lnTo>
                    <a:pt x="3357845" y="4111209"/>
                  </a:lnTo>
                  <a:lnTo>
                    <a:pt x="3397063" y="4088452"/>
                  </a:lnTo>
                  <a:lnTo>
                    <a:pt x="3435764" y="4064939"/>
                  </a:lnTo>
                  <a:lnTo>
                    <a:pt x="3473938" y="4040680"/>
                  </a:lnTo>
                  <a:lnTo>
                    <a:pt x="3511575" y="4015687"/>
                  </a:lnTo>
                  <a:lnTo>
                    <a:pt x="3548664" y="3989968"/>
                  </a:lnTo>
                  <a:lnTo>
                    <a:pt x="3585194" y="3963536"/>
                  </a:lnTo>
                  <a:lnTo>
                    <a:pt x="3621155" y="3936399"/>
                  </a:lnTo>
                  <a:lnTo>
                    <a:pt x="3656536" y="3908569"/>
                  </a:lnTo>
                  <a:lnTo>
                    <a:pt x="3691327" y="3880055"/>
                  </a:lnTo>
                  <a:lnTo>
                    <a:pt x="3725518" y="3850869"/>
                  </a:lnTo>
                  <a:lnTo>
                    <a:pt x="3759098" y="3821020"/>
                  </a:lnTo>
                  <a:lnTo>
                    <a:pt x="3792056" y="3790518"/>
                  </a:lnTo>
                  <a:lnTo>
                    <a:pt x="3824382" y="3759374"/>
                  </a:lnTo>
                  <a:lnTo>
                    <a:pt x="3856066" y="3727599"/>
                  </a:lnTo>
                  <a:lnTo>
                    <a:pt x="3887096" y="3695202"/>
                  </a:lnTo>
                  <a:lnTo>
                    <a:pt x="3917463" y="3662194"/>
                  </a:lnTo>
                  <a:lnTo>
                    <a:pt x="3947155" y="3628585"/>
                  </a:lnTo>
                  <a:lnTo>
                    <a:pt x="3976163" y="3594386"/>
                  </a:lnTo>
                  <a:lnTo>
                    <a:pt x="4004476" y="3559607"/>
                  </a:lnTo>
                  <a:lnTo>
                    <a:pt x="4032083" y="3524258"/>
                  </a:lnTo>
                  <a:lnTo>
                    <a:pt x="4058974" y="3488350"/>
                  </a:lnTo>
                  <a:lnTo>
                    <a:pt x="4085138" y="3451892"/>
                  </a:lnTo>
                  <a:lnTo>
                    <a:pt x="4110565" y="3414896"/>
                  </a:lnTo>
                  <a:lnTo>
                    <a:pt x="4135245" y="3377371"/>
                  </a:lnTo>
                  <a:lnTo>
                    <a:pt x="4159166" y="3339328"/>
                  </a:lnTo>
                  <a:lnTo>
                    <a:pt x="4182318" y="3300777"/>
                  </a:lnTo>
                  <a:lnTo>
                    <a:pt x="4204692" y="3261729"/>
                  </a:lnTo>
                  <a:lnTo>
                    <a:pt x="4226275" y="3222194"/>
                  </a:lnTo>
                  <a:lnTo>
                    <a:pt x="4247059" y="3182182"/>
                  </a:lnTo>
                  <a:lnTo>
                    <a:pt x="4267031" y="3141703"/>
                  </a:lnTo>
                  <a:lnTo>
                    <a:pt x="4286182" y="3100768"/>
                  </a:lnTo>
                  <a:lnTo>
                    <a:pt x="4304502" y="3059388"/>
                  </a:lnTo>
                  <a:lnTo>
                    <a:pt x="4321979" y="3017572"/>
                  </a:lnTo>
                  <a:lnTo>
                    <a:pt x="4338603" y="2975330"/>
                  </a:lnTo>
                  <a:lnTo>
                    <a:pt x="4354365" y="2932674"/>
                  </a:lnTo>
                  <a:lnTo>
                    <a:pt x="4369252" y="2889613"/>
                  </a:lnTo>
                  <a:lnTo>
                    <a:pt x="4383255" y="2846158"/>
                  </a:lnTo>
                  <a:lnTo>
                    <a:pt x="4396363" y="2802320"/>
                  </a:lnTo>
                  <a:lnTo>
                    <a:pt x="4408566" y="2758107"/>
                  </a:lnTo>
                  <a:lnTo>
                    <a:pt x="4419853" y="2713531"/>
                  </a:lnTo>
                  <a:lnTo>
                    <a:pt x="4430214" y="2668603"/>
                  </a:lnTo>
                  <a:lnTo>
                    <a:pt x="4439638" y="2623332"/>
                  </a:lnTo>
                  <a:lnTo>
                    <a:pt x="4448114" y="2577728"/>
                  </a:lnTo>
                  <a:lnTo>
                    <a:pt x="4455633" y="2531803"/>
                  </a:lnTo>
                  <a:lnTo>
                    <a:pt x="4462183" y="2485566"/>
                  </a:lnTo>
                  <a:lnTo>
                    <a:pt x="4467754" y="2439028"/>
                  </a:lnTo>
                  <a:lnTo>
                    <a:pt x="4472336" y="2392199"/>
                  </a:lnTo>
                  <a:lnTo>
                    <a:pt x="4475918" y="2345089"/>
                  </a:lnTo>
                  <a:lnTo>
                    <a:pt x="4478490" y="2297709"/>
                  </a:lnTo>
                  <a:lnTo>
                    <a:pt x="4480040" y="2250069"/>
                  </a:lnTo>
                  <a:lnTo>
                    <a:pt x="4480560" y="2202180"/>
                  </a:lnTo>
                  <a:lnTo>
                    <a:pt x="4480040" y="2154290"/>
                  </a:lnTo>
                  <a:lnTo>
                    <a:pt x="4478490" y="2106650"/>
                  </a:lnTo>
                  <a:lnTo>
                    <a:pt x="4475918" y="2059270"/>
                  </a:lnTo>
                  <a:lnTo>
                    <a:pt x="4472336" y="2012160"/>
                  </a:lnTo>
                  <a:lnTo>
                    <a:pt x="4467754" y="1965331"/>
                  </a:lnTo>
                  <a:lnTo>
                    <a:pt x="4462183" y="1918793"/>
                  </a:lnTo>
                  <a:lnTo>
                    <a:pt x="4455633" y="1872556"/>
                  </a:lnTo>
                  <a:lnTo>
                    <a:pt x="4448114" y="1826631"/>
                  </a:lnTo>
                  <a:lnTo>
                    <a:pt x="4439638" y="1781027"/>
                  </a:lnTo>
                  <a:lnTo>
                    <a:pt x="4430214" y="1735756"/>
                  </a:lnTo>
                  <a:lnTo>
                    <a:pt x="4419853" y="1690828"/>
                  </a:lnTo>
                  <a:lnTo>
                    <a:pt x="4408566" y="1646252"/>
                  </a:lnTo>
                  <a:lnTo>
                    <a:pt x="4396363" y="1602039"/>
                  </a:lnTo>
                  <a:lnTo>
                    <a:pt x="4383255" y="1558201"/>
                  </a:lnTo>
                  <a:lnTo>
                    <a:pt x="4369252" y="1514746"/>
                  </a:lnTo>
                  <a:lnTo>
                    <a:pt x="4354365" y="1471685"/>
                  </a:lnTo>
                  <a:lnTo>
                    <a:pt x="4338603" y="1429029"/>
                  </a:lnTo>
                  <a:lnTo>
                    <a:pt x="4321979" y="1386787"/>
                  </a:lnTo>
                  <a:lnTo>
                    <a:pt x="4304502" y="1344971"/>
                  </a:lnTo>
                  <a:lnTo>
                    <a:pt x="4286182" y="1303591"/>
                  </a:lnTo>
                  <a:lnTo>
                    <a:pt x="4267031" y="1262656"/>
                  </a:lnTo>
                  <a:lnTo>
                    <a:pt x="4247059" y="1222177"/>
                  </a:lnTo>
                  <a:lnTo>
                    <a:pt x="4226275" y="1182165"/>
                  </a:lnTo>
                  <a:lnTo>
                    <a:pt x="4204692" y="1142630"/>
                  </a:lnTo>
                  <a:lnTo>
                    <a:pt x="4182318" y="1103582"/>
                  </a:lnTo>
                  <a:lnTo>
                    <a:pt x="4159166" y="1065031"/>
                  </a:lnTo>
                  <a:lnTo>
                    <a:pt x="4135245" y="1026988"/>
                  </a:lnTo>
                  <a:lnTo>
                    <a:pt x="4110565" y="989463"/>
                  </a:lnTo>
                  <a:lnTo>
                    <a:pt x="4085138" y="952467"/>
                  </a:lnTo>
                  <a:lnTo>
                    <a:pt x="4058974" y="916009"/>
                  </a:lnTo>
                  <a:lnTo>
                    <a:pt x="4032083" y="880101"/>
                  </a:lnTo>
                  <a:lnTo>
                    <a:pt x="4004476" y="844752"/>
                  </a:lnTo>
                  <a:lnTo>
                    <a:pt x="3976163" y="809973"/>
                  </a:lnTo>
                  <a:lnTo>
                    <a:pt x="3947155" y="775774"/>
                  </a:lnTo>
                  <a:lnTo>
                    <a:pt x="3917463" y="742165"/>
                  </a:lnTo>
                  <a:lnTo>
                    <a:pt x="3887096" y="709157"/>
                  </a:lnTo>
                  <a:lnTo>
                    <a:pt x="3856066" y="676760"/>
                  </a:lnTo>
                  <a:lnTo>
                    <a:pt x="3824382" y="644985"/>
                  </a:lnTo>
                  <a:lnTo>
                    <a:pt x="3792056" y="613841"/>
                  </a:lnTo>
                  <a:lnTo>
                    <a:pt x="3759098" y="583339"/>
                  </a:lnTo>
                  <a:lnTo>
                    <a:pt x="3725518" y="553490"/>
                  </a:lnTo>
                  <a:lnTo>
                    <a:pt x="3691327" y="524304"/>
                  </a:lnTo>
                  <a:lnTo>
                    <a:pt x="3656536" y="495790"/>
                  </a:lnTo>
                  <a:lnTo>
                    <a:pt x="3621155" y="467960"/>
                  </a:lnTo>
                  <a:lnTo>
                    <a:pt x="3585194" y="440823"/>
                  </a:lnTo>
                  <a:lnTo>
                    <a:pt x="3548664" y="414391"/>
                  </a:lnTo>
                  <a:lnTo>
                    <a:pt x="3511575" y="388672"/>
                  </a:lnTo>
                  <a:lnTo>
                    <a:pt x="3473938" y="363679"/>
                  </a:lnTo>
                  <a:lnTo>
                    <a:pt x="3435764" y="339420"/>
                  </a:lnTo>
                  <a:lnTo>
                    <a:pt x="3397063" y="315907"/>
                  </a:lnTo>
                  <a:lnTo>
                    <a:pt x="3357845" y="293150"/>
                  </a:lnTo>
                  <a:lnTo>
                    <a:pt x="3318122" y="271158"/>
                  </a:lnTo>
                  <a:lnTo>
                    <a:pt x="3277903" y="249943"/>
                  </a:lnTo>
                  <a:lnTo>
                    <a:pt x="3237198" y="229514"/>
                  </a:lnTo>
                  <a:lnTo>
                    <a:pt x="3196020" y="209882"/>
                  </a:lnTo>
                  <a:lnTo>
                    <a:pt x="3154377" y="191058"/>
                  </a:lnTo>
                  <a:lnTo>
                    <a:pt x="3112281" y="173051"/>
                  </a:lnTo>
                  <a:lnTo>
                    <a:pt x="3069742" y="155872"/>
                  </a:lnTo>
                  <a:lnTo>
                    <a:pt x="3026771" y="139531"/>
                  </a:lnTo>
                  <a:lnTo>
                    <a:pt x="2983378" y="124039"/>
                  </a:lnTo>
                  <a:lnTo>
                    <a:pt x="2939573" y="109406"/>
                  </a:lnTo>
                  <a:lnTo>
                    <a:pt x="2895368" y="95642"/>
                  </a:lnTo>
                  <a:lnTo>
                    <a:pt x="2850772" y="82758"/>
                  </a:lnTo>
                  <a:lnTo>
                    <a:pt x="2805796" y="70763"/>
                  </a:lnTo>
                  <a:lnTo>
                    <a:pt x="2760450" y="59669"/>
                  </a:lnTo>
                  <a:lnTo>
                    <a:pt x="2714746" y="49485"/>
                  </a:lnTo>
                  <a:lnTo>
                    <a:pt x="2668694" y="40222"/>
                  </a:lnTo>
                  <a:lnTo>
                    <a:pt x="2622304" y="31891"/>
                  </a:lnTo>
                  <a:lnTo>
                    <a:pt x="2575586" y="24500"/>
                  </a:lnTo>
                  <a:lnTo>
                    <a:pt x="2528551" y="18062"/>
                  </a:lnTo>
                  <a:lnTo>
                    <a:pt x="2481211" y="12586"/>
                  </a:lnTo>
                  <a:lnTo>
                    <a:pt x="2433574" y="8082"/>
                  </a:lnTo>
                  <a:lnTo>
                    <a:pt x="2385652" y="4562"/>
                  </a:lnTo>
                  <a:lnTo>
                    <a:pt x="2337455" y="2034"/>
                  </a:lnTo>
                  <a:lnTo>
                    <a:pt x="2288994" y="510"/>
                  </a:lnTo>
                  <a:lnTo>
                    <a:pt x="2240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1752600" y="3252216"/>
              <a:ext cx="4480560" cy="4404360"/>
            </a:xfrm>
            <a:custGeom>
              <a:rect b="b" l="l" r="r" t="t"/>
              <a:pathLst>
                <a:path extrusionOk="0" h="4404359" w="4480560">
                  <a:moveTo>
                    <a:pt x="0" y="2202180"/>
                  </a:moveTo>
                  <a:lnTo>
                    <a:pt x="519" y="2154290"/>
                  </a:lnTo>
                  <a:lnTo>
                    <a:pt x="2069" y="2106650"/>
                  </a:lnTo>
                  <a:lnTo>
                    <a:pt x="4641" y="2059270"/>
                  </a:lnTo>
                  <a:lnTo>
                    <a:pt x="8223" y="2012160"/>
                  </a:lnTo>
                  <a:lnTo>
                    <a:pt x="12805" y="1965331"/>
                  </a:lnTo>
                  <a:lnTo>
                    <a:pt x="18376" y="1918793"/>
                  </a:lnTo>
                  <a:lnTo>
                    <a:pt x="24926" y="1872556"/>
                  </a:lnTo>
                  <a:lnTo>
                    <a:pt x="32445" y="1826631"/>
                  </a:lnTo>
                  <a:lnTo>
                    <a:pt x="40921" y="1781027"/>
                  </a:lnTo>
                  <a:lnTo>
                    <a:pt x="50345" y="1735756"/>
                  </a:lnTo>
                  <a:lnTo>
                    <a:pt x="60706" y="1690828"/>
                  </a:lnTo>
                  <a:lnTo>
                    <a:pt x="71993" y="1646252"/>
                  </a:lnTo>
                  <a:lnTo>
                    <a:pt x="84196" y="1602039"/>
                  </a:lnTo>
                  <a:lnTo>
                    <a:pt x="97304" y="1558201"/>
                  </a:lnTo>
                  <a:lnTo>
                    <a:pt x="111307" y="1514746"/>
                  </a:lnTo>
                  <a:lnTo>
                    <a:pt x="126194" y="1471685"/>
                  </a:lnTo>
                  <a:lnTo>
                    <a:pt x="141956" y="1429029"/>
                  </a:lnTo>
                  <a:lnTo>
                    <a:pt x="158580" y="1386787"/>
                  </a:lnTo>
                  <a:lnTo>
                    <a:pt x="176057" y="1344971"/>
                  </a:lnTo>
                  <a:lnTo>
                    <a:pt x="194377" y="1303591"/>
                  </a:lnTo>
                  <a:lnTo>
                    <a:pt x="213528" y="1262656"/>
                  </a:lnTo>
                  <a:lnTo>
                    <a:pt x="233500" y="1222177"/>
                  </a:lnTo>
                  <a:lnTo>
                    <a:pt x="254284" y="1182165"/>
                  </a:lnTo>
                  <a:lnTo>
                    <a:pt x="275867" y="1142630"/>
                  </a:lnTo>
                  <a:lnTo>
                    <a:pt x="298241" y="1103582"/>
                  </a:lnTo>
                  <a:lnTo>
                    <a:pt x="321393" y="1065031"/>
                  </a:lnTo>
                  <a:lnTo>
                    <a:pt x="345314" y="1026988"/>
                  </a:lnTo>
                  <a:lnTo>
                    <a:pt x="369994" y="989463"/>
                  </a:lnTo>
                  <a:lnTo>
                    <a:pt x="395421" y="952467"/>
                  </a:lnTo>
                  <a:lnTo>
                    <a:pt x="421585" y="916009"/>
                  </a:lnTo>
                  <a:lnTo>
                    <a:pt x="448476" y="880101"/>
                  </a:lnTo>
                  <a:lnTo>
                    <a:pt x="476083" y="844752"/>
                  </a:lnTo>
                  <a:lnTo>
                    <a:pt x="504396" y="809973"/>
                  </a:lnTo>
                  <a:lnTo>
                    <a:pt x="533404" y="775774"/>
                  </a:lnTo>
                  <a:lnTo>
                    <a:pt x="563096" y="742165"/>
                  </a:lnTo>
                  <a:lnTo>
                    <a:pt x="593463" y="709157"/>
                  </a:lnTo>
                  <a:lnTo>
                    <a:pt x="624493" y="676760"/>
                  </a:lnTo>
                  <a:lnTo>
                    <a:pt x="656177" y="644985"/>
                  </a:lnTo>
                  <a:lnTo>
                    <a:pt x="688503" y="613841"/>
                  </a:lnTo>
                  <a:lnTo>
                    <a:pt x="721461" y="583339"/>
                  </a:lnTo>
                  <a:lnTo>
                    <a:pt x="755041" y="553490"/>
                  </a:lnTo>
                  <a:lnTo>
                    <a:pt x="789232" y="524304"/>
                  </a:lnTo>
                  <a:lnTo>
                    <a:pt x="824023" y="495790"/>
                  </a:lnTo>
                  <a:lnTo>
                    <a:pt x="859404" y="467960"/>
                  </a:lnTo>
                  <a:lnTo>
                    <a:pt x="895365" y="440823"/>
                  </a:lnTo>
                  <a:lnTo>
                    <a:pt x="931895" y="414391"/>
                  </a:lnTo>
                  <a:lnTo>
                    <a:pt x="968984" y="388672"/>
                  </a:lnTo>
                  <a:lnTo>
                    <a:pt x="1006621" y="363679"/>
                  </a:lnTo>
                  <a:lnTo>
                    <a:pt x="1044795" y="339420"/>
                  </a:lnTo>
                  <a:lnTo>
                    <a:pt x="1083496" y="315907"/>
                  </a:lnTo>
                  <a:lnTo>
                    <a:pt x="1122714" y="293150"/>
                  </a:lnTo>
                  <a:lnTo>
                    <a:pt x="1162437" y="271158"/>
                  </a:lnTo>
                  <a:lnTo>
                    <a:pt x="1202656" y="249943"/>
                  </a:lnTo>
                  <a:lnTo>
                    <a:pt x="1243361" y="229514"/>
                  </a:lnTo>
                  <a:lnTo>
                    <a:pt x="1284539" y="209882"/>
                  </a:lnTo>
                  <a:lnTo>
                    <a:pt x="1326182" y="191058"/>
                  </a:lnTo>
                  <a:lnTo>
                    <a:pt x="1368278" y="173051"/>
                  </a:lnTo>
                  <a:lnTo>
                    <a:pt x="1410817" y="155872"/>
                  </a:lnTo>
                  <a:lnTo>
                    <a:pt x="1453788" y="139531"/>
                  </a:lnTo>
                  <a:lnTo>
                    <a:pt x="1497181" y="124039"/>
                  </a:lnTo>
                  <a:lnTo>
                    <a:pt x="1540986" y="109406"/>
                  </a:lnTo>
                  <a:lnTo>
                    <a:pt x="1585191" y="95642"/>
                  </a:lnTo>
                  <a:lnTo>
                    <a:pt x="1629787" y="82758"/>
                  </a:lnTo>
                  <a:lnTo>
                    <a:pt x="1674763" y="70763"/>
                  </a:lnTo>
                  <a:lnTo>
                    <a:pt x="1720109" y="59669"/>
                  </a:lnTo>
                  <a:lnTo>
                    <a:pt x="1765813" y="49485"/>
                  </a:lnTo>
                  <a:lnTo>
                    <a:pt x="1811865" y="40222"/>
                  </a:lnTo>
                  <a:lnTo>
                    <a:pt x="1858255" y="31891"/>
                  </a:lnTo>
                  <a:lnTo>
                    <a:pt x="1904973" y="24500"/>
                  </a:lnTo>
                  <a:lnTo>
                    <a:pt x="1952008" y="18062"/>
                  </a:lnTo>
                  <a:lnTo>
                    <a:pt x="1999348" y="12586"/>
                  </a:lnTo>
                  <a:lnTo>
                    <a:pt x="2046985" y="8082"/>
                  </a:lnTo>
                  <a:lnTo>
                    <a:pt x="2094907" y="4562"/>
                  </a:lnTo>
                  <a:lnTo>
                    <a:pt x="2143104" y="2034"/>
                  </a:lnTo>
                  <a:lnTo>
                    <a:pt x="2191565" y="510"/>
                  </a:lnTo>
                  <a:lnTo>
                    <a:pt x="2240279" y="0"/>
                  </a:lnTo>
                  <a:lnTo>
                    <a:pt x="2288994" y="510"/>
                  </a:lnTo>
                  <a:lnTo>
                    <a:pt x="2337455" y="2034"/>
                  </a:lnTo>
                  <a:lnTo>
                    <a:pt x="2385652" y="4562"/>
                  </a:lnTo>
                  <a:lnTo>
                    <a:pt x="2433574" y="8082"/>
                  </a:lnTo>
                  <a:lnTo>
                    <a:pt x="2481211" y="12586"/>
                  </a:lnTo>
                  <a:lnTo>
                    <a:pt x="2528551" y="18062"/>
                  </a:lnTo>
                  <a:lnTo>
                    <a:pt x="2575586" y="24500"/>
                  </a:lnTo>
                  <a:lnTo>
                    <a:pt x="2622304" y="31891"/>
                  </a:lnTo>
                  <a:lnTo>
                    <a:pt x="2668694" y="40222"/>
                  </a:lnTo>
                  <a:lnTo>
                    <a:pt x="2714746" y="49485"/>
                  </a:lnTo>
                  <a:lnTo>
                    <a:pt x="2760450" y="59669"/>
                  </a:lnTo>
                  <a:lnTo>
                    <a:pt x="2805796" y="70763"/>
                  </a:lnTo>
                  <a:lnTo>
                    <a:pt x="2850772" y="82758"/>
                  </a:lnTo>
                  <a:lnTo>
                    <a:pt x="2895368" y="95642"/>
                  </a:lnTo>
                  <a:lnTo>
                    <a:pt x="2939573" y="109406"/>
                  </a:lnTo>
                  <a:lnTo>
                    <a:pt x="2983378" y="124039"/>
                  </a:lnTo>
                  <a:lnTo>
                    <a:pt x="3026771" y="139531"/>
                  </a:lnTo>
                  <a:lnTo>
                    <a:pt x="3069742" y="155872"/>
                  </a:lnTo>
                  <a:lnTo>
                    <a:pt x="3112281" y="173051"/>
                  </a:lnTo>
                  <a:lnTo>
                    <a:pt x="3154377" y="191058"/>
                  </a:lnTo>
                  <a:lnTo>
                    <a:pt x="3196020" y="209882"/>
                  </a:lnTo>
                  <a:lnTo>
                    <a:pt x="3237198" y="229514"/>
                  </a:lnTo>
                  <a:lnTo>
                    <a:pt x="3277903" y="249943"/>
                  </a:lnTo>
                  <a:lnTo>
                    <a:pt x="3318122" y="271158"/>
                  </a:lnTo>
                  <a:lnTo>
                    <a:pt x="3357845" y="293150"/>
                  </a:lnTo>
                  <a:lnTo>
                    <a:pt x="3397063" y="315907"/>
                  </a:lnTo>
                  <a:lnTo>
                    <a:pt x="3435764" y="339420"/>
                  </a:lnTo>
                  <a:lnTo>
                    <a:pt x="3473938" y="363679"/>
                  </a:lnTo>
                  <a:lnTo>
                    <a:pt x="3511575" y="388672"/>
                  </a:lnTo>
                  <a:lnTo>
                    <a:pt x="3548664" y="414391"/>
                  </a:lnTo>
                  <a:lnTo>
                    <a:pt x="3585194" y="440823"/>
                  </a:lnTo>
                  <a:lnTo>
                    <a:pt x="3621155" y="467960"/>
                  </a:lnTo>
                  <a:lnTo>
                    <a:pt x="3656536" y="495790"/>
                  </a:lnTo>
                  <a:lnTo>
                    <a:pt x="3691327" y="524304"/>
                  </a:lnTo>
                  <a:lnTo>
                    <a:pt x="3725518" y="553490"/>
                  </a:lnTo>
                  <a:lnTo>
                    <a:pt x="3759098" y="583339"/>
                  </a:lnTo>
                  <a:lnTo>
                    <a:pt x="3792056" y="613841"/>
                  </a:lnTo>
                  <a:lnTo>
                    <a:pt x="3824382" y="644985"/>
                  </a:lnTo>
                  <a:lnTo>
                    <a:pt x="3856066" y="676760"/>
                  </a:lnTo>
                  <a:lnTo>
                    <a:pt x="3887096" y="709157"/>
                  </a:lnTo>
                  <a:lnTo>
                    <a:pt x="3917463" y="742165"/>
                  </a:lnTo>
                  <a:lnTo>
                    <a:pt x="3947155" y="775774"/>
                  </a:lnTo>
                  <a:lnTo>
                    <a:pt x="3976163" y="809973"/>
                  </a:lnTo>
                  <a:lnTo>
                    <a:pt x="4004476" y="844752"/>
                  </a:lnTo>
                  <a:lnTo>
                    <a:pt x="4032083" y="880101"/>
                  </a:lnTo>
                  <a:lnTo>
                    <a:pt x="4058974" y="916009"/>
                  </a:lnTo>
                  <a:lnTo>
                    <a:pt x="4085138" y="952467"/>
                  </a:lnTo>
                  <a:lnTo>
                    <a:pt x="4110565" y="989463"/>
                  </a:lnTo>
                  <a:lnTo>
                    <a:pt x="4135245" y="1026988"/>
                  </a:lnTo>
                  <a:lnTo>
                    <a:pt x="4159166" y="1065031"/>
                  </a:lnTo>
                  <a:lnTo>
                    <a:pt x="4182318" y="1103582"/>
                  </a:lnTo>
                  <a:lnTo>
                    <a:pt x="4204692" y="1142630"/>
                  </a:lnTo>
                  <a:lnTo>
                    <a:pt x="4226275" y="1182165"/>
                  </a:lnTo>
                  <a:lnTo>
                    <a:pt x="4247059" y="1222177"/>
                  </a:lnTo>
                  <a:lnTo>
                    <a:pt x="4267031" y="1262656"/>
                  </a:lnTo>
                  <a:lnTo>
                    <a:pt x="4286182" y="1303591"/>
                  </a:lnTo>
                  <a:lnTo>
                    <a:pt x="4304502" y="1344971"/>
                  </a:lnTo>
                  <a:lnTo>
                    <a:pt x="4321979" y="1386787"/>
                  </a:lnTo>
                  <a:lnTo>
                    <a:pt x="4338603" y="1429029"/>
                  </a:lnTo>
                  <a:lnTo>
                    <a:pt x="4354365" y="1471685"/>
                  </a:lnTo>
                  <a:lnTo>
                    <a:pt x="4369252" y="1514746"/>
                  </a:lnTo>
                  <a:lnTo>
                    <a:pt x="4383255" y="1558201"/>
                  </a:lnTo>
                  <a:lnTo>
                    <a:pt x="4396363" y="1602039"/>
                  </a:lnTo>
                  <a:lnTo>
                    <a:pt x="4408566" y="1646252"/>
                  </a:lnTo>
                  <a:lnTo>
                    <a:pt x="4419853" y="1690828"/>
                  </a:lnTo>
                  <a:lnTo>
                    <a:pt x="4430214" y="1735756"/>
                  </a:lnTo>
                  <a:lnTo>
                    <a:pt x="4439638" y="1781027"/>
                  </a:lnTo>
                  <a:lnTo>
                    <a:pt x="4448114" y="1826631"/>
                  </a:lnTo>
                  <a:lnTo>
                    <a:pt x="4455633" y="1872556"/>
                  </a:lnTo>
                  <a:lnTo>
                    <a:pt x="4462183" y="1918793"/>
                  </a:lnTo>
                  <a:lnTo>
                    <a:pt x="4467754" y="1965331"/>
                  </a:lnTo>
                  <a:lnTo>
                    <a:pt x="4472336" y="2012160"/>
                  </a:lnTo>
                  <a:lnTo>
                    <a:pt x="4475918" y="2059270"/>
                  </a:lnTo>
                  <a:lnTo>
                    <a:pt x="4478490" y="2106650"/>
                  </a:lnTo>
                  <a:lnTo>
                    <a:pt x="4480040" y="2154290"/>
                  </a:lnTo>
                  <a:lnTo>
                    <a:pt x="4480560" y="2202180"/>
                  </a:lnTo>
                  <a:lnTo>
                    <a:pt x="4480040" y="2250069"/>
                  </a:lnTo>
                  <a:lnTo>
                    <a:pt x="4478490" y="2297709"/>
                  </a:lnTo>
                  <a:lnTo>
                    <a:pt x="4475918" y="2345089"/>
                  </a:lnTo>
                  <a:lnTo>
                    <a:pt x="4472336" y="2392199"/>
                  </a:lnTo>
                  <a:lnTo>
                    <a:pt x="4467754" y="2439028"/>
                  </a:lnTo>
                  <a:lnTo>
                    <a:pt x="4462183" y="2485566"/>
                  </a:lnTo>
                  <a:lnTo>
                    <a:pt x="4455633" y="2531803"/>
                  </a:lnTo>
                  <a:lnTo>
                    <a:pt x="4448114" y="2577728"/>
                  </a:lnTo>
                  <a:lnTo>
                    <a:pt x="4439638" y="2623332"/>
                  </a:lnTo>
                  <a:lnTo>
                    <a:pt x="4430214" y="2668603"/>
                  </a:lnTo>
                  <a:lnTo>
                    <a:pt x="4419853" y="2713531"/>
                  </a:lnTo>
                  <a:lnTo>
                    <a:pt x="4408566" y="2758107"/>
                  </a:lnTo>
                  <a:lnTo>
                    <a:pt x="4396363" y="2802320"/>
                  </a:lnTo>
                  <a:lnTo>
                    <a:pt x="4383255" y="2846158"/>
                  </a:lnTo>
                  <a:lnTo>
                    <a:pt x="4369252" y="2889613"/>
                  </a:lnTo>
                  <a:lnTo>
                    <a:pt x="4354365" y="2932674"/>
                  </a:lnTo>
                  <a:lnTo>
                    <a:pt x="4338603" y="2975330"/>
                  </a:lnTo>
                  <a:lnTo>
                    <a:pt x="4321979" y="3017572"/>
                  </a:lnTo>
                  <a:lnTo>
                    <a:pt x="4304502" y="3059388"/>
                  </a:lnTo>
                  <a:lnTo>
                    <a:pt x="4286182" y="3100768"/>
                  </a:lnTo>
                  <a:lnTo>
                    <a:pt x="4267031" y="3141703"/>
                  </a:lnTo>
                  <a:lnTo>
                    <a:pt x="4247059" y="3182182"/>
                  </a:lnTo>
                  <a:lnTo>
                    <a:pt x="4226275" y="3222194"/>
                  </a:lnTo>
                  <a:lnTo>
                    <a:pt x="4204692" y="3261729"/>
                  </a:lnTo>
                  <a:lnTo>
                    <a:pt x="4182318" y="3300777"/>
                  </a:lnTo>
                  <a:lnTo>
                    <a:pt x="4159166" y="3339328"/>
                  </a:lnTo>
                  <a:lnTo>
                    <a:pt x="4135245" y="3377371"/>
                  </a:lnTo>
                  <a:lnTo>
                    <a:pt x="4110565" y="3414896"/>
                  </a:lnTo>
                  <a:lnTo>
                    <a:pt x="4085138" y="3451892"/>
                  </a:lnTo>
                  <a:lnTo>
                    <a:pt x="4058974" y="3488350"/>
                  </a:lnTo>
                  <a:lnTo>
                    <a:pt x="4032083" y="3524258"/>
                  </a:lnTo>
                  <a:lnTo>
                    <a:pt x="4004476" y="3559607"/>
                  </a:lnTo>
                  <a:lnTo>
                    <a:pt x="3976163" y="3594386"/>
                  </a:lnTo>
                  <a:lnTo>
                    <a:pt x="3947155" y="3628585"/>
                  </a:lnTo>
                  <a:lnTo>
                    <a:pt x="3917463" y="3662194"/>
                  </a:lnTo>
                  <a:lnTo>
                    <a:pt x="3887096" y="3695202"/>
                  </a:lnTo>
                  <a:lnTo>
                    <a:pt x="3856066" y="3727599"/>
                  </a:lnTo>
                  <a:lnTo>
                    <a:pt x="3824382" y="3759374"/>
                  </a:lnTo>
                  <a:lnTo>
                    <a:pt x="3792056" y="3790518"/>
                  </a:lnTo>
                  <a:lnTo>
                    <a:pt x="3759098" y="3821020"/>
                  </a:lnTo>
                  <a:lnTo>
                    <a:pt x="3725518" y="3850869"/>
                  </a:lnTo>
                  <a:lnTo>
                    <a:pt x="3691327" y="3880055"/>
                  </a:lnTo>
                  <a:lnTo>
                    <a:pt x="3656536" y="3908569"/>
                  </a:lnTo>
                  <a:lnTo>
                    <a:pt x="3621155" y="3936399"/>
                  </a:lnTo>
                  <a:lnTo>
                    <a:pt x="3585194" y="3963536"/>
                  </a:lnTo>
                  <a:lnTo>
                    <a:pt x="3548664" y="3989968"/>
                  </a:lnTo>
                  <a:lnTo>
                    <a:pt x="3511575" y="4015687"/>
                  </a:lnTo>
                  <a:lnTo>
                    <a:pt x="3473938" y="4040680"/>
                  </a:lnTo>
                  <a:lnTo>
                    <a:pt x="3435764" y="4064939"/>
                  </a:lnTo>
                  <a:lnTo>
                    <a:pt x="3397063" y="4088452"/>
                  </a:lnTo>
                  <a:lnTo>
                    <a:pt x="3357845" y="4111209"/>
                  </a:lnTo>
                  <a:lnTo>
                    <a:pt x="3318122" y="4133201"/>
                  </a:lnTo>
                  <a:lnTo>
                    <a:pt x="3277903" y="4154416"/>
                  </a:lnTo>
                  <a:lnTo>
                    <a:pt x="3237198" y="4174845"/>
                  </a:lnTo>
                  <a:lnTo>
                    <a:pt x="3196020" y="4194477"/>
                  </a:lnTo>
                  <a:lnTo>
                    <a:pt x="3154377" y="4213301"/>
                  </a:lnTo>
                  <a:lnTo>
                    <a:pt x="3112281" y="4231308"/>
                  </a:lnTo>
                  <a:lnTo>
                    <a:pt x="3069742" y="4248487"/>
                  </a:lnTo>
                  <a:lnTo>
                    <a:pt x="3026771" y="4264828"/>
                  </a:lnTo>
                  <a:lnTo>
                    <a:pt x="2983378" y="4280320"/>
                  </a:lnTo>
                  <a:lnTo>
                    <a:pt x="2939573" y="4294953"/>
                  </a:lnTo>
                  <a:lnTo>
                    <a:pt x="2895368" y="4308717"/>
                  </a:lnTo>
                  <a:lnTo>
                    <a:pt x="2850772" y="4321601"/>
                  </a:lnTo>
                  <a:lnTo>
                    <a:pt x="2805796" y="4333596"/>
                  </a:lnTo>
                  <a:lnTo>
                    <a:pt x="2760450" y="4344690"/>
                  </a:lnTo>
                  <a:lnTo>
                    <a:pt x="2714746" y="4354874"/>
                  </a:lnTo>
                  <a:lnTo>
                    <a:pt x="2668694" y="4364137"/>
                  </a:lnTo>
                  <a:lnTo>
                    <a:pt x="2622304" y="4372468"/>
                  </a:lnTo>
                  <a:lnTo>
                    <a:pt x="2575586" y="4379859"/>
                  </a:lnTo>
                  <a:lnTo>
                    <a:pt x="2528551" y="4386297"/>
                  </a:lnTo>
                  <a:lnTo>
                    <a:pt x="2481211" y="4391773"/>
                  </a:lnTo>
                  <a:lnTo>
                    <a:pt x="2433574" y="4396277"/>
                  </a:lnTo>
                  <a:lnTo>
                    <a:pt x="2385652" y="4399797"/>
                  </a:lnTo>
                  <a:lnTo>
                    <a:pt x="2337455" y="4402325"/>
                  </a:lnTo>
                  <a:lnTo>
                    <a:pt x="2288994" y="4403849"/>
                  </a:lnTo>
                  <a:lnTo>
                    <a:pt x="2240279" y="4404360"/>
                  </a:lnTo>
                  <a:lnTo>
                    <a:pt x="2191565" y="4403849"/>
                  </a:lnTo>
                  <a:lnTo>
                    <a:pt x="2143104" y="4402325"/>
                  </a:lnTo>
                  <a:lnTo>
                    <a:pt x="2094907" y="4399797"/>
                  </a:lnTo>
                  <a:lnTo>
                    <a:pt x="2046985" y="4396277"/>
                  </a:lnTo>
                  <a:lnTo>
                    <a:pt x="1999348" y="4391773"/>
                  </a:lnTo>
                  <a:lnTo>
                    <a:pt x="1952008" y="4386297"/>
                  </a:lnTo>
                  <a:lnTo>
                    <a:pt x="1904973" y="4379859"/>
                  </a:lnTo>
                  <a:lnTo>
                    <a:pt x="1858255" y="4372468"/>
                  </a:lnTo>
                  <a:lnTo>
                    <a:pt x="1811865" y="4364137"/>
                  </a:lnTo>
                  <a:lnTo>
                    <a:pt x="1765813" y="4354874"/>
                  </a:lnTo>
                  <a:lnTo>
                    <a:pt x="1720109" y="4344690"/>
                  </a:lnTo>
                  <a:lnTo>
                    <a:pt x="1674763" y="4333596"/>
                  </a:lnTo>
                  <a:lnTo>
                    <a:pt x="1629787" y="4321601"/>
                  </a:lnTo>
                  <a:lnTo>
                    <a:pt x="1585191" y="4308717"/>
                  </a:lnTo>
                  <a:lnTo>
                    <a:pt x="1540986" y="4294953"/>
                  </a:lnTo>
                  <a:lnTo>
                    <a:pt x="1497181" y="4280320"/>
                  </a:lnTo>
                  <a:lnTo>
                    <a:pt x="1453788" y="4264828"/>
                  </a:lnTo>
                  <a:lnTo>
                    <a:pt x="1410817" y="4248487"/>
                  </a:lnTo>
                  <a:lnTo>
                    <a:pt x="1368278" y="4231308"/>
                  </a:lnTo>
                  <a:lnTo>
                    <a:pt x="1326182" y="4213301"/>
                  </a:lnTo>
                  <a:lnTo>
                    <a:pt x="1284539" y="4194477"/>
                  </a:lnTo>
                  <a:lnTo>
                    <a:pt x="1243361" y="4174845"/>
                  </a:lnTo>
                  <a:lnTo>
                    <a:pt x="1202656" y="4154416"/>
                  </a:lnTo>
                  <a:lnTo>
                    <a:pt x="1162437" y="4133201"/>
                  </a:lnTo>
                  <a:lnTo>
                    <a:pt x="1122714" y="4111209"/>
                  </a:lnTo>
                  <a:lnTo>
                    <a:pt x="1083496" y="4088452"/>
                  </a:lnTo>
                  <a:lnTo>
                    <a:pt x="1044795" y="4064939"/>
                  </a:lnTo>
                  <a:lnTo>
                    <a:pt x="1006621" y="4040680"/>
                  </a:lnTo>
                  <a:lnTo>
                    <a:pt x="968984" y="4015687"/>
                  </a:lnTo>
                  <a:lnTo>
                    <a:pt x="931895" y="3989968"/>
                  </a:lnTo>
                  <a:lnTo>
                    <a:pt x="895365" y="3963536"/>
                  </a:lnTo>
                  <a:lnTo>
                    <a:pt x="859404" y="3936399"/>
                  </a:lnTo>
                  <a:lnTo>
                    <a:pt x="824023" y="3908569"/>
                  </a:lnTo>
                  <a:lnTo>
                    <a:pt x="789232" y="3880055"/>
                  </a:lnTo>
                  <a:lnTo>
                    <a:pt x="755041" y="3850869"/>
                  </a:lnTo>
                  <a:lnTo>
                    <a:pt x="721461" y="3821020"/>
                  </a:lnTo>
                  <a:lnTo>
                    <a:pt x="688503" y="3790518"/>
                  </a:lnTo>
                  <a:lnTo>
                    <a:pt x="656177" y="3759374"/>
                  </a:lnTo>
                  <a:lnTo>
                    <a:pt x="624493" y="3727599"/>
                  </a:lnTo>
                  <a:lnTo>
                    <a:pt x="593463" y="3695202"/>
                  </a:lnTo>
                  <a:lnTo>
                    <a:pt x="563096" y="3662194"/>
                  </a:lnTo>
                  <a:lnTo>
                    <a:pt x="533404" y="3628585"/>
                  </a:lnTo>
                  <a:lnTo>
                    <a:pt x="504396" y="3594386"/>
                  </a:lnTo>
                  <a:lnTo>
                    <a:pt x="476083" y="3559607"/>
                  </a:lnTo>
                  <a:lnTo>
                    <a:pt x="448476" y="3524258"/>
                  </a:lnTo>
                  <a:lnTo>
                    <a:pt x="421585" y="3488350"/>
                  </a:lnTo>
                  <a:lnTo>
                    <a:pt x="395421" y="3451892"/>
                  </a:lnTo>
                  <a:lnTo>
                    <a:pt x="369994" y="3414896"/>
                  </a:lnTo>
                  <a:lnTo>
                    <a:pt x="345314" y="3377371"/>
                  </a:lnTo>
                  <a:lnTo>
                    <a:pt x="321393" y="3339328"/>
                  </a:lnTo>
                  <a:lnTo>
                    <a:pt x="298241" y="3300777"/>
                  </a:lnTo>
                  <a:lnTo>
                    <a:pt x="275867" y="3261729"/>
                  </a:lnTo>
                  <a:lnTo>
                    <a:pt x="254284" y="3222194"/>
                  </a:lnTo>
                  <a:lnTo>
                    <a:pt x="233500" y="3182182"/>
                  </a:lnTo>
                  <a:lnTo>
                    <a:pt x="213528" y="3141703"/>
                  </a:lnTo>
                  <a:lnTo>
                    <a:pt x="194377" y="3100768"/>
                  </a:lnTo>
                  <a:lnTo>
                    <a:pt x="176057" y="3059388"/>
                  </a:lnTo>
                  <a:lnTo>
                    <a:pt x="158580" y="3017572"/>
                  </a:lnTo>
                  <a:lnTo>
                    <a:pt x="141956" y="2975330"/>
                  </a:lnTo>
                  <a:lnTo>
                    <a:pt x="126194" y="2932674"/>
                  </a:lnTo>
                  <a:lnTo>
                    <a:pt x="111307" y="2889613"/>
                  </a:lnTo>
                  <a:lnTo>
                    <a:pt x="97304" y="2846158"/>
                  </a:lnTo>
                  <a:lnTo>
                    <a:pt x="84196" y="2802320"/>
                  </a:lnTo>
                  <a:lnTo>
                    <a:pt x="71993" y="2758107"/>
                  </a:lnTo>
                  <a:lnTo>
                    <a:pt x="60706" y="2713531"/>
                  </a:lnTo>
                  <a:lnTo>
                    <a:pt x="50345" y="2668603"/>
                  </a:lnTo>
                  <a:lnTo>
                    <a:pt x="40921" y="2623332"/>
                  </a:lnTo>
                  <a:lnTo>
                    <a:pt x="32445" y="2577728"/>
                  </a:lnTo>
                  <a:lnTo>
                    <a:pt x="24926" y="2531803"/>
                  </a:lnTo>
                  <a:lnTo>
                    <a:pt x="18376" y="2485566"/>
                  </a:lnTo>
                  <a:lnTo>
                    <a:pt x="12805" y="2439028"/>
                  </a:lnTo>
                  <a:lnTo>
                    <a:pt x="8223" y="2392199"/>
                  </a:lnTo>
                  <a:lnTo>
                    <a:pt x="4641" y="2345089"/>
                  </a:lnTo>
                  <a:lnTo>
                    <a:pt x="2069" y="2297709"/>
                  </a:lnTo>
                  <a:lnTo>
                    <a:pt x="519" y="2250069"/>
                  </a:lnTo>
                  <a:lnTo>
                    <a:pt x="0" y="2202180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04" name="Google Shape;704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90343" y="4538472"/>
              <a:ext cx="4005072" cy="18318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5" name="Google Shape;705;p54"/>
          <p:cNvSpPr txBox="1"/>
          <p:nvPr/>
        </p:nvSpPr>
        <p:spPr>
          <a:xfrm>
            <a:off x="2800604" y="1607896"/>
            <a:ext cx="1065339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9230" lvl="0" marL="201295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is a light-weight, fast, and multi-network Ethereum client written in the Rust  language. This is one of the most commonly used third-party Ethereum clients.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6" name="Google Shape;706;p54"/>
          <p:cNvGrpSpPr/>
          <p:nvPr/>
        </p:nvGrpSpPr>
        <p:grpSpPr>
          <a:xfrm>
            <a:off x="7482840" y="3521964"/>
            <a:ext cx="7019925" cy="3866896"/>
            <a:chOff x="7482840" y="3521964"/>
            <a:chExt cx="7019925" cy="3866896"/>
          </a:xfrm>
        </p:grpSpPr>
        <p:sp>
          <p:nvSpPr>
            <p:cNvPr id="707" name="Google Shape;707;p54"/>
            <p:cNvSpPr/>
            <p:nvPr/>
          </p:nvSpPr>
          <p:spPr>
            <a:xfrm>
              <a:off x="7482840" y="3886200"/>
              <a:ext cx="7019925" cy="3502660"/>
            </a:xfrm>
            <a:custGeom>
              <a:rect b="b" l="l" r="r" t="t"/>
              <a:pathLst>
                <a:path extrusionOk="0" h="3502659" w="7019925">
                  <a:moveTo>
                    <a:pt x="6435852" y="0"/>
                  </a:moveTo>
                  <a:lnTo>
                    <a:pt x="583691" y="0"/>
                  </a:lnTo>
                  <a:lnTo>
                    <a:pt x="535825" y="1935"/>
                  </a:lnTo>
                  <a:lnTo>
                    <a:pt x="489023" y="7640"/>
                  </a:lnTo>
                  <a:lnTo>
                    <a:pt x="443436" y="16965"/>
                  </a:lnTo>
                  <a:lnTo>
                    <a:pt x="399214" y="29760"/>
                  </a:lnTo>
                  <a:lnTo>
                    <a:pt x="356508" y="45874"/>
                  </a:lnTo>
                  <a:lnTo>
                    <a:pt x="315468" y="65157"/>
                  </a:lnTo>
                  <a:lnTo>
                    <a:pt x="276244" y="87459"/>
                  </a:lnTo>
                  <a:lnTo>
                    <a:pt x="238987" y="112629"/>
                  </a:lnTo>
                  <a:lnTo>
                    <a:pt x="203847" y="140517"/>
                  </a:lnTo>
                  <a:lnTo>
                    <a:pt x="170973" y="170973"/>
                  </a:lnTo>
                  <a:lnTo>
                    <a:pt x="140517" y="203847"/>
                  </a:lnTo>
                  <a:lnTo>
                    <a:pt x="112629" y="238987"/>
                  </a:lnTo>
                  <a:lnTo>
                    <a:pt x="87459" y="276244"/>
                  </a:lnTo>
                  <a:lnTo>
                    <a:pt x="65157" y="315468"/>
                  </a:lnTo>
                  <a:lnTo>
                    <a:pt x="45874" y="356508"/>
                  </a:lnTo>
                  <a:lnTo>
                    <a:pt x="29760" y="399214"/>
                  </a:lnTo>
                  <a:lnTo>
                    <a:pt x="16965" y="443436"/>
                  </a:lnTo>
                  <a:lnTo>
                    <a:pt x="7640" y="489023"/>
                  </a:lnTo>
                  <a:lnTo>
                    <a:pt x="1935" y="535825"/>
                  </a:lnTo>
                  <a:lnTo>
                    <a:pt x="0" y="583691"/>
                  </a:lnTo>
                  <a:lnTo>
                    <a:pt x="0" y="2918460"/>
                  </a:lnTo>
                  <a:lnTo>
                    <a:pt x="1935" y="2966326"/>
                  </a:lnTo>
                  <a:lnTo>
                    <a:pt x="7640" y="3013128"/>
                  </a:lnTo>
                  <a:lnTo>
                    <a:pt x="16965" y="3058715"/>
                  </a:lnTo>
                  <a:lnTo>
                    <a:pt x="29760" y="3102937"/>
                  </a:lnTo>
                  <a:lnTo>
                    <a:pt x="45874" y="3145643"/>
                  </a:lnTo>
                  <a:lnTo>
                    <a:pt x="65157" y="3186683"/>
                  </a:lnTo>
                  <a:lnTo>
                    <a:pt x="87459" y="3225907"/>
                  </a:lnTo>
                  <a:lnTo>
                    <a:pt x="112629" y="3263164"/>
                  </a:lnTo>
                  <a:lnTo>
                    <a:pt x="140517" y="3298304"/>
                  </a:lnTo>
                  <a:lnTo>
                    <a:pt x="170973" y="3331178"/>
                  </a:lnTo>
                  <a:lnTo>
                    <a:pt x="203847" y="3361634"/>
                  </a:lnTo>
                  <a:lnTo>
                    <a:pt x="238987" y="3389522"/>
                  </a:lnTo>
                  <a:lnTo>
                    <a:pt x="276244" y="3414692"/>
                  </a:lnTo>
                  <a:lnTo>
                    <a:pt x="315468" y="3436994"/>
                  </a:lnTo>
                  <a:lnTo>
                    <a:pt x="356508" y="3456277"/>
                  </a:lnTo>
                  <a:lnTo>
                    <a:pt x="399214" y="3472391"/>
                  </a:lnTo>
                  <a:lnTo>
                    <a:pt x="443436" y="3485186"/>
                  </a:lnTo>
                  <a:lnTo>
                    <a:pt x="489023" y="3494511"/>
                  </a:lnTo>
                  <a:lnTo>
                    <a:pt x="535825" y="3500216"/>
                  </a:lnTo>
                  <a:lnTo>
                    <a:pt x="583691" y="3502152"/>
                  </a:lnTo>
                  <a:lnTo>
                    <a:pt x="6435852" y="3502152"/>
                  </a:lnTo>
                  <a:lnTo>
                    <a:pt x="6483718" y="3500216"/>
                  </a:lnTo>
                  <a:lnTo>
                    <a:pt x="6530520" y="3494511"/>
                  </a:lnTo>
                  <a:lnTo>
                    <a:pt x="6576107" y="3485186"/>
                  </a:lnTo>
                  <a:lnTo>
                    <a:pt x="6620329" y="3472391"/>
                  </a:lnTo>
                  <a:lnTo>
                    <a:pt x="6663035" y="3456277"/>
                  </a:lnTo>
                  <a:lnTo>
                    <a:pt x="6704075" y="3436994"/>
                  </a:lnTo>
                  <a:lnTo>
                    <a:pt x="6743299" y="3414692"/>
                  </a:lnTo>
                  <a:lnTo>
                    <a:pt x="6780556" y="3389522"/>
                  </a:lnTo>
                  <a:lnTo>
                    <a:pt x="6815696" y="3361634"/>
                  </a:lnTo>
                  <a:lnTo>
                    <a:pt x="6848570" y="3331178"/>
                  </a:lnTo>
                  <a:lnTo>
                    <a:pt x="6879026" y="3298304"/>
                  </a:lnTo>
                  <a:lnTo>
                    <a:pt x="6906914" y="3263164"/>
                  </a:lnTo>
                  <a:lnTo>
                    <a:pt x="6932084" y="3225907"/>
                  </a:lnTo>
                  <a:lnTo>
                    <a:pt x="6954386" y="3186683"/>
                  </a:lnTo>
                  <a:lnTo>
                    <a:pt x="6973669" y="3145643"/>
                  </a:lnTo>
                  <a:lnTo>
                    <a:pt x="6989783" y="3102937"/>
                  </a:lnTo>
                  <a:lnTo>
                    <a:pt x="7002578" y="3058715"/>
                  </a:lnTo>
                  <a:lnTo>
                    <a:pt x="7011903" y="3013128"/>
                  </a:lnTo>
                  <a:lnTo>
                    <a:pt x="7017608" y="2966326"/>
                  </a:lnTo>
                  <a:lnTo>
                    <a:pt x="7019544" y="2918460"/>
                  </a:lnTo>
                  <a:lnTo>
                    <a:pt x="7019544" y="583691"/>
                  </a:lnTo>
                  <a:lnTo>
                    <a:pt x="7017608" y="535825"/>
                  </a:lnTo>
                  <a:lnTo>
                    <a:pt x="7011903" y="489023"/>
                  </a:lnTo>
                  <a:lnTo>
                    <a:pt x="7002578" y="443436"/>
                  </a:lnTo>
                  <a:lnTo>
                    <a:pt x="6989783" y="399214"/>
                  </a:lnTo>
                  <a:lnTo>
                    <a:pt x="6973669" y="356508"/>
                  </a:lnTo>
                  <a:lnTo>
                    <a:pt x="6954386" y="315468"/>
                  </a:lnTo>
                  <a:lnTo>
                    <a:pt x="6932084" y="276244"/>
                  </a:lnTo>
                  <a:lnTo>
                    <a:pt x="6906914" y="238987"/>
                  </a:lnTo>
                  <a:lnTo>
                    <a:pt x="6879026" y="203847"/>
                  </a:lnTo>
                  <a:lnTo>
                    <a:pt x="6848570" y="170973"/>
                  </a:lnTo>
                  <a:lnTo>
                    <a:pt x="6815696" y="140517"/>
                  </a:lnTo>
                  <a:lnTo>
                    <a:pt x="6780556" y="112629"/>
                  </a:lnTo>
                  <a:lnTo>
                    <a:pt x="6743299" y="87459"/>
                  </a:lnTo>
                  <a:lnTo>
                    <a:pt x="6704075" y="65157"/>
                  </a:lnTo>
                  <a:lnTo>
                    <a:pt x="6663035" y="45874"/>
                  </a:lnTo>
                  <a:lnTo>
                    <a:pt x="6620329" y="29760"/>
                  </a:lnTo>
                  <a:lnTo>
                    <a:pt x="6576107" y="16965"/>
                  </a:lnTo>
                  <a:lnTo>
                    <a:pt x="6530520" y="7640"/>
                  </a:lnTo>
                  <a:lnTo>
                    <a:pt x="6483718" y="1935"/>
                  </a:lnTo>
                  <a:lnTo>
                    <a:pt x="6435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7482840" y="3886200"/>
              <a:ext cx="7019925" cy="3502660"/>
            </a:xfrm>
            <a:custGeom>
              <a:rect b="b" l="l" r="r" t="t"/>
              <a:pathLst>
                <a:path extrusionOk="0" h="3502659" w="7019925">
                  <a:moveTo>
                    <a:pt x="0" y="583691"/>
                  </a:moveTo>
                  <a:lnTo>
                    <a:pt x="1935" y="535825"/>
                  </a:lnTo>
                  <a:lnTo>
                    <a:pt x="7640" y="489023"/>
                  </a:lnTo>
                  <a:lnTo>
                    <a:pt x="16965" y="443436"/>
                  </a:lnTo>
                  <a:lnTo>
                    <a:pt x="29760" y="399214"/>
                  </a:lnTo>
                  <a:lnTo>
                    <a:pt x="45874" y="356508"/>
                  </a:lnTo>
                  <a:lnTo>
                    <a:pt x="65157" y="315468"/>
                  </a:lnTo>
                  <a:lnTo>
                    <a:pt x="87459" y="276244"/>
                  </a:lnTo>
                  <a:lnTo>
                    <a:pt x="112629" y="238987"/>
                  </a:lnTo>
                  <a:lnTo>
                    <a:pt x="140517" y="203847"/>
                  </a:lnTo>
                  <a:lnTo>
                    <a:pt x="170973" y="170973"/>
                  </a:lnTo>
                  <a:lnTo>
                    <a:pt x="203847" y="140517"/>
                  </a:lnTo>
                  <a:lnTo>
                    <a:pt x="238987" y="112629"/>
                  </a:lnTo>
                  <a:lnTo>
                    <a:pt x="276244" y="87459"/>
                  </a:lnTo>
                  <a:lnTo>
                    <a:pt x="315468" y="65157"/>
                  </a:lnTo>
                  <a:lnTo>
                    <a:pt x="356508" y="45874"/>
                  </a:lnTo>
                  <a:lnTo>
                    <a:pt x="399214" y="29760"/>
                  </a:lnTo>
                  <a:lnTo>
                    <a:pt x="443436" y="16965"/>
                  </a:lnTo>
                  <a:lnTo>
                    <a:pt x="489023" y="7640"/>
                  </a:lnTo>
                  <a:lnTo>
                    <a:pt x="535825" y="1935"/>
                  </a:lnTo>
                  <a:lnTo>
                    <a:pt x="583691" y="0"/>
                  </a:lnTo>
                  <a:lnTo>
                    <a:pt x="6435852" y="0"/>
                  </a:lnTo>
                  <a:lnTo>
                    <a:pt x="6483718" y="1935"/>
                  </a:lnTo>
                  <a:lnTo>
                    <a:pt x="6530520" y="7640"/>
                  </a:lnTo>
                  <a:lnTo>
                    <a:pt x="6576107" y="16965"/>
                  </a:lnTo>
                  <a:lnTo>
                    <a:pt x="6620329" y="29760"/>
                  </a:lnTo>
                  <a:lnTo>
                    <a:pt x="6663035" y="45874"/>
                  </a:lnTo>
                  <a:lnTo>
                    <a:pt x="6704075" y="65157"/>
                  </a:lnTo>
                  <a:lnTo>
                    <a:pt x="6743299" y="87459"/>
                  </a:lnTo>
                  <a:lnTo>
                    <a:pt x="6780556" y="112629"/>
                  </a:lnTo>
                  <a:lnTo>
                    <a:pt x="6815696" y="140517"/>
                  </a:lnTo>
                  <a:lnTo>
                    <a:pt x="6848570" y="170973"/>
                  </a:lnTo>
                  <a:lnTo>
                    <a:pt x="6879026" y="203847"/>
                  </a:lnTo>
                  <a:lnTo>
                    <a:pt x="6906914" y="238987"/>
                  </a:lnTo>
                  <a:lnTo>
                    <a:pt x="6932084" y="276244"/>
                  </a:lnTo>
                  <a:lnTo>
                    <a:pt x="6954386" y="315468"/>
                  </a:lnTo>
                  <a:lnTo>
                    <a:pt x="6973669" y="356508"/>
                  </a:lnTo>
                  <a:lnTo>
                    <a:pt x="6989783" y="399214"/>
                  </a:lnTo>
                  <a:lnTo>
                    <a:pt x="7002578" y="443436"/>
                  </a:lnTo>
                  <a:lnTo>
                    <a:pt x="7011903" y="489023"/>
                  </a:lnTo>
                  <a:lnTo>
                    <a:pt x="7017608" y="535825"/>
                  </a:lnTo>
                  <a:lnTo>
                    <a:pt x="7019544" y="583691"/>
                  </a:lnTo>
                  <a:lnTo>
                    <a:pt x="7019544" y="2918460"/>
                  </a:lnTo>
                  <a:lnTo>
                    <a:pt x="7017608" y="2966326"/>
                  </a:lnTo>
                  <a:lnTo>
                    <a:pt x="7011903" y="3013128"/>
                  </a:lnTo>
                  <a:lnTo>
                    <a:pt x="7002578" y="3058715"/>
                  </a:lnTo>
                  <a:lnTo>
                    <a:pt x="6989783" y="3102937"/>
                  </a:lnTo>
                  <a:lnTo>
                    <a:pt x="6973669" y="3145643"/>
                  </a:lnTo>
                  <a:lnTo>
                    <a:pt x="6954386" y="3186683"/>
                  </a:lnTo>
                  <a:lnTo>
                    <a:pt x="6932084" y="3225907"/>
                  </a:lnTo>
                  <a:lnTo>
                    <a:pt x="6906914" y="3263164"/>
                  </a:lnTo>
                  <a:lnTo>
                    <a:pt x="6879026" y="3298304"/>
                  </a:lnTo>
                  <a:lnTo>
                    <a:pt x="6848570" y="3331178"/>
                  </a:lnTo>
                  <a:lnTo>
                    <a:pt x="6815696" y="3361634"/>
                  </a:lnTo>
                  <a:lnTo>
                    <a:pt x="6780556" y="3389522"/>
                  </a:lnTo>
                  <a:lnTo>
                    <a:pt x="6743299" y="3414692"/>
                  </a:lnTo>
                  <a:lnTo>
                    <a:pt x="6704075" y="3436994"/>
                  </a:lnTo>
                  <a:lnTo>
                    <a:pt x="6663035" y="3456277"/>
                  </a:lnTo>
                  <a:lnTo>
                    <a:pt x="6620329" y="3472391"/>
                  </a:lnTo>
                  <a:lnTo>
                    <a:pt x="6576107" y="3485186"/>
                  </a:lnTo>
                  <a:lnTo>
                    <a:pt x="6530520" y="3494511"/>
                  </a:lnTo>
                  <a:lnTo>
                    <a:pt x="6483718" y="3500216"/>
                  </a:lnTo>
                  <a:lnTo>
                    <a:pt x="6435852" y="3502152"/>
                  </a:lnTo>
                  <a:lnTo>
                    <a:pt x="583691" y="3502152"/>
                  </a:lnTo>
                  <a:lnTo>
                    <a:pt x="535825" y="3500216"/>
                  </a:lnTo>
                  <a:lnTo>
                    <a:pt x="489023" y="3494511"/>
                  </a:lnTo>
                  <a:lnTo>
                    <a:pt x="443436" y="3485186"/>
                  </a:lnTo>
                  <a:lnTo>
                    <a:pt x="399214" y="3472391"/>
                  </a:lnTo>
                  <a:lnTo>
                    <a:pt x="356508" y="3456277"/>
                  </a:lnTo>
                  <a:lnTo>
                    <a:pt x="315468" y="3436994"/>
                  </a:lnTo>
                  <a:lnTo>
                    <a:pt x="276244" y="3414692"/>
                  </a:lnTo>
                  <a:lnTo>
                    <a:pt x="238987" y="3389522"/>
                  </a:lnTo>
                  <a:lnTo>
                    <a:pt x="203847" y="3361634"/>
                  </a:lnTo>
                  <a:lnTo>
                    <a:pt x="170973" y="3331178"/>
                  </a:lnTo>
                  <a:lnTo>
                    <a:pt x="140517" y="3298304"/>
                  </a:lnTo>
                  <a:lnTo>
                    <a:pt x="112629" y="3263164"/>
                  </a:lnTo>
                  <a:lnTo>
                    <a:pt x="87459" y="3225907"/>
                  </a:lnTo>
                  <a:lnTo>
                    <a:pt x="65157" y="3186683"/>
                  </a:lnTo>
                  <a:lnTo>
                    <a:pt x="45874" y="3145643"/>
                  </a:lnTo>
                  <a:lnTo>
                    <a:pt x="29760" y="3102937"/>
                  </a:lnTo>
                  <a:lnTo>
                    <a:pt x="16965" y="3058715"/>
                  </a:lnTo>
                  <a:lnTo>
                    <a:pt x="7640" y="3013128"/>
                  </a:lnTo>
                  <a:lnTo>
                    <a:pt x="1935" y="2966326"/>
                  </a:lnTo>
                  <a:lnTo>
                    <a:pt x="0" y="2918460"/>
                  </a:lnTo>
                  <a:lnTo>
                    <a:pt x="0" y="58369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7819644" y="3521964"/>
              <a:ext cx="3011805" cy="551815"/>
            </a:xfrm>
            <a:custGeom>
              <a:rect b="b" l="l" r="r" t="t"/>
              <a:pathLst>
                <a:path extrusionOk="0" h="551814" w="3011804">
                  <a:moveTo>
                    <a:pt x="2919476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459739"/>
                  </a:lnTo>
                  <a:lnTo>
                    <a:pt x="7223" y="495538"/>
                  </a:lnTo>
                  <a:lnTo>
                    <a:pt x="26924" y="524763"/>
                  </a:lnTo>
                  <a:lnTo>
                    <a:pt x="56149" y="544464"/>
                  </a:lnTo>
                  <a:lnTo>
                    <a:pt x="91948" y="551688"/>
                  </a:lnTo>
                  <a:lnTo>
                    <a:pt x="2919476" y="551688"/>
                  </a:lnTo>
                  <a:lnTo>
                    <a:pt x="2955274" y="544464"/>
                  </a:lnTo>
                  <a:lnTo>
                    <a:pt x="2984500" y="524763"/>
                  </a:lnTo>
                  <a:lnTo>
                    <a:pt x="3004200" y="495538"/>
                  </a:lnTo>
                  <a:lnTo>
                    <a:pt x="3011424" y="459739"/>
                  </a:lnTo>
                  <a:lnTo>
                    <a:pt x="3011424" y="91948"/>
                  </a:lnTo>
                  <a:lnTo>
                    <a:pt x="3004200" y="56149"/>
                  </a:lnTo>
                  <a:lnTo>
                    <a:pt x="2984500" y="26924"/>
                  </a:lnTo>
                  <a:lnTo>
                    <a:pt x="2955274" y="7223"/>
                  </a:lnTo>
                  <a:lnTo>
                    <a:pt x="2919476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7819644" y="3521964"/>
              <a:ext cx="3011805" cy="551815"/>
            </a:xfrm>
            <a:custGeom>
              <a:rect b="b" l="l" r="r" t="t"/>
              <a:pathLst>
                <a:path extrusionOk="0" h="551814" w="3011804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8" y="0"/>
                  </a:lnTo>
                  <a:lnTo>
                    <a:pt x="2919476" y="0"/>
                  </a:lnTo>
                  <a:lnTo>
                    <a:pt x="2955274" y="7223"/>
                  </a:lnTo>
                  <a:lnTo>
                    <a:pt x="2984500" y="26924"/>
                  </a:lnTo>
                  <a:lnTo>
                    <a:pt x="3004200" y="56149"/>
                  </a:lnTo>
                  <a:lnTo>
                    <a:pt x="3011424" y="91948"/>
                  </a:lnTo>
                  <a:lnTo>
                    <a:pt x="3011424" y="459739"/>
                  </a:lnTo>
                  <a:lnTo>
                    <a:pt x="3004200" y="495538"/>
                  </a:lnTo>
                  <a:lnTo>
                    <a:pt x="2984500" y="524763"/>
                  </a:lnTo>
                  <a:lnTo>
                    <a:pt x="2955274" y="544464"/>
                  </a:lnTo>
                  <a:lnTo>
                    <a:pt x="2919476" y="551688"/>
                  </a:lnTo>
                  <a:lnTo>
                    <a:pt x="91948" y="551688"/>
                  </a:lnTo>
                  <a:lnTo>
                    <a:pt x="56149" y="544464"/>
                  </a:lnTo>
                  <a:lnTo>
                    <a:pt x="26924" y="524763"/>
                  </a:lnTo>
                  <a:lnTo>
                    <a:pt x="7223" y="495538"/>
                  </a:lnTo>
                  <a:lnTo>
                    <a:pt x="0" y="459739"/>
                  </a:lnTo>
                  <a:lnTo>
                    <a:pt x="0" y="91948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11" name="Google Shape;711;p54"/>
          <p:cNvSpPr txBox="1"/>
          <p:nvPr/>
        </p:nvSpPr>
        <p:spPr>
          <a:xfrm>
            <a:off x="7823454" y="3598291"/>
            <a:ext cx="6212205" cy="329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Features of Parity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Clean, modular codebase for easy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customization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Minimal memory and storage footprint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5080" rtl="0" algn="l">
              <a:lnSpc>
                <a:spcPct val="114999"/>
              </a:lnSpc>
              <a:spcBef>
                <a:spcPts val="994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Synchronize the updated Blockchain in a few  hours as compared to a few days in other  clients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2" name="Google Shape;712;p54"/>
          <p:cNvSpPr txBox="1"/>
          <p:nvPr>
            <p:ph idx="11" type="ftr"/>
          </p:nvPr>
        </p:nvSpPr>
        <p:spPr>
          <a:xfrm>
            <a:off x="445719" y="8782099"/>
            <a:ext cx="793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Powered by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6"/>
          <p:cNvGrpSpPr/>
          <p:nvPr/>
        </p:nvGrpSpPr>
        <p:grpSpPr>
          <a:xfrm>
            <a:off x="6830568" y="3447288"/>
            <a:ext cx="2749550" cy="1697989"/>
            <a:chOff x="6830568" y="3447288"/>
            <a:chExt cx="2749550" cy="1697989"/>
          </a:xfrm>
        </p:grpSpPr>
        <p:sp>
          <p:nvSpPr>
            <p:cNvPr id="130" name="Google Shape;130;p6"/>
            <p:cNvSpPr/>
            <p:nvPr/>
          </p:nvSpPr>
          <p:spPr>
            <a:xfrm>
              <a:off x="6830568" y="3447288"/>
              <a:ext cx="2749550" cy="1697989"/>
            </a:xfrm>
            <a:custGeom>
              <a:rect b="b" l="l" r="r" t="t"/>
              <a:pathLst>
                <a:path extrusionOk="0" h="1697989" w="2749550">
                  <a:moveTo>
                    <a:pt x="2466339" y="0"/>
                  </a:moveTo>
                  <a:lnTo>
                    <a:pt x="282955" y="0"/>
                  </a:lnTo>
                  <a:lnTo>
                    <a:pt x="237074" y="3705"/>
                  </a:lnTo>
                  <a:lnTo>
                    <a:pt x="193543" y="14431"/>
                  </a:lnTo>
                  <a:lnTo>
                    <a:pt x="152948" y="31594"/>
                  </a:lnTo>
                  <a:lnTo>
                    <a:pt x="115872" y="54612"/>
                  </a:lnTo>
                  <a:lnTo>
                    <a:pt x="82899" y="82899"/>
                  </a:lnTo>
                  <a:lnTo>
                    <a:pt x="54612" y="115872"/>
                  </a:lnTo>
                  <a:lnTo>
                    <a:pt x="31594" y="152948"/>
                  </a:lnTo>
                  <a:lnTo>
                    <a:pt x="14431" y="193543"/>
                  </a:lnTo>
                  <a:lnTo>
                    <a:pt x="3705" y="237074"/>
                  </a:lnTo>
                  <a:lnTo>
                    <a:pt x="0" y="282956"/>
                  </a:lnTo>
                  <a:lnTo>
                    <a:pt x="0" y="1414779"/>
                  </a:lnTo>
                  <a:lnTo>
                    <a:pt x="3705" y="1460661"/>
                  </a:lnTo>
                  <a:lnTo>
                    <a:pt x="14431" y="1504192"/>
                  </a:lnTo>
                  <a:lnTo>
                    <a:pt x="31594" y="1544787"/>
                  </a:lnTo>
                  <a:lnTo>
                    <a:pt x="54612" y="1581863"/>
                  </a:lnTo>
                  <a:lnTo>
                    <a:pt x="82899" y="1614836"/>
                  </a:lnTo>
                  <a:lnTo>
                    <a:pt x="115872" y="1643123"/>
                  </a:lnTo>
                  <a:lnTo>
                    <a:pt x="152948" y="1666141"/>
                  </a:lnTo>
                  <a:lnTo>
                    <a:pt x="193543" y="1683304"/>
                  </a:lnTo>
                  <a:lnTo>
                    <a:pt x="237074" y="1694030"/>
                  </a:lnTo>
                  <a:lnTo>
                    <a:pt x="282955" y="1697736"/>
                  </a:lnTo>
                  <a:lnTo>
                    <a:pt x="2466339" y="1697736"/>
                  </a:lnTo>
                  <a:lnTo>
                    <a:pt x="2512221" y="1694030"/>
                  </a:lnTo>
                  <a:lnTo>
                    <a:pt x="2555752" y="1683304"/>
                  </a:lnTo>
                  <a:lnTo>
                    <a:pt x="2596347" y="1666141"/>
                  </a:lnTo>
                  <a:lnTo>
                    <a:pt x="2633423" y="1643123"/>
                  </a:lnTo>
                  <a:lnTo>
                    <a:pt x="2666396" y="1614836"/>
                  </a:lnTo>
                  <a:lnTo>
                    <a:pt x="2694683" y="1581863"/>
                  </a:lnTo>
                  <a:lnTo>
                    <a:pt x="2717701" y="1544787"/>
                  </a:lnTo>
                  <a:lnTo>
                    <a:pt x="2734864" y="1504192"/>
                  </a:lnTo>
                  <a:lnTo>
                    <a:pt x="2745590" y="1460661"/>
                  </a:lnTo>
                  <a:lnTo>
                    <a:pt x="2749296" y="1414779"/>
                  </a:lnTo>
                  <a:lnTo>
                    <a:pt x="2749296" y="282956"/>
                  </a:lnTo>
                  <a:lnTo>
                    <a:pt x="2745590" y="237074"/>
                  </a:lnTo>
                  <a:lnTo>
                    <a:pt x="2734864" y="193543"/>
                  </a:lnTo>
                  <a:lnTo>
                    <a:pt x="2717701" y="152948"/>
                  </a:lnTo>
                  <a:lnTo>
                    <a:pt x="2694683" y="115872"/>
                  </a:lnTo>
                  <a:lnTo>
                    <a:pt x="2666396" y="82899"/>
                  </a:lnTo>
                  <a:lnTo>
                    <a:pt x="2633423" y="54612"/>
                  </a:lnTo>
                  <a:lnTo>
                    <a:pt x="2596347" y="31594"/>
                  </a:lnTo>
                  <a:lnTo>
                    <a:pt x="2555752" y="14431"/>
                  </a:lnTo>
                  <a:lnTo>
                    <a:pt x="2512221" y="3705"/>
                  </a:lnTo>
                  <a:lnTo>
                    <a:pt x="2466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30568" y="3447288"/>
              <a:ext cx="2749550" cy="1697989"/>
            </a:xfrm>
            <a:custGeom>
              <a:rect b="b" l="l" r="r" t="t"/>
              <a:pathLst>
                <a:path extrusionOk="0" h="1697989" w="2749550">
                  <a:moveTo>
                    <a:pt x="0" y="282956"/>
                  </a:moveTo>
                  <a:lnTo>
                    <a:pt x="3705" y="237074"/>
                  </a:lnTo>
                  <a:lnTo>
                    <a:pt x="14431" y="193543"/>
                  </a:lnTo>
                  <a:lnTo>
                    <a:pt x="31594" y="152948"/>
                  </a:lnTo>
                  <a:lnTo>
                    <a:pt x="54612" y="115872"/>
                  </a:lnTo>
                  <a:lnTo>
                    <a:pt x="82899" y="82899"/>
                  </a:lnTo>
                  <a:lnTo>
                    <a:pt x="115872" y="54612"/>
                  </a:lnTo>
                  <a:lnTo>
                    <a:pt x="152948" y="31594"/>
                  </a:lnTo>
                  <a:lnTo>
                    <a:pt x="193543" y="14431"/>
                  </a:lnTo>
                  <a:lnTo>
                    <a:pt x="237074" y="3705"/>
                  </a:lnTo>
                  <a:lnTo>
                    <a:pt x="282955" y="0"/>
                  </a:lnTo>
                  <a:lnTo>
                    <a:pt x="2466339" y="0"/>
                  </a:lnTo>
                  <a:lnTo>
                    <a:pt x="2512221" y="3705"/>
                  </a:lnTo>
                  <a:lnTo>
                    <a:pt x="2555752" y="14431"/>
                  </a:lnTo>
                  <a:lnTo>
                    <a:pt x="2596347" y="31594"/>
                  </a:lnTo>
                  <a:lnTo>
                    <a:pt x="2633423" y="54612"/>
                  </a:lnTo>
                  <a:lnTo>
                    <a:pt x="2666396" y="82899"/>
                  </a:lnTo>
                  <a:lnTo>
                    <a:pt x="2694683" y="115872"/>
                  </a:lnTo>
                  <a:lnTo>
                    <a:pt x="2717701" y="152948"/>
                  </a:lnTo>
                  <a:lnTo>
                    <a:pt x="2734864" y="193543"/>
                  </a:lnTo>
                  <a:lnTo>
                    <a:pt x="2745590" y="237074"/>
                  </a:lnTo>
                  <a:lnTo>
                    <a:pt x="2749296" y="282956"/>
                  </a:lnTo>
                  <a:lnTo>
                    <a:pt x="2749296" y="1414779"/>
                  </a:lnTo>
                  <a:lnTo>
                    <a:pt x="2745590" y="1460661"/>
                  </a:lnTo>
                  <a:lnTo>
                    <a:pt x="2734864" y="1504192"/>
                  </a:lnTo>
                  <a:lnTo>
                    <a:pt x="2717701" y="1544787"/>
                  </a:lnTo>
                  <a:lnTo>
                    <a:pt x="2694683" y="1581863"/>
                  </a:lnTo>
                  <a:lnTo>
                    <a:pt x="2666396" y="1614836"/>
                  </a:lnTo>
                  <a:lnTo>
                    <a:pt x="2633423" y="1643123"/>
                  </a:lnTo>
                  <a:lnTo>
                    <a:pt x="2596347" y="1666141"/>
                  </a:lnTo>
                  <a:lnTo>
                    <a:pt x="2555752" y="1683304"/>
                  </a:lnTo>
                  <a:lnTo>
                    <a:pt x="2512221" y="1694030"/>
                  </a:lnTo>
                  <a:lnTo>
                    <a:pt x="2466339" y="1697736"/>
                  </a:lnTo>
                  <a:lnTo>
                    <a:pt x="282955" y="1697736"/>
                  </a:lnTo>
                  <a:lnTo>
                    <a:pt x="237074" y="1694030"/>
                  </a:lnTo>
                  <a:lnTo>
                    <a:pt x="193543" y="1683304"/>
                  </a:lnTo>
                  <a:lnTo>
                    <a:pt x="152948" y="1666141"/>
                  </a:lnTo>
                  <a:lnTo>
                    <a:pt x="115872" y="1643123"/>
                  </a:lnTo>
                  <a:lnTo>
                    <a:pt x="82899" y="1614836"/>
                  </a:lnTo>
                  <a:lnTo>
                    <a:pt x="54612" y="1581863"/>
                  </a:lnTo>
                  <a:lnTo>
                    <a:pt x="31594" y="1544787"/>
                  </a:lnTo>
                  <a:lnTo>
                    <a:pt x="14431" y="1504192"/>
                  </a:lnTo>
                  <a:lnTo>
                    <a:pt x="3705" y="1460661"/>
                  </a:lnTo>
                  <a:lnTo>
                    <a:pt x="0" y="1414779"/>
                  </a:lnTo>
                  <a:lnTo>
                    <a:pt x="0" y="282956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2" name="Google Shape;132;p6"/>
          <p:cNvSpPr txBox="1"/>
          <p:nvPr/>
        </p:nvSpPr>
        <p:spPr>
          <a:xfrm>
            <a:off x="7081266" y="3764407"/>
            <a:ext cx="2249170" cy="1033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have Ethers  based on ERC-20  tokens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9686543" y="6388608"/>
            <a:ext cx="2749550" cy="2051685"/>
            <a:chOff x="9686543" y="6388608"/>
            <a:chExt cx="2749550" cy="2051685"/>
          </a:xfrm>
        </p:grpSpPr>
        <p:sp>
          <p:nvSpPr>
            <p:cNvPr id="134" name="Google Shape;134;p6"/>
            <p:cNvSpPr/>
            <p:nvPr/>
          </p:nvSpPr>
          <p:spPr>
            <a:xfrm>
              <a:off x="9686543" y="6388608"/>
              <a:ext cx="2749550" cy="2051685"/>
            </a:xfrm>
            <a:custGeom>
              <a:rect b="b" l="l" r="r" t="t"/>
              <a:pathLst>
                <a:path extrusionOk="0" h="2051684" w="2749550">
                  <a:moveTo>
                    <a:pt x="2407411" y="0"/>
                  </a:moveTo>
                  <a:lnTo>
                    <a:pt x="341883" y="0"/>
                  </a:lnTo>
                  <a:lnTo>
                    <a:pt x="295485" y="3120"/>
                  </a:lnTo>
                  <a:lnTo>
                    <a:pt x="250986" y="12210"/>
                  </a:lnTo>
                  <a:lnTo>
                    <a:pt x="208793" y="26862"/>
                  </a:lnTo>
                  <a:lnTo>
                    <a:pt x="169314" y="46670"/>
                  </a:lnTo>
                  <a:lnTo>
                    <a:pt x="132955" y="71226"/>
                  </a:lnTo>
                  <a:lnTo>
                    <a:pt x="100123" y="100123"/>
                  </a:lnTo>
                  <a:lnTo>
                    <a:pt x="71226" y="132955"/>
                  </a:lnTo>
                  <a:lnTo>
                    <a:pt x="46670" y="169314"/>
                  </a:lnTo>
                  <a:lnTo>
                    <a:pt x="26862" y="208793"/>
                  </a:lnTo>
                  <a:lnTo>
                    <a:pt x="12210" y="250986"/>
                  </a:lnTo>
                  <a:lnTo>
                    <a:pt x="3120" y="295485"/>
                  </a:lnTo>
                  <a:lnTo>
                    <a:pt x="0" y="341884"/>
                  </a:lnTo>
                  <a:lnTo>
                    <a:pt x="0" y="1709407"/>
                  </a:lnTo>
                  <a:lnTo>
                    <a:pt x="3120" y="1755800"/>
                  </a:lnTo>
                  <a:lnTo>
                    <a:pt x="12210" y="1800296"/>
                  </a:lnTo>
                  <a:lnTo>
                    <a:pt x="26862" y="1842488"/>
                  </a:lnTo>
                  <a:lnTo>
                    <a:pt x="46670" y="1881968"/>
                  </a:lnTo>
                  <a:lnTo>
                    <a:pt x="71226" y="1918329"/>
                  </a:lnTo>
                  <a:lnTo>
                    <a:pt x="100123" y="1951164"/>
                  </a:lnTo>
                  <a:lnTo>
                    <a:pt x="132955" y="1980065"/>
                  </a:lnTo>
                  <a:lnTo>
                    <a:pt x="169314" y="2004624"/>
                  </a:lnTo>
                  <a:lnTo>
                    <a:pt x="208793" y="2024435"/>
                  </a:lnTo>
                  <a:lnTo>
                    <a:pt x="250986" y="2039091"/>
                  </a:lnTo>
                  <a:lnTo>
                    <a:pt x="295485" y="2048182"/>
                  </a:lnTo>
                  <a:lnTo>
                    <a:pt x="341883" y="2051304"/>
                  </a:lnTo>
                  <a:lnTo>
                    <a:pt x="2407411" y="2051304"/>
                  </a:lnTo>
                  <a:lnTo>
                    <a:pt x="2453810" y="2048182"/>
                  </a:lnTo>
                  <a:lnTo>
                    <a:pt x="2498309" y="2039091"/>
                  </a:lnTo>
                  <a:lnTo>
                    <a:pt x="2540502" y="2024435"/>
                  </a:lnTo>
                  <a:lnTo>
                    <a:pt x="2579981" y="2004624"/>
                  </a:lnTo>
                  <a:lnTo>
                    <a:pt x="2616340" y="1980065"/>
                  </a:lnTo>
                  <a:lnTo>
                    <a:pt x="2649172" y="1951164"/>
                  </a:lnTo>
                  <a:lnTo>
                    <a:pt x="2678069" y="1918329"/>
                  </a:lnTo>
                  <a:lnTo>
                    <a:pt x="2702625" y="1881968"/>
                  </a:lnTo>
                  <a:lnTo>
                    <a:pt x="2722433" y="1842488"/>
                  </a:lnTo>
                  <a:lnTo>
                    <a:pt x="2737085" y="1800296"/>
                  </a:lnTo>
                  <a:lnTo>
                    <a:pt x="2746175" y="1755800"/>
                  </a:lnTo>
                  <a:lnTo>
                    <a:pt x="2749296" y="1709407"/>
                  </a:lnTo>
                  <a:lnTo>
                    <a:pt x="2749296" y="341884"/>
                  </a:lnTo>
                  <a:lnTo>
                    <a:pt x="2746175" y="295485"/>
                  </a:lnTo>
                  <a:lnTo>
                    <a:pt x="2737085" y="250986"/>
                  </a:lnTo>
                  <a:lnTo>
                    <a:pt x="2722433" y="208793"/>
                  </a:lnTo>
                  <a:lnTo>
                    <a:pt x="2702625" y="169314"/>
                  </a:lnTo>
                  <a:lnTo>
                    <a:pt x="2678069" y="132955"/>
                  </a:lnTo>
                  <a:lnTo>
                    <a:pt x="2649172" y="100123"/>
                  </a:lnTo>
                  <a:lnTo>
                    <a:pt x="2616340" y="71226"/>
                  </a:lnTo>
                  <a:lnTo>
                    <a:pt x="2579981" y="46670"/>
                  </a:lnTo>
                  <a:lnTo>
                    <a:pt x="2540502" y="26862"/>
                  </a:lnTo>
                  <a:lnTo>
                    <a:pt x="2498309" y="12210"/>
                  </a:lnTo>
                  <a:lnTo>
                    <a:pt x="2453810" y="3120"/>
                  </a:lnTo>
                  <a:lnTo>
                    <a:pt x="24074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686543" y="6388608"/>
              <a:ext cx="2749550" cy="2051685"/>
            </a:xfrm>
            <a:custGeom>
              <a:rect b="b" l="l" r="r" t="t"/>
              <a:pathLst>
                <a:path extrusionOk="0" h="2051684" w="2749550">
                  <a:moveTo>
                    <a:pt x="0" y="341884"/>
                  </a:moveTo>
                  <a:lnTo>
                    <a:pt x="3120" y="295485"/>
                  </a:lnTo>
                  <a:lnTo>
                    <a:pt x="12210" y="250986"/>
                  </a:lnTo>
                  <a:lnTo>
                    <a:pt x="26862" y="208793"/>
                  </a:lnTo>
                  <a:lnTo>
                    <a:pt x="46670" y="169314"/>
                  </a:lnTo>
                  <a:lnTo>
                    <a:pt x="71226" y="132955"/>
                  </a:lnTo>
                  <a:lnTo>
                    <a:pt x="100123" y="100123"/>
                  </a:lnTo>
                  <a:lnTo>
                    <a:pt x="132955" y="71226"/>
                  </a:lnTo>
                  <a:lnTo>
                    <a:pt x="169314" y="46670"/>
                  </a:lnTo>
                  <a:lnTo>
                    <a:pt x="208793" y="26862"/>
                  </a:lnTo>
                  <a:lnTo>
                    <a:pt x="250986" y="12210"/>
                  </a:lnTo>
                  <a:lnTo>
                    <a:pt x="295485" y="3120"/>
                  </a:lnTo>
                  <a:lnTo>
                    <a:pt x="341883" y="0"/>
                  </a:lnTo>
                  <a:lnTo>
                    <a:pt x="2407411" y="0"/>
                  </a:lnTo>
                  <a:lnTo>
                    <a:pt x="2453810" y="3120"/>
                  </a:lnTo>
                  <a:lnTo>
                    <a:pt x="2498309" y="12210"/>
                  </a:lnTo>
                  <a:lnTo>
                    <a:pt x="2540502" y="26862"/>
                  </a:lnTo>
                  <a:lnTo>
                    <a:pt x="2579981" y="46670"/>
                  </a:lnTo>
                  <a:lnTo>
                    <a:pt x="2616340" y="71226"/>
                  </a:lnTo>
                  <a:lnTo>
                    <a:pt x="2649172" y="100123"/>
                  </a:lnTo>
                  <a:lnTo>
                    <a:pt x="2678069" y="132955"/>
                  </a:lnTo>
                  <a:lnTo>
                    <a:pt x="2702625" y="169314"/>
                  </a:lnTo>
                  <a:lnTo>
                    <a:pt x="2722433" y="208793"/>
                  </a:lnTo>
                  <a:lnTo>
                    <a:pt x="2737085" y="250986"/>
                  </a:lnTo>
                  <a:lnTo>
                    <a:pt x="2746175" y="295485"/>
                  </a:lnTo>
                  <a:lnTo>
                    <a:pt x="2749296" y="341884"/>
                  </a:lnTo>
                  <a:lnTo>
                    <a:pt x="2749296" y="1709407"/>
                  </a:lnTo>
                  <a:lnTo>
                    <a:pt x="2746175" y="1755800"/>
                  </a:lnTo>
                  <a:lnTo>
                    <a:pt x="2737085" y="1800296"/>
                  </a:lnTo>
                  <a:lnTo>
                    <a:pt x="2722433" y="1842488"/>
                  </a:lnTo>
                  <a:lnTo>
                    <a:pt x="2702625" y="1881968"/>
                  </a:lnTo>
                  <a:lnTo>
                    <a:pt x="2678069" y="1918329"/>
                  </a:lnTo>
                  <a:lnTo>
                    <a:pt x="2649172" y="1951164"/>
                  </a:lnTo>
                  <a:lnTo>
                    <a:pt x="2616340" y="1980065"/>
                  </a:lnTo>
                  <a:lnTo>
                    <a:pt x="2579981" y="2004624"/>
                  </a:lnTo>
                  <a:lnTo>
                    <a:pt x="2540502" y="2024435"/>
                  </a:lnTo>
                  <a:lnTo>
                    <a:pt x="2498309" y="2039091"/>
                  </a:lnTo>
                  <a:lnTo>
                    <a:pt x="2453810" y="2048182"/>
                  </a:lnTo>
                  <a:lnTo>
                    <a:pt x="2407411" y="2051304"/>
                  </a:lnTo>
                  <a:lnTo>
                    <a:pt x="341883" y="2051304"/>
                  </a:lnTo>
                  <a:lnTo>
                    <a:pt x="295485" y="2048182"/>
                  </a:lnTo>
                  <a:lnTo>
                    <a:pt x="250986" y="2039091"/>
                  </a:lnTo>
                  <a:lnTo>
                    <a:pt x="208793" y="2024435"/>
                  </a:lnTo>
                  <a:lnTo>
                    <a:pt x="169314" y="2004624"/>
                  </a:lnTo>
                  <a:lnTo>
                    <a:pt x="132955" y="1980065"/>
                  </a:lnTo>
                  <a:lnTo>
                    <a:pt x="100123" y="1951164"/>
                  </a:lnTo>
                  <a:lnTo>
                    <a:pt x="71226" y="1918329"/>
                  </a:lnTo>
                  <a:lnTo>
                    <a:pt x="46670" y="1881968"/>
                  </a:lnTo>
                  <a:lnTo>
                    <a:pt x="26862" y="1842488"/>
                  </a:lnTo>
                  <a:lnTo>
                    <a:pt x="12210" y="1800296"/>
                  </a:lnTo>
                  <a:lnTo>
                    <a:pt x="3120" y="1755800"/>
                  </a:lnTo>
                  <a:lnTo>
                    <a:pt x="0" y="1709407"/>
                  </a:lnTo>
                  <a:lnTo>
                    <a:pt x="0" y="34188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" name="Google Shape;136;p6"/>
          <p:cNvSpPr txBox="1"/>
          <p:nvPr/>
        </p:nvSpPr>
        <p:spPr>
          <a:xfrm>
            <a:off x="9900031" y="6714870"/>
            <a:ext cx="232156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Ethash and smart  contracts are  used to enhance  security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7" name="Google Shape;137;p6"/>
          <p:cNvGrpSpPr/>
          <p:nvPr/>
        </p:nvGrpSpPr>
        <p:grpSpPr>
          <a:xfrm>
            <a:off x="12512040" y="3422903"/>
            <a:ext cx="2749550" cy="2277110"/>
            <a:chOff x="12512040" y="3422903"/>
            <a:chExt cx="2749550" cy="2277110"/>
          </a:xfrm>
        </p:grpSpPr>
        <p:sp>
          <p:nvSpPr>
            <p:cNvPr id="138" name="Google Shape;138;p6"/>
            <p:cNvSpPr/>
            <p:nvPr/>
          </p:nvSpPr>
          <p:spPr>
            <a:xfrm>
              <a:off x="12512040" y="3422903"/>
              <a:ext cx="2749550" cy="2277110"/>
            </a:xfrm>
            <a:custGeom>
              <a:rect b="b" l="l" r="r" t="t"/>
              <a:pathLst>
                <a:path extrusionOk="0" h="2277110" w="2749550">
                  <a:moveTo>
                    <a:pt x="2369819" y="0"/>
                  </a:moveTo>
                  <a:lnTo>
                    <a:pt x="379475" y="0"/>
                  </a:lnTo>
                  <a:lnTo>
                    <a:pt x="331881" y="2957"/>
                  </a:lnTo>
                  <a:lnTo>
                    <a:pt x="286048" y="11591"/>
                  </a:lnTo>
                  <a:lnTo>
                    <a:pt x="242334" y="25546"/>
                  </a:lnTo>
                  <a:lnTo>
                    <a:pt x="201095" y="44467"/>
                  </a:lnTo>
                  <a:lnTo>
                    <a:pt x="162685" y="67997"/>
                  </a:lnTo>
                  <a:lnTo>
                    <a:pt x="127462" y="95781"/>
                  </a:lnTo>
                  <a:lnTo>
                    <a:pt x="95781" y="127462"/>
                  </a:lnTo>
                  <a:lnTo>
                    <a:pt x="67997" y="162685"/>
                  </a:lnTo>
                  <a:lnTo>
                    <a:pt x="44467" y="201095"/>
                  </a:lnTo>
                  <a:lnTo>
                    <a:pt x="25546" y="242334"/>
                  </a:lnTo>
                  <a:lnTo>
                    <a:pt x="11591" y="286048"/>
                  </a:lnTo>
                  <a:lnTo>
                    <a:pt x="2957" y="331881"/>
                  </a:lnTo>
                  <a:lnTo>
                    <a:pt x="0" y="379475"/>
                  </a:lnTo>
                  <a:lnTo>
                    <a:pt x="0" y="1897380"/>
                  </a:lnTo>
                  <a:lnTo>
                    <a:pt x="2957" y="1944974"/>
                  </a:lnTo>
                  <a:lnTo>
                    <a:pt x="11591" y="1990807"/>
                  </a:lnTo>
                  <a:lnTo>
                    <a:pt x="25546" y="2034521"/>
                  </a:lnTo>
                  <a:lnTo>
                    <a:pt x="44467" y="2075760"/>
                  </a:lnTo>
                  <a:lnTo>
                    <a:pt x="67997" y="2114170"/>
                  </a:lnTo>
                  <a:lnTo>
                    <a:pt x="95781" y="2149393"/>
                  </a:lnTo>
                  <a:lnTo>
                    <a:pt x="127462" y="2181074"/>
                  </a:lnTo>
                  <a:lnTo>
                    <a:pt x="162685" y="2208858"/>
                  </a:lnTo>
                  <a:lnTo>
                    <a:pt x="201095" y="2232388"/>
                  </a:lnTo>
                  <a:lnTo>
                    <a:pt x="242334" y="2251309"/>
                  </a:lnTo>
                  <a:lnTo>
                    <a:pt x="286048" y="2265264"/>
                  </a:lnTo>
                  <a:lnTo>
                    <a:pt x="331881" y="2273898"/>
                  </a:lnTo>
                  <a:lnTo>
                    <a:pt x="379475" y="2276856"/>
                  </a:lnTo>
                  <a:lnTo>
                    <a:pt x="2369819" y="2276856"/>
                  </a:lnTo>
                  <a:lnTo>
                    <a:pt x="2417414" y="2273898"/>
                  </a:lnTo>
                  <a:lnTo>
                    <a:pt x="2463247" y="2265264"/>
                  </a:lnTo>
                  <a:lnTo>
                    <a:pt x="2506961" y="2251309"/>
                  </a:lnTo>
                  <a:lnTo>
                    <a:pt x="2548200" y="2232388"/>
                  </a:lnTo>
                  <a:lnTo>
                    <a:pt x="2586610" y="2208858"/>
                  </a:lnTo>
                  <a:lnTo>
                    <a:pt x="2621833" y="2181074"/>
                  </a:lnTo>
                  <a:lnTo>
                    <a:pt x="2653514" y="2149393"/>
                  </a:lnTo>
                  <a:lnTo>
                    <a:pt x="2681298" y="2114170"/>
                  </a:lnTo>
                  <a:lnTo>
                    <a:pt x="2704828" y="2075760"/>
                  </a:lnTo>
                  <a:lnTo>
                    <a:pt x="2723749" y="2034521"/>
                  </a:lnTo>
                  <a:lnTo>
                    <a:pt x="2737704" y="1990807"/>
                  </a:lnTo>
                  <a:lnTo>
                    <a:pt x="2746338" y="1944974"/>
                  </a:lnTo>
                  <a:lnTo>
                    <a:pt x="2749296" y="1897380"/>
                  </a:lnTo>
                  <a:lnTo>
                    <a:pt x="2749296" y="379475"/>
                  </a:lnTo>
                  <a:lnTo>
                    <a:pt x="2746338" y="331881"/>
                  </a:lnTo>
                  <a:lnTo>
                    <a:pt x="2737704" y="286048"/>
                  </a:lnTo>
                  <a:lnTo>
                    <a:pt x="2723749" y="242334"/>
                  </a:lnTo>
                  <a:lnTo>
                    <a:pt x="2704828" y="201095"/>
                  </a:lnTo>
                  <a:lnTo>
                    <a:pt x="2681298" y="162685"/>
                  </a:lnTo>
                  <a:lnTo>
                    <a:pt x="2653514" y="127462"/>
                  </a:lnTo>
                  <a:lnTo>
                    <a:pt x="2621833" y="95781"/>
                  </a:lnTo>
                  <a:lnTo>
                    <a:pt x="2586610" y="67997"/>
                  </a:lnTo>
                  <a:lnTo>
                    <a:pt x="2548200" y="44467"/>
                  </a:lnTo>
                  <a:lnTo>
                    <a:pt x="2506961" y="25546"/>
                  </a:lnTo>
                  <a:lnTo>
                    <a:pt x="2463247" y="11591"/>
                  </a:lnTo>
                  <a:lnTo>
                    <a:pt x="2417414" y="2957"/>
                  </a:lnTo>
                  <a:lnTo>
                    <a:pt x="2369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2512040" y="3422903"/>
              <a:ext cx="2749550" cy="2277110"/>
            </a:xfrm>
            <a:custGeom>
              <a:rect b="b" l="l" r="r" t="t"/>
              <a:pathLst>
                <a:path extrusionOk="0" h="2277110" w="2749550">
                  <a:moveTo>
                    <a:pt x="0" y="379475"/>
                  </a:moveTo>
                  <a:lnTo>
                    <a:pt x="2957" y="331881"/>
                  </a:lnTo>
                  <a:lnTo>
                    <a:pt x="11591" y="286048"/>
                  </a:lnTo>
                  <a:lnTo>
                    <a:pt x="25546" y="242334"/>
                  </a:lnTo>
                  <a:lnTo>
                    <a:pt x="44467" y="201095"/>
                  </a:lnTo>
                  <a:lnTo>
                    <a:pt x="67997" y="162685"/>
                  </a:lnTo>
                  <a:lnTo>
                    <a:pt x="95781" y="127462"/>
                  </a:lnTo>
                  <a:lnTo>
                    <a:pt x="127462" y="95781"/>
                  </a:lnTo>
                  <a:lnTo>
                    <a:pt x="162685" y="67997"/>
                  </a:lnTo>
                  <a:lnTo>
                    <a:pt x="201095" y="44467"/>
                  </a:lnTo>
                  <a:lnTo>
                    <a:pt x="242334" y="25546"/>
                  </a:lnTo>
                  <a:lnTo>
                    <a:pt x="286048" y="11591"/>
                  </a:lnTo>
                  <a:lnTo>
                    <a:pt x="331881" y="2957"/>
                  </a:lnTo>
                  <a:lnTo>
                    <a:pt x="379475" y="0"/>
                  </a:lnTo>
                  <a:lnTo>
                    <a:pt x="2369819" y="0"/>
                  </a:lnTo>
                  <a:lnTo>
                    <a:pt x="2417414" y="2957"/>
                  </a:lnTo>
                  <a:lnTo>
                    <a:pt x="2463247" y="11591"/>
                  </a:lnTo>
                  <a:lnTo>
                    <a:pt x="2506961" y="25546"/>
                  </a:lnTo>
                  <a:lnTo>
                    <a:pt x="2548200" y="44467"/>
                  </a:lnTo>
                  <a:lnTo>
                    <a:pt x="2586610" y="67997"/>
                  </a:lnTo>
                  <a:lnTo>
                    <a:pt x="2621833" y="95781"/>
                  </a:lnTo>
                  <a:lnTo>
                    <a:pt x="2653514" y="127462"/>
                  </a:lnTo>
                  <a:lnTo>
                    <a:pt x="2681298" y="162685"/>
                  </a:lnTo>
                  <a:lnTo>
                    <a:pt x="2704828" y="201095"/>
                  </a:lnTo>
                  <a:lnTo>
                    <a:pt x="2723749" y="242334"/>
                  </a:lnTo>
                  <a:lnTo>
                    <a:pt x="2737704" y="286048"/>
                  </a:lnTo>
                  <a:lnTo>
                    <a:pt x="2746338" y="331881"/>
                  </a:lnTo>
                  <a:lnTo>
                    <a:pt x="2749296" y="379475"/>
                  </a:lnTo>
                  <a:lnTo>
                    <a:pt x="2749296" y="1897380"/>
                  </a:lnTo>
                  <a:lnTo>
                    <a:pt x="2746338" y="1944974"/>
                  </a:lnTo>
                  <a:lnTo>
                    <a:pt x="2737704" y="1990807"/>
                  </a:lnTo>
                  <a:lnTo>
                    <a:pt x="2723749" y="2034521"/>
                  </a:lnTo>
                  <a:lnTo>
                    <a:pt x="2704828" y="2075760"/>
                  </a:lnTo>
                  <a:lnTo>
                    <a:pt x="2681298" y="2114170"/>
                  </a:lnTo>
                  <a:lnTo>
                    <a:pt x="2653514" y="2149393"/>
                  </a:lnTo>
                  <a:lnTo>
                    <a:pt x="2621833" y="2181074"/>
                  </a:lnTo>
                  <a:lnTo>
                    <a:pt x="2586610" y="2208858"/>
                  </a:lnTo>
                  <a:lnTo>
                    <a:pt x="2548200" y="2232388"/>
                  </a:lnTo>
                  <a:lnTo>
                    <a:pt x="2506961" y="2251309"/>
                  </a:lnTo>
                  <a:lnTo>
                    <a:pt x="2463247" y="2265264"/>
                  </a:lnTo>
                  <a:lnTo>
                    <a:pt x="2417414" y="2273898"/>
                  </a:lnTo>
                  <a:lnTo>
                    <a:pt x="2369819" y="2276856"/>
                  </a:lnTo>
                  <a:lnTo>
                    <a:pt x="379475" y="2276856"/>
                  </a:lnTo>
                  <a:lnTo>
                    <a:pt x="331881" y="2273898"/>
                  </a:lnTo>
                  <a:lnTo>
                    <a:pt x="286048" y="2265264"/>
                  </a:lnTo>
                  <a:lnTo>
                    <a:pt x="242334" y="2251309"/>
                  </a:lnTo>
                  <a:lnTo>
                    <a:pt x="201095" y="2232388"/>
                  </a:lnTo>
                  <a:lnTo>
                    <a:pt x="162685" y="2208858"/>
                  </a:lnTo>
                  <a:lnTo>
                    <a:pt x="127462" y="2181074"/>
                  </a:lnTo>
                  <a:lnTo>
                    <a:pt x="95781" y="2149393"/>
                  </a:lnTo>
                  <a:lnTo>
                    <a:pt x="67997" y="2114170"/>
                  </a:lnTo>
                  <a:lnTo>
                    <a:pt x="44467" y="2075760"/>
                  </a:lnTo>
                  <a:lnTo>
                    <a:pt x="25546" y="2034521"/>
                  </a:lnTo>
                  <a:lnTo>
                    <a:pt x="11591" y="1990807"/>
                  </a:lnTo>
                  <a:lnTo>
                    <a:pt x="2957" y="1944974"/>
                  </a:lnTo>
                  <a:lnTo>
                    <a:pt x="0" y="1897380"/>
                  </a:lnTo>
                  <a:lnTo>
                    <a:pt x="0" y="37947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" name="Google Shape;140;p6"/>
          <p:cNvSpPr txBox="1"/>
          <p:nvPr/>
        </p:nvSpPr>
        <p:spPr>
          <a:xfrm>
            <a:off x="12744704" y="3693414"/>
            <a:ext cx="2286635" cy="1703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Mining speeds  are very high and  transactions are  completed in 10-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54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seconds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1" name="Google Shape;141;p6"/>
          <p:cNvGrpSpPr/>
          <p:nvPr/>
        </p:nvGrpSpPr>
        <p:grpSpPr>
          <a:xfrm>
            <a:off x="3965447" y="6388608"/>
            <a:ext cx="2749550" cy="2051685"/>
            <a:chOff x="3965447" y="6388608"/>
            <a:chExt cx="2749550" cy="2051685"/>
          </a:xfrm>
        </p:grpSpPr>
        <p:sp>
          <p:nvSpPr>
            <p:cNvPr id="142" name="Google Shape;142;p6"/>
            <p:cNvSpPr/>
            <p:nvPr/>
          </p:nvSpPr>
          <p:spPr>
            <a:xfrm>
              <a:off x="3965447" y="6388608"/>
              <a:ext cx="2749550" cy="2051685"/>
            </a:xfrm>
            <a:custGeom>
              <a:rect b="b" l="l" r="r" t="t"/>
              <a:pathLst>
                <a:path extrusionOk="0" h="2051684" w="2749550">
                  <a:moveTo>
                    <a:pt x="2407412" y="0"/>
                  </a:moveTo>
                  <a:lnTo>
                    <a:pt x="341884" y="0"/>
                  </a:lnTo>
                  <a:lnTo>
                    <a:pt x="295485" y="3120"/>
                  </a:lnTo>
                  <a:lnTo>
                    <a:pt x="250986" y="12210"/>
                  </a:lnTo>
                  <a:lnTo>
                    <a:pt x="208793" y="26862"/>
                  </a:lnTo>
                  <a:lnTo>
                    <a:pt x="169314" y="46670"/>
                  </a:lnTo>
                  <a:lnTo>
                    <a:pt x="132955" y="71226"/>
                  </a:lnTo>
                  <a:lnTo>
                    <a:pt x="100123" y="100123"/>
                  </a:lnTo>
                  <a:lnTo>
                    <a:pt x="71226" y="132955"/>
                  </a:lnTo>
                  <a:lnTo>
                    <a:pt x="46670" y="169314"/>
                  </a:lnTo>
                  <a:lnTo>
                    <a:pt x="26862" y="208793"/>
                  </a:lnTo>
                  <a:lnTo>
                    <a:pt x="12210" y="250986"/>
                  </a:lnTo>
                  <a:lnTo>
                    <a:pt x="3120" y="295485"/>
                  </a:lnTo>
                  <a:lnTo>
                    <a:pt x="0" y="341884"/>
                  </a:lnTo>
                  <a:lnTo>
                    <a:pt x="0" y="1709407"/>
                  </a:lnTo>
                  <a:lnTo>
                    <a:pt x="3120" y="1755800"/>
                  </a:lnTo>
                  <a:lnTo>
                    <a:pt x="12210" y="1800296"/>
                  </a:lnTo>
                  <a:lnTo>
                    <a:pt x="26862" y="1842488"/>
                  </a:lnTo>
                  <a:lnTo>
                    <a:pt x="46670" y="1881968"/>
                  </a:lnTo>
                  <a:lnTo>
                    <a:pt x="71226" y="1918329"/>
                  </a:lnTo>
                  <a:lnTo>
                    <a:pt x="100123" y="1951164"/>
                  </a:lnTo>
                  <a:lnTo>
                    <a:pt x="132955" y="1980065"/>
                  </a:lnTo>
                  <a:lnTo>
                    <a:pt x="169314" y="2004624"/>
                  </a:lnTo>
                  <a:lnTo>
                    <a:pt x="208793" y="2024435"/>
                  </a:lnTo>
                  <a:lnTo>
                    <a:pt x="250986" y="2039091"/>
                  </a:lnTo>
                  <a:lnTo>
                    <a:pt x="295485" y="2048182"/>
                  </a:lnTo>
                  <a:lnTo>
                    <a:pt x="341884" y="2051304"/>
                  </a:lnTo>
                  <a:lnTo>
                    <a:pt x="2407412" y="2051304"/>
                  </a:lnTo>
                  <a:lnTo>
                    <a:pt x="2453810" y="2048182"/>
                  </a:lnTo>
                  <a:lnTo>
                    <a:pt x="2498309" y="2039091"/>
                  </a:lnTo>
                  <a:lnTo>
                    <a:pt x="2540502" y="2024435"/>
                  </a:lnTo>
                  <a:lnTo>
                    <a:pt x="2579981" y="2004624"/>
                  </a:lnTo>
                  <a:lnTo>
                    <a:pt x="2616340" y="1980065"/>
                  </a:lnTo>
                  <a:lnTo>
                    <a:pt x="2649172" y="1951164"/>
                  </a:lnTo>
                  <a:lnTo>
                    <a:pt x="2678069" y="1918329"/>
                  </a:lnTo>
                  <a:lnTo>
                    <a:pt x="2702625" y="1881968"/>
                  </a:lnTo>
                  <a:lnTo>
                    <a:pt x="2722433" y="1842488"/>
                  </a:lnTo>
                  <a:lnTo>
                    <a:pt x="2737085" y="1800296"/>
                  </a:lnTo>
                  <a:lnTo>
                    <a:pt x="2746175" y="1755800"/>
                  </a:lnTo>
                  <a:lnTo>
                    <a:pt x="2749296" y="1709407"/>
                  </a:lnTo>
                  <a:lnTo>
                    <a:pt x="2749296" y="341884"/>
                  </a:lnTo>
                  <a:lnTo>
                    <a:pt x="2746175" y="295485"/>
                  </a:lnTo>
                  <a:lnTo>
                    <a:pt x="2737085" y="250986"/>
                  </a:lnTo>
                  <a:lnTo>
                    <a:pt x="2722433" y="208793"/>
                  </a:lnTo>
                  <a:lnTo>
                    <a:pt x="2702625" y="169314"/>
                  </a:lnTo>
                  <a:lnTo>
                    <a:pt x="2678069" y="132955"/>
                  </a:lnTo>
                  <a:lnTo>
                    <a:pt x="2649172" y="100123"/>
                  </a:lnTo>
                  <a:lnTo>
                    <a:pt x="2616340" y="71226"/>
                  </a:lnTo>
                  <a:lnTo>
                    <a:pt x="2579981" y="46670"/>
                  </a:lnTo>
                  <a:lnTo>
                    <a:pt x="2540502" y="26862"/>
                  </a:lnTo>
                  <a:lnTo>
                    <a:pt x="2498309" y="12210"/>
                  </a:lnTo>
                  <a:lnTo>
                    <a:pt x="2453810" y="3120"/>
                  </a:lnTo>
                  <a:lnTo>
                    <a:pt x="2407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965447" y="6388608"/>
              <a:ext cx="2749550" cy="2051685"/>
            </a:xfrm>
            <a:custGeom>
              <a:rect b="b" l="l" r="r" t="t"/>
              <a:pathLst>
                <a:path extrusionOk="0" h="2051684" w="2749550">
                  <a:moveTo>
                    <a:pt x="0" y="341884"/>
                  </a:moveTo>
                  <a:lnTo>
                    <a:pt x="3120" y="295485"/>
                  </a:lnTo>
                  <a:lnTo>
                    <a:pt x="12210" y="250986"/>
                  </a:lnTo>
                  <a:lnTo>
                    <a:pt x="26862" y="208793"/>
                  </a:lnTo>
                  <a:lnTo>
                    <a:pt x="46670" y="169314"/>
                  </a:lnTo>
                  <a:lnTo>
                    <a:pt x="71226" y="132955"/>
                  </a:lnTo>
                  <a:lnTo>
                    <a:pt x="100123" y="100123"/>
                  </a:lnTo>
                  <a:lnTo>
                    <a:pt x="132955" y="71226"/>
                  </a:lnTo>
                  <a:lnTo>
                    <a:pt x="169314" y="46670"/>
                  </a:lnTo>
                  <a:lnTo>
                    <a:pt x="208793" y="26862"/>
                  </a:lnTo>
                  <a:lnTo>
                    <a:pt x="250986" y="12210"/>
                  </a:lnTo>
                  <a:lnTo>
                    <a:pt x="295485" y="3120"/>
                  </a:lnTo>
                  <a:lnTo>
                    <a:pt x="341884" y="0"/>
                  </a:lnTo>
                  <a:lnTo>
                    <a:pt x="2407412" y="0"/>
                  </a:lnTo>
                  <a:lnTo>
                    <a:pt x="2453810" y="3120"/>
                  </a:lnTo>
                  <a:lnTo>
                    <a:pt x="2498309" y="12210"/>
                  </a:lnTo>
                  <a:lnTo>
                    <a:pt x="2540502" y="26862"/>
                  </a:lnTo>
                  <a:lnTo>
                    <a:pt x="2579981" y="46670"/>
                  </a:lnTo>
                  <a:lnTo>
                    <a:pt x="2616340" y="71226"/>
                  </a:lnTo>
                  <a:lnTo>
                    <a:pt x="2649172" y="100123"/>
                  </a:lnTo>
                  <a:lnTo>
                    <a:pt x="2678069" y="132955"/>
                  </a:lnTo>
                  <a:lnTo>
                    <a:pt x="2702625" y="169314"/>
                  </a:lnTo>
                  <a:lnTo>
                    <a:pt x="2722433" y="208793"/>
                  </a:lnTo>
                  <a:lnTo>
                    <a:pt x="2737085" y="250986"/>
                  </a:lnTo>
                  <a:lnTo>
                    <a:pt x="2746175" y="295485"/>
                  </a:lnTo>
                  <a:lnTo>
                    <a:pt x="2749296" y="341884"/>
                  </a:lnTo>
                  <a:lnTo>
                    <a:pt x="2749296" y="1709407"/>
                  </a:lnTo>
                  <a:lnTo>
                    <a:pt x="2746175" y="1755800"/>
                  </a:lnTo>
                  <a:lnTo>
                    <a:pt x="2737085" y="1800296"/>
                  </a:lnTo>
                  <a:lnTo>
                    <a:pt x="2722433" y="1842488"/>
                  </a:lnTo>
                  <a:lnTo>
                    <a:pt x="2702625" y="1881968"/>
                  </a:lnTo>
                  <a:lnTo>
                    <a:pt x="2678069" y="1918329"/>
                  </a:lnTo>
                  <a:lnTo>
                    <a:pt x="2649172" y="1951164"/>
                  </a:lnTo>
                  <a:lnTo>
                    <a:pt x="2616340" y="1980065"/>
                  </a:lnTo>
                  <a:lnTo>
                    <a:pt x="2579981" y="2004624"/>
                  </a:lnTo>
                  <a:lnTo>
                    <a:pt x="2540502" y="2024435"/>
                  </a:lnTo>
                  <a:lnTo>
                    <a:pt x="2498309" y="2039091"/>
                  </a:lnTo>
                  <a:lnTo>
                    <a:pt x="2453810" y="2048182"/>
                  </a:lnTo>
                  <a:lnTo>
                    <a:pt x="2407412" y="2051304"/>
                  </a:lnTo>
                  <a:lnTo>
                    <a:pt x="341884" y="2051304"/>
                  </a:lnTo>
                  <a:lnTo>
                    <a:pt x="295485" y="2048182"/>
                  </a:lnTo>
                  <a:lnTo>
                    <a:pt x="250986" y="2039091"/>
                  </a:lnTo>
                  <a:lnTo>
                    <a:pt x="208793" y="2024435"/>
                  </a:lnTo>
                  <a:lnTo>
                    <a:pt x="169314" y="2004624"/>
                  </a:lnTo>
                  <a:lnTo>
                    <a:pt x="132955" y="1980065"/>
                  </a:lnTo>
                  <a:lnTo>
                    <a:pt x="100123" y="1951164"/>
                  </a:lnTo>
                  <a:lnTo>
                    <a:pt x="71226" y="1918329"/>
                  </a:lnTo>
                  <a:lnTo>
                    <a:pt x="46670" y="1881968"/>
                  </a:lnTo>
                  <a:lnTo>
                    <a:pt x="26862" y="1842488"/>
                  </a:lnTo>
                  <a:lnTo>
                    <a:pt x="12210" y="1800296"/>
                  </a:lnTo>
                  <a:lnTo>
                    <a:pt x="3120" y="1755800"/>
                  </a:lnTo>
                  <a:lnTo>
                    <a:pt x="0" y="1709407"/>
                  </a:lnTo>
                  <a:lnTo>
                    <a:pt x="0" y="34188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4" name="Google Shape;144;p6"/>
          <p:cNvSpPr txBox="1"/>
          <p:nvPr/>
        </p:nvSpPr>
        <p:spPr>
          <a:xfrm>
            <a:off x="4416933" y="6546545"/>
            <a:ext cx="1844675" cy="170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has  extensive  developer  community  support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5" name="Google Shape;145;p6"/>
          <p:cNvGrpSpPr/>
          <p:nvPr/>
        </p:nvGrpSpPr>
        <p:grpSpPr>
          <a:xfrm>
            <a:off x="1106424" y="3422903"/>
            <a:ext cx="2746375" cy="2277110"/>
            <a:chOff x="1106424" y="3422903"/>
            <a:chExt cx="2746375" cy="2277110"/>
          </a:xfrm>
        </p:grpSpPr>
        <p:sp>
          <p:nvSpPr>
            <p:cNvPr id="146" name="Google Shape;146;p6"/>
            <p:cNvSpPr/>
            <p:nvPr/>
          </p:nvSpPr>
          <p:spPr>
            <a:xfrm>
              <a:off x="1106424" y="3422903"/>
              <a:ext cx="2746375" cy="2277110"/>
            </a:xfrm>
            <a:custGeom>
              <a:rect b="b" l="l" r="r" t="t"/>
              <a:pathLst>
                <a:path extrusionOk="0" h="2277110" w="2746375">
                  <a:moveTo>
                    <a:pt x="2366772" y="0"/>
                  </a:moveTo>
                  <a:lnTo>
                    <a:pt x="379475" y="0"/>
                  </a:lnTo>
                  <a:lnTo>
                    <a:pt x="331881" y="2957"/>
                  </a:lnTo>
                  <a:lnTo>
                    <a:pt x="286048" y="11591"/>
                  </a:lnTo>
                  <a:lnTo>
                    <a:pt x="242334" y="25546"/>
                  </a:lnTo>
                  <a:lnTo>
                    <a:pt x="201095" y="44467"/>
                  </a:lnTo>
                  <a:lnTo>
                    <a:pt x="162685" y="67997"/>
                  </a:lnTo>
                  <a:lnTo>
                    <a:pt x="127462" y="95781"/>
                  </a:lnTo>
                  <a:lnTo>
                    <a:pt x="95781" y="127462"/>
                  </a:lnTo>
                  <a:lnTo>
                    <a:pt x="67997" y="162685"/>
                  </a:lnTo>
                  <a:lnTo>
                    <a:pt x="44467" y="201095"/>
                  </a:lnTo>
                  <a:lnTo>
                    <a:pt x="25546" y="242334"/>
                  </a:lnTo>
                  <a:lnTo>
                    <a:pt x="11591" y="286048"/>
                  </a:lnTo>
                  <a:lnTo>
                    <a:pt x="2957" y="331881"/>
                  </a:lnTo>
                  <a:lnTo>
                    <a:pt x="0" y="379475"/>
                  </a:lnTo>
                  <a:lnTo>
                    <a:pt x="0" y="1897380"/>
                  </a:lnTo>
                  <a:lnTo>
                    <a:pt x="2957" y="1944974"/>
                  </a:lnTo>
                  <a:lnTo>
                    <a:pt x="11591" y="1990807"/>
                  </a:lnTo>
                  <a:lnTo>
                    <a:pt x="25546" y="2034521"/>
                  </a:lnTo>
                  <a:lnTo>
                    <a:pt x="44467" y="2075760"/>
                  </a:lnTo>
                  <a:lnTo>
                    <a:pt x="67997" y="2114170"/>
                  </a:lnTo>
                  <a:lnTo>
                    <a:pt x="95781" y="2149393"/>
                  </a:lnTo>
                  <a:lnTo>
                    <a:pt x="127462" y="2181074"/>
                  </a:lnTo>
                  <a:lnTo>
                    <a:pt x="162685" y="2208858"/>
                  </a:lnTo>
                  <a:lnTo>
                    <a:pt x="201095" y="2232388"/>
                  </a:lnTo>
                  <a:lnTo>
                    <a:pt x="242334" y="2251309"/>
                  </a:lnTo>
                  <a:lnTo>
                    <a:pt x="286048" y="2265264"/>
                  </a:lnTo>
                  <a:lnTo>
                    <a:pt x="331881" y="2273898"/>
                  </a:lnTo>
                  <a:lnTo>
                    <a:pt x="379475" y="2276856"/>
                  </a:lnTo>
                  <a:lnTo>
                    <a:pt x="2366772" y="2276856"/>
                  </a:lnTo>
                  <a:lnTo>
                    <a:pt x="2414366" y="2273898"/>
                  </a:lnTo>
                  <a:lnTo>
                    <a:pt x="2460199" y="2265264"/>
                  </a:lnTo>
                  <a:lnTo>
                    <a:pt x="2503913" y="2251309"/>
                  </a:lnTo>
                  <a:lnTo>
                    <a:pt x="2545152" y="2232388"/>
                  </a:lnTo>
                  <a:lnTo>
                    <a:pt x="2583562" y="2208858"/>
                  </a:lnTo>
                  <a:lnTo>
                    <a:pt x="2618785" y="2181074"/>
                  </a:lnTo>
                  <a:lnTo>
                    <a:pt x="2650466" y="2149393"/>
                  </a:lnTo>
                  <a:lnTo>
                    <a:pt x="2678250" y="2114170"/>
                  </a:lnTo>
                  <a:lnTo>
                    <a:pt x="2701780" y="2075760"/>
                  </a:lnTo>
                  <a:lnTo>
                    <a:pt x="2720701" y="2034521"/>
                  </a:lnTo>
                  <a:lnTo>
                    <a:pt x="2734656" y="1990807"/>
                  </a:lnTo>
                  <a:lnTo>
                    <a:pt x="2743290" y="1944974"/>
                  </a:lnTo>
                  <a:lnTo>
                    <a:pt x="2746248" y="1897380"/>
                  </a:lnTo>
                  <a:lnTo>
                    <a:pt x="2746248" y="379475"/>
                  </a:lnTo>
                  <a:lnTo>
                    <a:pt x="2743290" y="331881"/>
                  </a:lnTo>
                  <a:lnTo>
                    <a:pt x="2734656" y="286048"/>
                  </a:lnTo>
                  <a:lnTo>
                    <a:pt x="2720701" y="242334"/>
                  </a:lnTo>
                  <a:lnTo>
                    <a:pt x="2701780" y="201095"/>
                  </a:lnTo>
                  <a:lnTo>
                    <a:pt x="2678250" y="162685"/>
                  </a:lnTo>
                  <a:lnTo>
                    <a:pt x="2650466" y="127462"/>
                  </a:lnTo>
                  <a:lnTo>
                    <a:pt x="2618785" y="95781"/>
                  </a:lnTo>
                  <a:lnTo>
                    <a:pt x="2583562" y="67997"/>
                  </a:lnTo>
                  <a:lnTo>
                    <a:pt x="2545152" y="44467"/>
                  </a:lnTo>
                  <a:lnTo>
                    <a:pt x="2503913" y="25546"/>
                  </a:lnTo>
                  <a:lnTo>
                    <a:pt x="2460199" y="11591"/>
                  </a:lnTo>
                  <a:lnTo>
                    <a:pt x="2414366" y="2957"/>
                  </a:lnTo>
                  <a:lnTo>
                    <a:pt x="2366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106424" y="3422903"/>
              <a:ext cx="2746375" cy="2277110"/>
            </a:xfrm>
            <a:custGeom>
              <a:rect b="b" l="l" r="r" t="t"/>
              <a:pathLst>
                <a:path extrusionOk="0" h="2277110" w="2746375">
                  <a:moveTo>
                    <a:pt x="0" y="379475"/>
                  </a:moveTo>
                  <a:lnTo>
                    <a:pt x="2957" y="331881"/>
                  </a:lnTo>
                  <a:lnTo>
                    <a:pt x="11591" y="286048"/>
                  </a:lnTo>
                  <a:lnTo>
                    <a:pt x="25546" y="242334"/>
                  </a:lnTo>
                  <a:lnTo>
                    <a:pt x="44467" y="201095"/>
                  </a:lnTo>
                  <a:lnTo>
                    <a:pt x="67997" y="162685"/>
                  </a:lnTo>
                  <a:lnTo>
                    <a:pt x="95781" y="127462"/>
                  </a:lnTo>
                  <a:lnTo>
                    <a:pt x="127462" y="95781"/>
                  </a:lnTo>
                  <a:lnTo>
                    <a:pt x="162685" y="67997"/>
                  </a:lnTo>
                  <a:lnTo>
                    <a:pt x="201095" y="44467"/>
                  </a:lnTo>
                  <a:lnTo>
                    <a:pt x="242334" y="25546"/>
                  </a:lnTo>
                  <a:lnTo>
                    <a:pt x="286048" y="11591"/>
                  </a:lnTo>
                  <a:lnTo>
                    <a:pt x="331881" y="2957"/>
                  </a:lnTo>
                  <a:lnTo>
                    <a:pt x="379475" y="0"/>
                  </a:lnTo>
                  <a:lnTo>
                    <a:pt x="2366772" y="0"/>
                  </a:lnTo>
                  <a:lnTo>
                    <a:pt x="2414366" y="2957"/>
                  </a:lnTo>
                  <a:lnTo>
                    <a:pt x="2460199" y="11591"/>
                  </a:lnTo>
                  <a:lnTo>
                    <a:pt x="2503913" y="25546"/>
                  </a:lnTo>
                  <a:lnTo>
                    <a:pt x="2545152" y="44467"/>
                  </a:lnTo>
                  <a:lnTo>
                    <a:pt x="2583562" y="67997"/>
                  </a:lnTo>
                  <a:lnTo>
                    <a:pt x="2618785" y="95781"/>
                  </a:lnTo>
                  <a:lnTo>
                    <a:pt x="2650466" y="127462"/>
                  </a:lnTo>
                  <a:lnTo>
                    <a:pt x="2678250" y="162685"/>
                  </a:lnTo>
                  <a:lnTo>
                    <a:pt x="2701780" y="201095"/>
                  </a:lnTo>
                  <a:lnTo>
                    <a:pt x="2720701" y="242334"/>
                  </a:lnTo>
                  <a:lnTo>
                    <a:pt x="2734656" y="286048"/>
                  </a:lnTo>
                  <a:lnTo>
                    <a:pt x="2743290" y="331881"/>
                  </a:lnTo>
                  <a:lnTo>
                    <a:pt x="2746248" y="379475"/>
                  </a:lnTo>
                  <a:lnTo>
                    <a:pt x="2746248" y="1897380"/>
                  </a:lnTo>
                  <a:lnTo>
                    <a:pt x="2743290" y="1944974"/>
                  </a:lnTo>
                  <a:lnTo>
                    <a:pt x="2734656" y="1990807"/>
                  </a:lnTo>
                  <a:lnTo>
                    <a:pt x="2720701" y="2034521"/>
                  </a:lnTo>
                  <a:lnTo>
                    <a:pt x="2701780" y="2075760"/>
                  </a:lnTo>
                  <a:lnTo>
                    <a:pt x="2678250" y="2114170"/>
                  </a:lnTo>
                  <a:lnTo>
                    <a:pt x="2650466" y="2149393"/>
                  </a:lnTo>
                  <a:lnTo>
                    <a:pt x="2618785" y="2181074"/>
                  </a:lnTo>
                  <a:lnTo>
                    <a:pt x="2583562" y="2208858"/>
                  </a:lnTo>
                  <a:lnTo>
                    <a:pt x="2545152" y="2232388"/>
                  </a:lnTo>
                  <a:lnTo>
                    <a:pt x="2503913" y="2251309"/>
                  </a:lnTo>
                  <a:lnTo>
                    <a:pt x="2460199" y="2265264"/>
                  </a:lnTo>
                  <a:lnTo>
                    <a:pt x="2414366" y="2273898"/>
                  </a:lnTo>
                  <a:lnTo>
                    <a:pt x="2366772" y="2276856"/>
                  </a:lnTo>
                  <a:lnTo>
                    <a:pt x="379475" y="2276856"/>
                  </a:lnTo>
                  <a:lnTo>
                    <a:pt x="331881" y="2273898"/>
                  </a:lnTo>
                  <a:lnTo>
                    <a:pt x="286048" y="2265264"/>
                  </a:lnTo>
                  <a:lnTo>
                    <a:pt x="242334" y="2251309"/>
                  </a:lnTo>
                  <a:lnTo>
                    <a:pt x="201095" y="2232388"/>
                  </a:lnTo>
                  <a:lnTo>
                    <a:pt x="162685" y="2208858"/>
                  </a:lnTo>
                  <a:lnTo>
                    <a:pt x="127462" y="2181074"/>
                  </a:lnTo>
                  <a:lnTo>
                    <a:pt x="95781" y="2149393"/>
                  </a:lnTo>
                  <a:lnTo>
                    <a:pt x="67997" y="2114170"/>
                  </a:lnTo>
                  <a:lnTo>
                    <a:pt x="44467" y="2075760"/>
                  </a:lnTo>
                  <a:lnTo>
                    <a:pt x="25546" y="2034521"/>
                  </a:lnTo>
                  <a:lnTo>
                    <a:pt x="11591" y="1990807"/>
                  </a:lnTo>
                  <a:lnTo>
                    <a:pt x="2957" y="1944974"/>
                  </a:lnTo>
                  <a:lnTo>
                    <a:pt x="0" y="1897380"/>
                  </a:lnTo>
                  <a:lnTo>
                    <a:pt x="0" y="37947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8" name="Google Shape;148;p6"/>
          <p:cNvSpPr txBox="1"/>
          <p:nvPr/>
        </p:nvSpPr>
        <p:spPr>
          <a:xfrm>
            <a:off x="1365630" y="3693414"/>
            <a:ext cx="2226310" cy="1703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317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 programs that  execute upon  satisfying certain  conditions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187566" y="228422"/>
            <a:ext cx="3881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 Ethereum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784" y="685800"/>
            <a:ext cx="5998464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39" y="1362455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9464" y="4404359"/>
            <a:ext cx="1606296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2479" y="4471415"/>
            <a:ext cx="1475231" cy="14752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6"/>
          <p:cNvGrpSpPr/>
          <p:nvPr/>
        </p:nvGrpSpPr>
        <p:grpSpPr>
          <a:xfrm>
            <a:off x="13002768" y="1365503"/>
            <a:ext cx="1770887" cy="1606296"/>
            <a:chOff x="13002768" y="1365503"/>
            <a:chExt cx="1770887" cy="1606296"/>
          </a:xfrm>
        </p:grpSpPr>
        <p:pic>
          <p:nvPicPr>
            <p:cNvPr id="155" name="Google Shape;155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002768" y="1365503"/>
              <a:ext cx="1770887" cy="1606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6"/>
            <p:cNvSpPr/>
            <p:nvPr/>
          </p:nvSpPr>
          <p:spPr>
            <a:xfrm>
              <a:off x="13347192" y="1917191"/>
              <a:ext cx="487680" cy="509270"/>
            </a:xfrm>
            <a:custGeom>
              <a:rect b="b" l="l" r="r" t="t"/>
              <a:pathLst>
                <a:path extrusionOk="0" h="509269" w="487680">
                  <a:moveTo>
                    <a:pt x="243840" y="0"/>
                  </a:moveTo>
                  <a:lnTo>
                    <a:pt x="200022" y="4099"/>
                  </a:lnTo>
                  <a:lnTo>
                    <a:pt x="158776" y="15919"/>
                  </a:lnTo>
                  <a:lnTo>
                    <a:pt x="120791" y="34741"/>
                  </a:lnTo>
                  <a:lnTo>
                    <a:pt x="86757" y="59847"/>
                  </a:lnTo>
                  <a:lnTo>
                    <a:pt x="57364" y="90520"/>
                  </a:lnTo>
                  <a:lnTo>
                    <a:pt x="33302" y="126040"/>
                  </a:lnTo>
                  <a:lnTo>
                    <a:pt x="15260" y="165690"/>
                  </a:lnTo>
                  <a:lnTo>
                    <a:pt x="3930" y="208752"/>
                  </a:lnTo>
                  <a:lnTo>
                    <a:pt x="0" y="254507"/>
                  </a:lnTo>
                  <a:lnTo>
                    <a:pt x="3930" y="300263"/>
                  </a:lnTo>
                  <a:lnTo>
                    <a:pt x="15260" y="343325"/>
                  </a:lnTo>
                  <a:lnTo>
                    <a:pt x="33302" y="382975"/>
                  </a:lnTo>
                  <a:lnTo>
                    <a:pt x="57364" y="418495"/>
                  </a:lnTo>
                  <a:lnTo>
                    <a:pt x="86757" y="449168"/>
                  </a:lnTo>
                  <a:lnTo>
                    <a:pt x="120791" y="474274"/>
                  </a:lnTo>
                  <a:lnTo>
                    <a:pt x="158776" y="493096"/>
                  </a:lnTo>
                  <a:lnTo>
                    <a:pt x="200022" y="504916"/>
                  </a:lnTo>
                  <a:lnTo>
                    <a:pt x="243840" y="509015"/>
                  </a:lnTo>
                  <a:lnTo>
                    <a:pt x="287657" y="504916"/>
                  </a:lnTo>
                  <a:lnTo>
                    <a:pt x="328903" y="493096"/>
                  </a:lnTo>
                  <a:lnTo>
                    <a:pt x="366888" y="474274"/>
                  </a:lnTo>
                  <a:lnTo>
                    <a:pt x="400922" y="449168"/>
                  </a:lnTo>
                  <a:lnTo>
                    <a:pt x="430315" y="418495"/>
                  </a:lnTo>
                  <a:lnTo>
                    <a:pt x="454377" y="382975"/>
                  </a:lnTo>
                  <a:lnTo>
                    <a:pt x="472419" y="343325"/>
                  </a:lnTo>
                  <a:lnTo>
                    <a:pt x="483749" y="300263"/>
                  </a:lnTo>
                  <a:lnTo>
                    <a:pt x="487679" y="254507"/>
                  </a:lnTo>
                  <a:lnTo>
                    <a:pt x="483749" y="208752"/>
                  </a:lnTo>
                  <a:lnTo>
                    <a:pt x="472419" y="165690"/>
                  </a:lnTo>
                  <a:lnTo>
                    <a:pt x="454377" y="126040"/>
                  </a:lnTo>
                  <a:lnTo>
                    <a:pt x="430315" y="90520"/>
                  </a:lnTo>
                  <a:lnTo>
                    <a:pt x="400922" y="59847"/>
                  </a:lnTo>
                  <a:lnTo>
                    <a:pt x="366888" y="34741"/>
                  </a:lnTo>
                  <a:lnTo>
                    <a:pt x="328903" y="15919"/>
                  </a:lnTo>
                  <a:lnTo>
                    <a:pt x="287657" y="4099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7" name="Google Shape;157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392912" y="1990343"/>
              <a:ext cx="396240" cy="3596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" name="Google Shape;15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00543" y="1365503"/>
            <a:ext cx="1606296" cy="1606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6"/>
          <p:cNvGrpSpPr/>
          <p:nvPr/>
        </p:nvGrpSpPr>
        <p:grpSpPr>
          <a:xfrm>
            <a:off x="1107947" y="3119627"/>
            <a:ext cx="2746375" cy="487680"/>
            <a:chOff x="1107947" y="3119627"/>
            <a:chExt cx="2746375" cy="487680"/>
          </a:xfrm>
        </p:grpSpPr>
        <p:sp>
          <p:nvSpPr>
            <p:cNvPr id="160" name="Google Shape;160;p6"/>
            <p:cNvSpPr/>
            <p:nvPr/>
          </p:nvSpPr>
          <p:spPr>
            <a:xfrm>
              <a:off x="1107947" y="3119627"/>
              <a:ext cx="2746375" cy="487680"/>
            </a:xfrm>
            <a:custGeom>
              <a:rect b="b" l="l" r="r" t="t"/>
              <a:pathLst>
                <a:path extrusionOk="0" h="487679" w="2746375">
                  <a:moveTo>
                    <a:pt x="2664967" y="0"/>
                  </a:moveTo>
                  <a:lnTo>
                    <a:pt x="81280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80" y="487680"/>
                  </a:lnTo>
                  <a:lnTo>
                    <a:pt x="2664967" y="487680"/>
                  </a:lnTo>
                  <a:lnTo>
                    <a:pt x="2696581" y="481284"/>
                  </a:lnTo>
                  <a:lnTo>
                    <a:pt x="2722419" y="463851"/>
                  </a:lnTo>
                  <a:lnTo>
                    <a:pt x="2739852" y="438013"/>
                  </a:lnTo>
                  <a:lnTo>
                    <a:pt x="2746248" y="406400"/>
                  </a:lnTo>
                  <a:lnTo>
                    <a:pt x="2746248" y="81280"/>
                  </a:lnTo>
                  <a:lnTo>
                    <a:pt x="2739852" y="49666"/>
                  </a:lnTo>
                  <a:lnTo>
                    <a:pt x="2722419" y="23828"/>
                  </a:lnTo>
                  <a:lnTo>
                    <a:pt x="2696581" y="6395"/>
                  </a:lnTo>
                  <a:lnTo>
                    <a:pt x="2664967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107947" y="3119627"/>
              <a:ext cx="2746375" cy="487680"/>
            </a:xfrm>
            <a:custGeom>
              <a:rect b="b" l="l" r="r" t="t"/>
              <a:pathLst>
                <a:path extrusionOk="0" h="487679" w="2746375">
                  <a:moveTo>
                    <a:pt x="0" y="81280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80" y="0"/>
                  </a:lnTo>
                  <a:lnTo>
                    <a:pt x="2664967" y="0"/>
                  </a:lnTo>
                  <a:lnTo>
                    <a:pt x="2696581" y="6395"/>
                  </a:lnTo>
                  <a:lnTo>
                    <a:pt x="2722419" y="23828"/>
                  </a:lnTo>
                  <a:lnTo>
                    <a:pt x="2739852" y="49666"/>
                  </a:lnTo>
                  <a:lnTo>
                    <a:pt x="2746248" y="81280"/>
                  </a:lnTo>
                  <a:lnTo>
                    <a:pt x="2746248" y="406400"/>
                  </a:lnTo>
                  <a:lnTo>
                    <a:pt x="2739852" y="438013"/>
                  </a:lnTo>
                  <a:lnTo>
                    <a:pt x="2722419" y="463851"/>
                  </a:lnTo>
                  <a:lnTo>
                    <a:pt x="2696581" y="481284"/>
                  </a:lnTo>
                  <a:lnTo>
                    <a:pt x="2664967" y="487680"/>
                  </a:lnTo>
                  <a:lnTo>
                    <a:pt x="81280" y="487680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1327150" y="3163265"/>
            <a:ext cx="230378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Smart Contracts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6"/>
          <p:cNvGrpSpPr/>
          <p:nvPr/>
        </p:nvGrpSpPr>
        <p:grpSpPr>
          <a:xfrm>
            <a:off x="4323588" y="6082284"/>
            <a:ext cx="1926589" cy="487680"/>
            <a:chOff x="4323588" y="6082284"/>
            <a:chExt cx="1926589" cy="487680"/>
          </a:xfrm>
        </p:grpSpPr>
        <p:sp>
          <p:nvSpPr>
            <p:cNvPr id="164" name="Google Shape;164;p6"/>
            <p:cNvSpPr/>
            <p:nvPr/>
          </p:nvSpPr>
          <p:spPr>
            <a:xfrm>
              <a:off x="4323588" y="6082284"/>
              <a:ext cx="1926589" cy="487680"/>
            </a:xfrm>
            <a:custGeom>
              <a:rect b="b" l="l" r="r" t="t"/>
              <a:pathLst>
                <a:path extrusionOk="0" h="487679" w="1926589">
                  <a:moveTo>
                    <a:pt x="1845056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1845056" y="487680"/>
                  </a:lnTo>
                  <a:lnTo>
                    <a:pt x="1876669" y="481284"/>
                  </a:lnTo>
                  <a:lnTo>
                    <a:pt x="1902507" y="463851"/>
                  </a:lnTo>
                  <a:lnTo>
                    <a:pt x="1919940" y="438013"/>
                  </a:lnTo>
                  <a:lnTo>
                    <a:pt x="1926336" y="406400"/>
                  </a:lnTo>
                  <a:lnTo>
                    <a:pt x="1926336" y="81280"/>
                  </a:lnTo>
                  <a:lnTo>
                    <a:pt x="1919940" y="49666"/>
                  </a:lnTo>
                  <a:lnTo>
                    <a:pt x="1902507" y="23828"/>
                  </a:lnTo>
                  <a:lnTo>
                    <a:pt x="1876669" y="6395"/>
                  </a:lnTo>
                  <a:lnTo>
                    <a:pt x="1845056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323588" y="6082284"/>
              <a:ext cx="1926589" cy="487680"/>
            </a:xfrm>
            <a:custGeom>
              <a:rect b="b" l="l" r="r" t="t"/>
              <a:pathLst>
                <a:path extrusionOk="0" h="487679" w="1926589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1845056" y="0"/>
                  </a:lnTo>
                  <a:lnTo>
                    <a:pt x="1876669" y="6395"/>
                  </a:lnTo>
                  <a:lnTo>
                    <a:pt x="1902507" y="23828"/>
                  </a:lnTo>
                  <a:lnTo>
                    <a:pt x="1919940" y="49666"/>
                  </a:lnTo>
                  <a:lnTo>
                    <a:pt x="1926336" y="81280"/>
                  </a:lnTo>
                  <a:lnTo>
                    <a:pt x="1926336" y="406400"/>
                  </a:lnTo>
                  <a:lnTo>
                    <a:pt x="1919940" y="438013"/>
                  </a:lnTo>
                  <a:lnTo>
                    <a:pt x="1902507" y="463851"/>
                  </a:lnTo>
                  <a:lnTo>
                    <a:pt x="1876669" y="481284"/>
                  </a:lnTo>
                  <a:lnTo>
                    <a:pt x="1845056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4455921" y="6127750"/>
            <a:ext cx="165988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10120883" y="6082284"/>
            <a:ext cx="1771014" cy="487680"/>
            <a:chOff x="10120883" y="6082284"/>
            <a:chExt cx="1771014" cy="487680"/>
          </a:xfrm>
        </p:grpSpPr>
        <p:sp>
          <p:nvSpPr>
            <p:cNvPr id="168" name="Google Shape;168;p6"/>
            <p:cNvSpPr/>
            <p:nvPr/>
          </p:nvSpPr>
          <p:spPr>
            <a:xfrm>
              <a:off x="10120883" y="6082284"/>
              <a:ext cx="1771014" cy="487680"/>
            </a:xfrm>
            <a:custGeom>
              <a:rect b="b" l="l" r="r" t="t"/>
              <a:pathLst>
                <a:path extrusionOk="0" h="487679" w="1771015">
                  <a:moveTo>
                    <a:pt x="1689608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80" y="487680"/>
                  </a:lnTo>
                  <a:lnTo>
                    <a:pt x="1689608" y="487680"/>
                  </a:lnTo>
                  <a:lnTo>
                    <a:pt x="1721221" y="481284"/>
                  </a:lnTo>
                  <a:lnTo>
                    <a:pt x="1747059" y="463851"/>
                  </a:lnTo>
                  <a:lnTo>
                    <a:pt x="1764492" y="438013"/>
                  </a:lnTo>
                  <a:lnTo>
                    <a:pt x="1770888" y="406400"/>
                  </a:lnTo>
                  <a:lnTo>
                    <a:pt x="1770888" y="81280"/>
                  </a:lnTo>
                  <a:lnTo>
                    <a:pt x="1764492" y="49666"/>
                  </a:lnTo>
                  <a:lnTo>
                    <a:pt x="1747059" y="23828"/>
                  </a:lnTo>
                  <a:lnTo>
                    <a:pt x="1721221" y="6395"/>
                  </a:lnTo>
                  <a:lnTo>
                    <a:pt x="168960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0120883" y="6082284"/>
              <a:ext cx="1771014" cy="487680"/>
            </a:xfrm>
            <a:custGeom>
              <a:rect b="b" l="l" r="r" t="t"/>
              <a:pathLst>
                <a:path extrusionOk="0" h="487679" w="1771015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1689608" y="0"/>
                  </a:lnTo>
                  <a:lnTo>
                    <a:pt x="1721221" y="6395"/>
                  </a:lnTo>
                  <a:lnTo>
                    <a:pt x="1747059" y="23828"/>
                  </a:lnTo>
                  <a:lnTo>
                    <a:pt x="1764492" y="49666"/>
                  </a:lnTo>
                  <a:lnTo>
                    <a:pt x="1770888" y="81280"/>
                  </a:lnTo>
                  <a:lnTo>
                    <a:pt x="1770888" y="406400"/>
                  </a:lnTo>
                  <a:lnTo>
                    <a:pt x="1764492" y="438013"/>
                  </a:lnTo>
                  <a:lnTo>
                    <a:pt x="1747059" y="463851"/>
                  </a:lnTo>
                  <a:lnTo>
                    <a:pt x="1721221" y="481284"/>
                  </a:lnTo>
                  <a:lnTo>
                    <a:pt x="1689608" y="487680"/>
                  </a:lnTo>
                  <a:lnTo>
                    <a:pt x="81280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10423017" y="6127750"/>
            <a:ext cx="11658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12406883" y="3147060"/>
            <a:ext cx="2929255" cy="487680"/>
            <a:chOff x="12406883" y="3147060"/>
            <a:chExt cx="2929255" cy="487680"/>
          </a:xfrm>
        </p:grpSpPr>
        <p:sp>
          <p:nvSpPr>
            <p:cNvPr id="172" name="Google Shape;172;p6"/>
            <p:cNvSpPr/>
            <p:nvPr/>
          </p:nvSpPr>
          <p:spPr>
            <a:xfrm>
              <a:off x="12406883" y="3147060"/>
              <a:ext cx="2929255" cy="487680"/>
            </a:xfrm>
            <a:custGeom>
              <a:rect b="b" l="l" r="r" t="t"/>
              <a:pathLst>
                <a:path extrusionOk="0" h="487679" w="2929255">
                  <a:moveTo>
                    <a:pt x="2847848" y="0"/>
                  </a:moveTo>
                  <a:lnTo>
                    <a:pt x="81280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80" y="487679"/>
                  </a:lnTo>
                  <a:lnTo>
                    <a:pt x="2847848" y="487679"/>
                  </a:lnTo>
                  <a:lnTo>
                    <a:pt x="2879461" y="481284"/>
                  </a:lnTo>
                  <a:lnTo>
                    <a:pt x="2905299" y="463851"/>
                  </a:lnTo>
                  <a:lnTo>
                    <a:pt x="2922732" y="438013"/>
                  </a:lnTo>
                  <a:lnTo>
                    <a:pt x="2929128" y="406400"/>
                  </a:lnTo>
                  <a:lnTo>
                    <a:pt x="2929128" y="81279"/>
                  </a:lnTo>
                  <a:lnTo>
                    <a:pt x="2922732" y="49666"/>
                  </a:lnTo>
                  <a:lnTo>
                    <a:pt x="2905299" y="23828"/>
                  </a:lnTo>
                  <a:lnTo>
                    <a:pt x="2879461" y="6395"/>
                  </a:lnTo>
                  <a:lnTo>
                    <a:pt x="284784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2406883" y="3147060"/>
              <a:ext cx="2929255" cy="487680"/>
            </a:xfrm>
            <a:custGeom>
              <a:rect b="b" l="l" r="r" t="t"/>
              <a:pathLst>
                <a:path extrusionOk="0" h="487679" w="2929255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80" y="0"/>
                  </a:lnTo>
                  <a:lnTo>
                    <a:pt x="2847848" y="0"/>
                  </a:lnTo>
                  <a:lnTo>
                    <a:pt x="2879461" y="6395"/>
                  </a:lnTo>
                  <a:lnTo>
                    <a:pt x="2905299" y="23828"/>
                  </a:lnTo>
                  <a:lnTo>
                    <a:pt x="2922732" y="49666"/>
                  </a:lnTo>
                  <a:lnTo>
                    <a:pt x="2929128" y="81279"/>
                  </a:lnTo>
                  <a:lnTo>
                    <a:pt x="2929128" y="406400"/>
                  </a:lnTo>
                  <a:lnTo>
                    <a:pt x="2922732" y="438013"/>
                  </a:lnTo>
                  <a:lnTo>
                    <a:pt x="2905299" y="463851"/>
                  </a:lnTo>
                  <a:lnTo>
                    <a:pt x="2879461" y="481284"/>
                  </a:lnTo>
                  <a:lnTo>
                    <a:pt x="2847848" y="487679"/>
                  </a:lnTo>
                  <a:lnTo>
                    <a:pt x="81280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4" name="Google Shape;174;p6"/>
          <p:cNvSpPr txBox="1"/>
          <p:nvPr/>
        </p:nvSpPr>
        <p:spPr>
          <a:xfrm>
            <a:off x="12630150" y="3192018"/>
            <a:ext cx="248031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 Transactions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7319771" y="3122676"/>
            <a:ext cx="1771014" cy="490855"/>
            <a:chOff x="7319771" y="3122676"/>
            <a:chExt cx="1771014" cy="490855"/>
          </a:xfrm>
        </p:grpSpPr>
        <p:sp>
          <p:nvSpPr>
            <p:cNvPr id="176" name="Google Shape;176;p6"/>
            <p:cNvSpPr/>
            <p:nvPr/>
          </p:nvSpPr>
          <p:spPr>
            <a:xfrm>
              <a:off x="7319771" y="3122676"/>
              <a:ext cx="1771014" cy="490855"/>
            </a:xfrm>
            <a:custGeom>
              <a:rect b="b" l="l" r="r" t="t"/>
              <a:pathLst>
                <a:path extrusionOk="0" h="490854" w="1771015">
                  <a:moveTo>
                    <a:pt x="1689100" y="0"/>
                  </a:moveTo>
                  <a:lnTo>
                    <a:pt x="81787" y="0"/>
                  </a:lnTo>
                  <a:lnTo>
                    <a:pt x="49934" y="6421"/>
                  </a:lnTo>
                  <a:lnTo>
                    <a:pt x="23939" y="23939"/>
                  </a:lnTo>
                  <a:lnTo>
                    <a:pt x="6421" y="49934"/>
                  </a:lnTo>
                  <a:lnTo>
                    <a:pt x="0" y="81787"/>
                  </a:lnTo>
                  <a:lnTo>
                    <a:pt x="0" y="408939"/>
                  </a:lnTo>
                  <a:lnTo>
                    <a:pt x="6421" y="440793"/>
                  </a:lnTo>
                  <a:lnTo>
                    <a:pt x="23939" y="466788"/>
                  </a:lnTo>
                  <a:lnTo>
                    <a:pt x="49934" y="484306"/>
                  </a:lnTo>
                  <a:lnTo>
                    <a:pt x="81787" y="490727"/>
                  </a:lnTo>
                  <a:lnTo>
                    <a:pt x="1689100" y="490727"/>
                  </a:lnTo>
                  <a:lnTo>
                    <a:pt x="1720953" y="484306"/>
                  </a:lnTo>
                  <a:lnTo>
                    <a:pt x="1746948" y="466788"/>
                  </a:lnTo>
                  <a:lnTo>
                    <a:pt x="1764466" y="440793"/>
                  </a:lnTo>
                  <a:lnTo>
                    <a:pt x="1770887" y="408939"/>
                  </a:lnTo>
                  <a:lnTo>
                    <a:pt x="1770887" y="81787"/>
                  </a:lnTo>
                  <a:lnTo>
                    <a:pt x="1764466" y="49934"/>
                  </a:lnTo>
                  <a:lnTo>
                    <a:pt x="1746948" y="23939"/>
                  </a:lnTo>
                  <a:lnTo>
                    <a:pt x="1720953" y="6421"/>
                  </a:lnTo>
                  <a:lnTo>
                    <a:pt x="1689100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319771" y="3122676"/>
              <a:ext cx="1771014" cy="490855"/>
            </a:xfrm>
            <a:custGeom>
              <a:rect b="b" l="l" r="r" t="t"/>
              <a:pathLst>
                <a:path extrusionOk="0" h="490854" w="1771015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1689100" y="0"/>
                  </a:lnTo>
                  <a:lnTo>
                    <a:pt x="1720953" y="6421"/>
                  </a:lnTo>
                  <a:lnTo>
                    <a:pt x="1746948" y="23939"/>
                  </a:lnTo>
                  <a:lnTo>
                    <a:pt x="1764466" y="49934"/>
                  </a:lnTo>
                  <a:lnTo>
                    <a:pt x="1770887" y="81787"/>
                  </a:lnTo>
                  <a:lnTo>
                    <a:pt x="1770887" y="408939"/>
                  </a:lnTo>
                  <a:lnTo>
                    <a:pt x="1764466" y="440793"/>
                  </a:lnTo>
                  <a:lnTo>
                    <a:pt x="1746948" y="466788"/>
                  </a:lnTo>
                  <a:lnTo>
                    <a:pt x="1720953" y="484306"/>
                  </a:lnTo>
                  <a:lnTo>
                    <a:pt x="1689100" y="490727"/>
                  </a:lnTo>
                  <a:lnTo>
                    <a:pt x="81787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81787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7557007" y="3168523"/>
            <a:ext cx="129413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Currency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/>
          <p:nvPr>
            <p:ph type="title"/>
          </p:nvPr>
        </p:nvSpPr>
        <p:spPr>
          <a:xfrm>
            <a:off x="4839970" y="228422"/>
            <a:ext cx="6574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Connecting to Ethereum Using Parity</a:t>
            </a:r>
            <a:endParaRPr/>
          </a:p>
        </p:txBody>
      </p:sp>
      <p:pic>
        <p:nvPicPr>
          <p:cNvPr id="718" name="Google Shape;7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633983"/>
            <a:ext cx="9857231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55"/>
          <p:cNvGrpSpPr/>
          <p:nvPr/>
        </p:nvGrpSpPr>
        <p:grpSpPr>
          <a:xfrm>
            <a:off x="9648443" y="3415284"/>
            <a:ext cx="3773804" cy="1021080"/>
            <a:chOff x="9648443" y="3415284"/>
            <a:chExt cx="3773804" cy="1021080"/>
          </a:xfrm>
        </p:grpSpPr>
        <p:sp>
          <p:nvSpPr>
            <p:cNvPr id="720" name="Google Shape;720;p55"/>
            <p:cNvSpPr/>
            <p:nvPr/>
          </p:nvSpPr>
          <p:spPr>
            <a:xfrm>
              <a:off x="9648443" y="3415284"/>
              <a:ext cx="3773804" cy="1021080"/>
            </a:xfrm>
            <a:custGeom>
              <a:rect b="b" l="l" r="r" t="t"/>
              <a:pathLst>
                <a:path extrusionOk="0" h="1021079" w="3773805">
                  <a:moveTo>
                    <a:pt x="3680332" y="0"/>
                  </a:moveTo>
                  <a:lnTo>
                    <a:pt x="93090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927988"/>
                  </a:lnTo>
                  <a:lnTo>
                    <a:pt x="7312" y="964233"/>
                  </a:lnTo>
                  <a:lnTo>
                    <a:pt x="27257" y="993822"/>
                  </a:lnTo>
                  <a:lnTo>
                    <a:pt x="56846" y="1013767"/>
                  </a:lnTo>
                  <a:lnTo>
                    <a:pt x="93090" y="1021079"/>
                  </a:lnTo>
                  <a:lnTo>
                    <a:pt x="3680332" y="1021079"/>
                  </a:lnTo>
                  <a:lnTo>
                    <a:pt x="3716577" y="1013767"/>
                  </a:lnTo>
                  <a:lnTo>
                    <a:pt x="3746166" y="993822"/>
                  </a:lnTo>
                  <a:lnTo>
                    <a:pt x="3766111" y="964233"/>
                  </a:lnTo>
                  <a:lnTo>
                    <a:pt x="3773423" y="927988"/>
                  </a:lnTo>
                  <a:lnTo>
                    <a:pt x="3773423" y="93090"/>
                  </a:lnTo>
                  <a:lnTo>
                    <a:pt x="3766111" y="56846"/>
                  </a:lnTo>
                  <a:lnTo>
                    <a:pt x="3746166" y="27257"/>
                  </a:lnTo>
                  <a:lnTo>
                    <a:pt x="3716577" y="7312"/>
                  </a:lnTo>
                  <a:lnTo>
                    <a:pt x="3680332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9648443" y="3415284"/>
              <a:ext cx="3773804" cy="1021080"/>
            </a:xfrm>
            <a:custGeom>
              <a:rect b="b" l="l" r="r" t="t"/>
              <a:pathLst>
                <a:path extrusionOk="0" h="1021079" w="3773805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0" y="0"/>
                  </a:lnTo>
                  <a:lnTo>
                    <a:pt x="3680332" y="0"/>
                  </a:lnTo>
                  <a:lnTo>
                    <a:pt x="3716577" y="7312"/>
                  </a:lnTo>
                  <a:lnTo>
                    <a:pt x="3746166" y="27257"/>
                  </a:lnTo>
                  <a:lnTo>
                    <a:pt x="3766111" y="56846"/>
                  </a:lnTo>
                  <a:lnTo>
                    <a:pt x="3773423" y="93090"/>
                  </a:lnTo>
                  <a:lnTo>
                    <a:pt x="3773423" y="927988"/>
                  </a:lnTo>
                  <a:lnTo>
                    <a:pt x="3766111" y="964233"/>
                  </a:lnTo>
                  <a:lnTo>
                    <a:pt x="3746166" y="993822"/>
                  </a:lnTo>
                  <a:lnTo>
                    <a:pt x="3716577" y="1013767"/>
                  </a:lnTo>
                  <a:lnTo>
                    <a:pt x="3680332" y="1021079"/>
                  </a:lnTo>
                  <a:lnTo>
                    <a:pt x="93090" y="1021079"/>
                  </a:lnTo>
                  <a:lnTo>
                    <a:pt x="56846" y="1013767"/>
                  </a:lnTo>
                  <a:lnTo>
                    <a:pt x="27257" y="993822"/>
                  </a:lnTo>
                  <a:lnTo>
                    <a:pt x="7312" y="964233"/>
                  </a:lnTo>
                  <a:lnTo>
                    <a:pt x="0" y="927988"/>
                  </a:lnTo>
                  <a:lnTo>
                    <a:pt x="0" y="93090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2" name="Google Shape;722;p55"/>
          <p:cNvSpPr txBox="1"/>
          <p:nvPr/>
        </p:nvSpPr>
        <p:spPr>
          <a:xfrm>
            <a:off x="10044176" y="3729355"/>
            <a:ext cx="298259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--chain=mainnet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23" name="Google Shape;723;p55"/>
          <p:cNvGrpSpPr/>
          <p:nvPr/>
        </p:nvGrpSpPr>
        <p:grpSpPr>
          <a:xfrm>
            <a:off x="9648443" y="5201411"/>
            <a:ext cx="3773804" cy="1024255"/>
            <a:chOff x="9648443" y="5201411"/>
            <a:chExt cx="3773804" cy="1024255"/>
          </a:xfrm>
        </p:grpSpPr>
        <p:sp>
          <p:nvSpPr>
            <p:cNvPr id="724" name="Google Shape;724;p55"/>
            <p:cNvSpPr/>
            <p:nvPr/>
          </p:nvSpPr>
          <p:spPr>
            <a:xfrm>
              <a:off x="9648443" y="5201411"/>
              <a:ext cx="3773804" cy="1024255"/>
            </a:xfrm>
            <a:custGeom>
              <a:rect b="b" l="l" r="r" t="t"/>
              <a:pathLst>
                <a:path extrusionOk="0" h="1024254" w="3773805">
                  <a:moveTo>
                    <a:pt x="3680079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5"/>
                  </a:lnTo>
                  <a:lnTo>
                    <a:pt x="0" y="930782"/>
                  </a:lnTo>
                  <a:lnTo>
                    <a:pt x="7334" y="967120"/>
                  </a:lnTo>
                  <a:lnTo>
                    <a:pt x="27336" y="996791"/>
                  </a:lnTo>
                  <a:lnTo>
                    <a:pt x="57007" y="1016793"/>
                  </a:lnTo>
                  <a:lnTo>
                    <a:pt x="93345" y="1024127"/>
                  </a:lnTo>
                  <a:lnTo>
                    <a:pt x="3680079" y="1024127"/>
                  </a:lnTo>
                  <a:lnTo>
                    <a:pt x="3716416" y="1016793"/>
                  </a:lnTo>
                  <a:lnTo>
                    <a:pt x="3746087" y="996791"/>
                  </a:lnTo>
                  <a:lnTo>
                    <a:pt x="3766089" y="967120"/>
                  </a:lnTo>
                  <a:lnTo>
                    <a:pt x="3773423" y="930782"/>
                  </a:lnTo>
                  <a:lnTo>
                    <a:pt x="3773423" y="93345"/>
                  </a:lnTo>
                  <a:lnTo>
                    <a:pt x="3766089" y="57007"/>
                  </a:lnTo>
                  <a:lnTo>
                    <a:pt x="3746087" y="27336"/>
                  </a:lnTo>
                  <a:lnTo>
                    <a:pt x="3716416" y="7334"/>
                  </a:lnTo>
                  <a:lnTo>
                    <a:pt x="3680079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55"/>
            <p:cNvSpPr/>
            <p:nvPr/>
          </p:nvSpPr>
          <p:spPr>
            <a:xfrm>
              <a:off x="9648443" y="5201411"/>
              <a:ext cx="3773804" cy="1024255"/>
            </a:xfrm>
            <a:custGeom>
              <a:rect b="b" l="l" r="r" t="t"/>
              <a:pathLst>
                <a:path extrusionOk="0" h="1024254" w="3773805">
                  <a:moveTo>
                    <a:pt x="0" y="93345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3680079" y="0"/>
                  </a:lnTo>
                  <a:lnTo>
                    <a:pt x="3716416" y="7334"/>
                  </a:lnTo>
                  <a:lnTo>
                    <a:pt x="3746087" y="27336"/>
                  </a:lnTo>
                  <a:lnTo>
                    <a:pt x="3766089" y="57007"/>
                  </a:lnTo>
                  <a:lnTo>
                    <a:pt x="3773423" y="93345"/>
                  </a:lnTo>
                  <a:lnTo>
                    <a:pt x="3773423" y="930782"/>
                  </a:lnTo>
                  <a:lnTo>
                    <a:pt x="3766089" y="967120"/>
                  </a:lnTo>
                  <a:lnTo>
                    <a:pt x="3746087" y="996791"/>
                  </a:lnTo>
                  <a:lnTo>
                    <a:pt x="3716416" y="1016793"/>
                  </a:lnTo>
                  <a:lnTo>
                    <a:pt x="3680079" y="1024127"/>
                  </a:lnTo>
                  <a:lnTo>
                    <a:pt x="93345" y="1024127"/>
                  </a:lnTo>
                  <a:lnTo>
                    <a:pt x="57007" y="1016793"/>
                  </a:lnTo>
                  <a:lnTo>
                    <a:pt x="27336" y="996791"/>
                  </a:lnTo>
                  <a:lnTo>
                    <a:pt x="7334" y="967120"/>
                  </a:lnTo>
                  <a:lnTo>
                    <a:pt x="0" y="930782"/>
                  </a:lnTo>
                  <a:lnTo>
                    <a:pt x="0" y="93345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6" name="Google Shape;726;p55"/>
          <p:cNvSpPr txBox="1"/>
          <p:nvPr/>
        </p:nvSpPr>
        <p:spPr>
          <a:xfrm>
            <a:off x="10077450" y="5517642"/>
            <a:ext cx="29159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--chain=ropsten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27" name="Google Shape;727;p55"/>
          <p:cNvGrpSpPr/>
          <p:nvPr/>
        </p:nvGrpSpPr>
        <p:grpSpPr>
          <a:xfrm>
            <a:off x="9648443" y="6908292"/>
            <a:ext cx="3773804" cy="1024255"/>
            <a:chOff x="9648443" y="6908292"/>
            <a:chExt cx="3773804" cy="1024255"/>
          </a:xfrm>
        </p:grpSpPr>
        <p:sp>
          <p:nvSpPr>
            <p:cNvPr id="728" name="Google Shape;728;p55"/>
            <p:cNvSpPr/>
            <p:nvPr/>
          </p:nvSpPr>
          <p:spPr>
            <a:xfrm>
              <a:off x="9648443" y="6908292"/>
              <a:ext cx="3773804" cy="1024255"/>
            </a:xfrm>
            <a:custGeom>
              <a:rect b="b" l="l" r="r" t="t"/>
              <a:pathLst>
                <a:path extrusionOk="0" h="1024254" w="3773805">
                  <a:moveTo>
                    <a:pt x="3680079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4"/>
                  </a:lnTo>
                  <a:lnTo>
                    <a:pt x="0" y="930782"/>
                  </a:lnTo>
                  <a:lnTo>
                    <a:pt x="7334" y="967115"/>
                  </a:lnTo>
                  <a:lnTo>
                    <a:pt x="27336" y="996786"/>
                  </a:lnTo>
                  <a:lnTo>
                    <a:pt x="57007" y="1016791"/>
                  </a:lnTo>
                  <a:lnTo>
                    <a:pt x="93345" y="1024127"/>
                  </a:lnTo>
                  <a:lnTo>
                    <a:pt x="3680079" y="1024127"/>
                  </a:lnTo>
                  <a:lnTo>
                    <a:pt x="3716416" y="1016791"/>
                  </a:lnTo>
                  <a:lnTo>
                    <a:pt x="3746087" y="996786"/>
                  </a:lnTo>
                  <a:lnTo>
                    <a:pt x="3766089" y="967115"/>
                  </a:lnTo>
                  <a:lnTo>
                    <a:pt x="3773423" y="930782"/>
                  </a:lnTo>
                  <a:lnTo>
                    <a:pt x="3773423" y="93344"/>
                  </a:lnTo>
                  <a:lnTo>
                    <a:pt x="3766089" y="57007"/>
                  </a:lnTo>
                  <a:lnTo>
                    <a:pt x="3746087" y="27336"/>
                  </a:lnTo>
                  <a:lnTo>
                    <a:pt x="3716416" y="7334"/>
                  </a:lnTo>
                  <a:lnTo>
                    <a:pt x="3680079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55"/>
            <p:cNvSpPr/>
            <p:nvPr/>
          </p:nvSpPr>
          <p:spPr>
            <a:xfrm>
              <a:off x="9648443" y="6908292"/>
              <a:ext cx="3773804" cy="1024255"/>
            </a:xfrm>
            <a:custGeom>
              <a:rect b="b" l="l" r="r" t="t"/>
              <a:pathLst>
                <a:path extrusionOk="0" h="1024254" w="3773805">
                  <a:moveTo>
                    <a:pt x="0" y="93344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3680079" y="0"/>
                  </a:lnTo>
                  <a:lnTo>
                    <a:pt x="3716416" y="7334"/>
                  </a:lnTo>
                  <a:lnTo>
                    <a:pt x="3746087" y="27336"/>
                  </a:lnTo>
                  <a:lnTo>
                    <a:pt x="3766089" y="57007"/>
                  </a:lnTo>
                  <a:lnTo>
                    <a:pt x="3773423" y="93344"/>
                  </a:lnTo>
                  <a:lnTo>
                    <a:pt x="3773423" y="930782"/>
                  </a:lnTo>
                  <a:lnTo>
                    <a:pt x="3766089" y="967115"/>
                  </a:lnTo>
                  <a:lnTo>
                    <a:pt x="3746087" y="996786"/>
                  </a:lnTo>
                  <a:lnTo>
                    <a:pt x="3716416" y="1016791"/>
                  </a:lnTo>
                  <a:lnTo>
                    <a:pt x="3680079" y="1024127"/>
                  </a:lnTo>
                  <a:lnTo>
                    <a:pt x="93345" y="1024127"/>
                  </a:lnTo>
                  <a:lnTo>
                    <a:pt x="57007" y="1016791"/>
                  </a:lnTo>
                  <a:lnTo>
                    <a:pt x="27336" y="996786"/>
                  </a:lnTo>
                  <a:lnTo>
                    <a:pt x="7334" y="967115"/>
                  </a:lnTo>
                  <a:lnTo>
                    <a:pt x="0" y="930782"/>
                  </a:lnTo>
                  <a:lnTo>
                    <a:pt x="0" y="93344"/>
                  </a:lnTo>
                  <a:close/>
                </a:path>
              </a:pathLst>
            </a:custGeom>
            <a:noFill/>
            <a:ln cap="flat" cmpd="sng" w="9525">
              <a:solidFill>
                <a:srgbClr val="3E3E3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0" name="Google Shape;730;p55"/>
          <p:cNvSpPr txBox="1"/>
          <p:nvPr/>
        </p:nvSpPr>
        <p:spPr>
          <a:xfrm>
            <a:off x="10193528" y="7225030"/>
            <a:ext cx="268224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--chain=kovan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1" name="Google Shape;731;p55"/>
          <p:cNvSpPr txBox="1"/>
          <p:nvPr/>
        </p:nvSpPr>
        <p:spPr>
          <a:xfrm>
            <a:off x="3101720" y="3790950"/>
            <a:ext cx="594931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Main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5"/>
          <p:cNvSpPr txBox="1"/>
          <p:nvPr/>
        </p:nvSpPr>
        <p:spPr>
          <a:xfrm>
            <a:off x="3047238" y="5515483"/>
            <a:ext cx="63881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Ropsten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5"/>
          <p:cNvSpPr txBox="1"/>
          <p:nvPr/>
        </p:nvSpPr>
        <p:spPr>
          <a:xfrm>
            <a:off x="3101720" y="7256780"/>
            <a:ext cx="611632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Command to connect to the Kovan network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55"/>
          <p:cNvGrpSpPr/>
          <p:nvPr/>
        </p:nvGrpSpPr>
        <p:grpSpPr>
          <a:xfrm>
            <a:off x="1984248" y="1514855"/>
            <a:ext cx="12286615" cy="1134110"/>
            <a:chOff x="1984248" y="1514855"/>
            <a:chExt cx="12286615" cy="1134110"/>
          </a:xfrm>
        </p:grpSpPr>
        <p:sp>
          <p:nvSpPr>
            <p:cNvPr id="735" name="Google Shape;735;p55"/>
            <p:cNvSpPr/>
            <p:nvPr/>
          </p:nvSpPr>
          <p:spPr>
            <a:xfrm>
              <a:off x="1984248" y="1514855"/>
              <a:ext cx="12286615" cy="1134110"/>
            </a:xfrm>
            <a:custGeom>
              <a:rect b="b" l="l" r="r" t="t"/>
              <a:pathLst>
                <a:path extrusionOk="0" h="1134110" w="12286615">
                  <a:moveTo>
                    <a:pt x="12097512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0" y="944879"/>
                  </a:lnTo>
                  <a:lnTo>
                    <a:pt x="6748" y="995126"/>
                  </a:lnTo>
                  <a:lnTo>
                    <a:pt x="25795" y="1040271"/>
                  </a:lnTo>
                  <a:lnTo>
                    <a:pt x="55340" y="1078515"/>
                  </a:lnTo>
                  <a:lnTo>
                    <a:pt x="93584" y="1108060"/>
                  </a:lnTo>
                  <a:lnTo>
                    <a:pt x="138729" y="1127107"/>
                  </a:lnTo>
                  <a:lnTo>
                    <a:pt x="188975" y="1133856"/>
                  </a:lnTo>
                  <a:lnTo>
                    <a:pt x="12097512" y="1133856"/>
                  </a:lnTo>
                  <a:lnTo>
                    <a:pt x="12147758" y="1127107"/>
                  </a:lnTo>
                  <a:lnTo>
                    <a:pt x="12192903" y="1108060"/>
                  </a:lnTo>
                  <a:lnTo>
                    <a:pt x="12231147" y="1078515"/>
                  </a:lnTo>
                  <a:lnTo>
                    <a:pt x="12260692" y="1040271"/>
                  </a:lnTo>
                  <a:lnTo>
                    <a:pt x="12279739" y="995126"/>
                  </a:lnTo>
                  <a:lnTo>
                    <a:pt x="12286488" y="944879"/>
                  </a:lnTo>
                  <a:lnTo>
                    <a:pt x="12286488" y="188975"/>
                  </a:lnTo>
                  <a:lnTo>
                    <a:pt x="12279739" y="138729"/>
                  </a:lnTo>
                  <a:lnTo>
                    <a:pt x="12260692" y="93584"/>
                  </a:lnTo>
                  <a:lnTo>
                    <a:pt x="12231147" y="55340"/>
                  </a:lnTo>
                  <a:lnTo>
                    <a:pt x="12192903" y="25795"/>
                  </a:lnTo>
                  <a:lnTo>
                    <a:pt x="12147758" y="6748"/>
                  </a:lnTo>
                  <a:lnTo>
                    <a:pt x="1209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1984248" y="1514855"/>
              <a:ext cx="12286615" cy="1134110"/>
            </a:xfrm>
            <a:custGeom>
              <a:rect b="b" l="l" r="r" t="t"/>
              <a:pathLst>
                <a:path extrusionOk="0" h="1134110" w="12286615">
                  <a:moveTo>
                    <a:pt x="0" y="188975"/>
                  </a:moveTo>
                  <a:lnTo>
                    <a:pt x="6748" y="138729"/>
                  </a:lnTo>
                  <a:lnTo>
                    <a:pt x="25795" y="93584"/>
                  </a:lnTo>
                  <a:lnTo>
                    <a:pt x="55340" y="55340"/>
                  </a:lnTo>
                  <a:lnTo>
                    <a:pt x="93584" y="25795"/>
                  </a:lnTo>
                  <a:lnTo>
                    <a:pt x="138729" y="6748"/>
                  </a:lnTo>
                  <a:lnTo>
                    <a:pt x="188975" y="0"/>
                  </a:lnTo>
                  <a:lnTo>
                    <a:pt x="12097512" y="0"/>
                  </a:lnTo>
                  <a:lnTo>
                    <a:pt x="12147758" y="6748"/>
                  </a:lnTo>
                  <a:lnTo>
                    <a:pt x="12192903" y="25795"/>
                  </a:lnTo>
                  <a:lnTo>
                    <a:pt x="12231147" y="55340"/>
                  </a:lnTo>
                  <a:lnTo>
                    <a:pt x="12260692" y="93584"/>
                  </a:lnTo>
                  <a:lnTo>
                    <a:pt x="12279739" y="138729"/>
                  </a:lnTo>
                  <a:lnTo>
                    <a:pt x="12286488" y="188975"/>
                  </a:lnTo>
                  <a:lnTo>
                    <a:pt x="12286488" y="944879"/>
                  </a:lnTo>
                  <a:lnTo>
                    <a:pt x="12279739" y="995126"/>
                  </a:lnTo>
                  <a:lnTo>
                    <a:pt x="12260692" y="1040271"/>
                  </a:lnTo>
                  <a:lnTo>
                    <a:pt x="12231147" y="1078515"/>
                  </a:lnTo>
                  <a:lnTo>
                    <a:pt x="12192903" y="1108060"/>
                  </a:lnTo>
                  <a:lnTo>
                    <a:pt x="12147758" y="1127107"/>
                  </a:lnTo>
                  <a:lnTo>
                    <a:pt x="12097512" y="1133856"/>
                  </a:lnTo>
                  <a:lnTo>
                    <a:pt x="188975" y="1133856"/>
                  </a:lnTo>
                  <a:lnTo>
                    <a:pt x="138729" y="1127107"/>
                  </a:lnTo>
                  <a:lnTo>
                    <a:pt x="93584" y="1108060"/>
                  </a:lnTo>
                  <a:lnTo>
                    <a:pt x="55340" y="1078515"/>
                  </a:lnTo>
                  <a:lnTo>
                    <a:pt x="25795" y="1040271"/>
                  </a:lnTo>
                  <a:lnTo>
                    <a:pt x="6748" y="995126"/>
                  </a:lnTo>
                  <a:lnTo>
                    <a:pt x="0" y="944879"/>
                  </a:lnTo>
                  <a:lnTo>
                    <a:pt x="0" y="188975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37" name="Google Shape;737;p55"/>
          <p:cNvSpPr txBox="1"/>
          <p:nvPr/>
        </p:nvSpPr>
        <p:spPr>
          <a:xfrm>
            <a:off x="2337054" y="1949577"/>
            <a:ext cx="115792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client allows us to connect to the Ethereum mainnet, Ropsten, and Kovan network.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6"/>
          <p:cNvSpPr txBox="1"/>
          <p:nvPr>
            <p:ph type="title"/>
          </p:nvPr>
        </p:nvSpPr>
        <p:spPr>
          <a:xfrm>
            <a:off x="6388734" y="228422"/>
            <a:ext cx="3477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Parity Data Storage</a:t>
            </a:r>
            <a:endParaRPr/>
          </a:p>
        </p:txBody>
      </p:sp>
      <p:pic>
        <p:nvPicPr>
          <p:cNvPr id="743" name="Google Shape;74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685800"/>
            <a:ext cx="5434584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4" name="Google Shape;744;p56"/>
          <p:cNvGrpSpPr/>
          <p:nvPr/>
        </p:nvGrpSpPr>
        <p:grpSpPr>
          <a:xfrm>
            <a:off x="1539239" y="1383791"/>
            <a:ext cx="13176885" cy="1243965"/>
            <a:chOff x="1539239" y="1383791"/>
            <a:chExt cx="13176885" cy="1243965"/>
          </a:xfrm>
        </p:grpSpPr>
        <p:sp>
          <p:nvSpPr>
            <p:cNvPr id="745" name="Google Shape;745;p56"/>
            <p:cNvSpPr/>
            <p:nvPr/>
          </p:nvSpPr>
          <p:spPr>
            <a:xfrm>
              <a:off x="1539239" y="1383791"/>
              <a:ext cx="13176885" cy="1243965"/>
            </a:xfrm>
            <a:custGeom>
              <a:rect b="b" l="l" r="r" t="t"/>
              <a:pathLst>
                <a:path extrusionOk="0" h="1243964" w="13176885">
                  <a:moveTo>
                    <a:pt x="12969240" y="0"/>
                  </a:moveTo>
                  <a:lnTo>
                    <a:pt x="207264" y="0"/>
                  </a:lnTo>
                  <a:lnTo>
                    <a:pt x="159753" y="5476"/>
                  </a:lnTo>
                  <a:lnTo>
                    <a:pt x="116132" y="21073"/>
                  </a:lnTo>
                  <a:lnTo>
                    <a:pt x="77648" y="45546"/>
                  </a:lnTo>
                  <a:lnTo>
                    <a:pt x="45546" y="77648"/>
                  </a:lnTo>
                  <a:lnTo>
                    <a:pt x="21073" y="116132"/>
                  </a:lnTo>
                  <a:lnTo>
                    <a:pt x="5476" y="159753"/>
                  </a:lnTo>
                  <a:lnTo>
                    <a:pt x="0" y="207263"/>
                  </a:lnTo>
                  <a:lnTo>
                    <a:pt x="0" y="1036319"/>
                  </a:lnTo>
                  <a:lnTo>
                    <a:pt x="5476" y="1083830"/>
                  </a:lnTo>
                  <a:lnTo>
                    <a:pt x="21073" y="1127451"/>
                  </a:lnTo>
                  <a:lnTo>
                    <a:pt x="45546" y="1165935"/>
                  </a:lnTo>
                  <a:lnTo>
                    <a:pt x="77648" y="1198037"/>
                  </a:lnTo>
                  <a:lnTo>
                    <a:pt x="116132" y="1222510"/>
                  </a:lnTo>
                  <a:lnTo>
                    <a:pt x="159753" y="1238107"/>
                  </a:lnTo>
                  <a:lnTo>
                    <a:pt x="207264" y="1243583"/>
                  </a:lnTo>
                  <a:lnTo>
                    <a:pt x="12969240" y="1243583"/>
                  </a:lnTo>
                  <a:lnTo>
                    <a:pt x="13016750" y="1238107"/>
                  </a:lnTo>
                  <a:lnTo>
                    <a:pt x="13060371" y="1222510"/>
                  </a:lnTo>
                  <a:lnTo>
                    <a:pt x="13098855" y="1198037"/>
                  </a:lnTo>
                  <a:lnTo>
                    <a:pt x="13130957" y="1165935"/>
                  </a:lnTo>
                  <a:lnTo>
                    <a:pt x="13155430" y="1127451"/>
                  </a:lnTo>
                  <a:lnTo>
                    <a:pt x="13171027" y="1083830"/>
                  </a:lnTo>
                  <a:lnTo>
                    <a:pt x="13176504" y="1036319"/>
                  </a:lnTo>
                  <a:lnTo>
                    <a:pt x="13176504" y="207263"/>
                  </a:lnTo>
                  <a:lnTo>
                    <a:pt x="13171027" y="159753"/>
                  </a:lnTo>
                  <a:lnTo>
                    <a:pt x="13155430" y="116132"/>
                  </a:lnTo>
                  <a:lnTo>
                    <a:pt x="13130957" y="77648"/>
                  </a:lnTo>
                  <a:lnTo>
                    <a:pt x="13098855" y="45546"/>
                  </a:lnTo>
                  <a:lnTo>
                    <a:pt x="13060371" y="21073"/>
                  </a:lnTo>
                  <a:lnTo>
                    <a:pt x="13016750" y="5476"/>
                  </a:lnTo>
                  <a:lnTo>
                    <a:pt x="12969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1539239" y="1383791"/>
              <a:ext cx="13176885" cy="1243965"/>
            </a:xfrm>
            <a:custGeom>
              <a:rect b="b" l="l" r="r" t="t"/>
              <a:pathLst>
                <a:path extrusionOk="0" h="1243964" w="13176885">
                  <a:moveTo>
                    <a:pt x="0" y="207263"/>
                  </a:moveTo>
                  <a:lnTo>
                    <a:pt x="5476" y="159753"/>
                  </a:lnTo>
                  <a:lnTo>
                    <a:pt x="21073" y="116132"/>
                  </a:lnTo>
                  <a:lnTo>
                    <a:pt x="45546" y="77648"/>
                  </a:lnTo>
                  <a:lnTo>
                    <a:pt x="77648" y="45546"/>
                  </a:lnTo>
                  <a:lnTo>
                    <a:pt x="116132" y="21073"/>
                  </a:lnTo>
                  <a:lnTo>
                    <a:pt x="159753" y="5476"/>
                  </a:lnTo>
                  <a:lnTo>
                    <a:pt x="207264" y="0"/>
                  </a:lnTo>
                  <a:lnTo>
                    <a:pt x="12969240" y="0"/>
                  </a:lnTo>
                  <a:lnTo>
                    <a:pt x="13016750" y="5476"/>
                  </a:lnTo>
                  <a:lnTo>
                    <a:pt x="13060371" y="21073"/>
                  </a:lnTo>
                  <a:lnTo>
                    <a:pt x="13098855" y="45546"/>
                  </a:lnTo>
                  <a:lnTo>
                    <a:pt x="13130957" y="77648"/>
                  </a:lnTo>
                  <a:lnTo>
                    <a:pt x="13155430" y="116132"/>
                  </a:lnTo>
                  <a:lnTo>
                    <a:pt x="13171027" y="159753"/>
                  </a:lnTo>
                  <a:lnTo>
                    <a:pt x="13176504" y="207263"/>
                  </a:lnTo>
                  <a:lnTo>
                    <a:pt x="13176504" y="1036319"/>
                  </a:lnTo>
                  <a:lnTo>
                    <a:pt x="13171027" y="1083830"/>
                  </a:lnTo>
                  <a:lnTo>
                    <a:pt x="13155430" y="1127451"/>
                  </a:lnTo>
                  <a:lnTo>
                    <a:pt x="13130957" y="1165935"/>
                  </a:lnTo>
                  <a:lnTo>
                    <a:pt x="13098855" y="1198037"/>
                  </a:lnTo>
                  <a:lnTo>
                    <a:pt x="13060371" y="1222510"/>
                  </a:lnTo>
                  <a:lnTo>
                    <a:pt x="13016750" y="1238107"/>
                  </a:lnTo>
                  <a:lnTo>
                    <a:pt x="12969240" y="1243583"/>
                  </a:lnTo>
                  <a:lnTo>
                    <a:pt x="207264" y="1243583"/>
                  </a:lnTo>
                  <a:lnTo>
                    <a:pt x="159753" y="1238107"/>
                  </a:lnTo>
                  <a:lnTo>
                    <a:pt x="116132" y="1222510"/>
                  </a:lnTo>
                  <a:lnTo>
                    <a:pt x="77648" y="1198037"/>
                  </a:lnTo>
                  <a:lnTo>
                    <a:pt x="45546" y="1165935"/>
                  </a:lnTo>
                  <a:lnTo>
                    <a:pt x="21073" y="1127451"/>
                  </a:lnTo>
                  <a:lnTo>
                    <a:pt x="5476" y="1083830"/>
                  </a:lnTo>
                  <a:lnTo>
                    <a:pt x="0" y="1036319"/>
                  </a:lnTo>
                  <a:lnTo>
                    <a:pt x="0" y="207263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7" name="Google Shape;747;p56"/>
          <p:cNvSpPr txBox="1"/>
          <p:nvPr/>
        </p:nvSpPr>
        <p:spPr>
          <a:xfrm>
            <a:off x="1856613" y="1634795"/>
            <a:ext cx="1253807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Parity is a lightweight Ethereum client that helps connect to the peers and synchronize the latest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4986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Blockchain data into the local machine. It stores the Blockchain data into the following folders: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8" name="Google Shape;748;p56"/>
          <p:cNvGrpSpPr/>
          <p:nvPr/>
        </p:nvGrpSpPr>
        <p:grpSpPr>
          <a:xfrm>
            <a:off x="5971032" y="3169920"/>
            <a:ext cx="6730365" cy="1094740"/>
            <a:chOff x="5971032" y="3169920"/>
            <a:chExt cx="6730365" cy="1094740"/>
          </a:xfrm>
        </p:grpSpPr>
        <p:sp>
          <p:nvSpPr>
            <p:cNvPr id="749" name="Google Shape;749;p56"/>
            <p:cNvSpPr/>
            <p:nvPr/>
          </p:nvSpPr>
          <p:spPr>
            <a:xfrm>
              <a:off x="5971032" y="3169920"/>
              <a:ext cx="6730365" cy="1094740"/>
            </a:xfrm>
            <a:custGeom>
              <a:rect b="b" l="l" r="r" t="t"/>
              <a:pathLst>
                <a:path extrusionOk="0" h="1094739" w="6730365">
                  <a:moveTo>
                    <a:pt x="6547611" y="0"/>
                  </a:moveTo>
                  <a:lnTo>
                    <a:pt x="182371" y="0"/>
                  </a:lnTo>
                  <a:lnTo>
                    <a:pt x="133893" y="6515"/>
                  </a:lnTo>
                  <a:lnTo>
                    <a:pt x="90329" y="24901"/>
                  </a:lnTo>
                  <a:lnTo>
                    <a:pt x="53419" y="53419"/>
                  </a:lnTo>
                  <a:lnTo>
                    <a:pt x="24901" y="90329"/>
                  </a:lnTo>
                  <a:lnTo>
                    <a:pt x="6515" y="133893"/>
                  </a:lnTo>
                  <a:lnTo>
                    <a:pt x="0" y="182371"/>
                  </a:lnTo>
                  <a:lnTo>
                    <a:pt x="0" y="911859"/>
                  </a:lnTo>
                  <a:lnTo>
                    <a:pt x="6515" y="960338"/>
                  </a:lnTo>
                  <a:lnTo>
                    <a:pt x="24901" y="1003902"/>
                  </a:lnTo>
                  <a:lnTo>
                    <a:pt x="53419" y="1040812"/>
                  </a:lnTo>
                  <a:lnTo>
                    <a:pt x="90329" y="1069330"/>
                  </a:lnTo>
                  <a:lnTo>
                    <a:pt x="133893" y="1087716"/>
                  </a:lnTo>
                  <a:lnTo>
                    <a:pt x="182371" y="1094231"/>
                  </a:lnTo>
                  <a:lnTo>
                    <a:pt x="6547611" y="1094231"/>
                  </a:lnTo>
                  <a:lnTo>
                    <a:pt x="6596090" y="1087716"/>
                  </a:lnTo>
                  <a:lnTo>
                    <a:pt x="6639654" y="1069330"/>
                  </a:lnTo>
                  <a:lnTo>
                    <a:pt x="6676564" y="1040812"/>
                  </a:lnTo>
                  <a:lnTo>
                    <a:pt x="6705082" y="1003902"/>
                  </a:lnTo>
                  <a:lnTo>
                    <a:pt x="6723468" y="960338"/>
                  </a:lnTo>
                  <a:lnTo>
                    <a:pt x="6729984" y="911859"/>
                  </a:lnTo>
                  <a:lnTo>
                    <a:pt x="6729984" y="182371"/>
                  </a:lnTo>
                  <a:lnTo>
                    <a:pt x="6723468" y="133893"/>
                  </a:lnTo>
                  <a:lnTo>
                    <a:pt x="6705082" y="90329"/>
                  </a:lnTo>
                  <a:lnTo>
                    <a:pt x="6676564" y="53419"/>
                  </a:lnTo>
                  <a:lnTo>
                    <a:pt x="6639654" y="24901"/>
                  </a:lnTo>
                  <a:lnTo>
                    <a:pt x="6596090" y="6515"/>
                  </a:lnTo>
                  <a:lnTo>
                    <a:pt x="6547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5971032" y="3169920"/>
              <a:ext cx="6730365" cy="1094740"/>
            </a:xfrm>
            <a:custGeom>
              <a:rect b="b" l="l" r="r" t="t"/>
              <a:pathLst>
                <a:path extrusionOk="0" h="1094739" w="6730365">
                  <a:moveTo>
                    <a:pt x="0" y="182371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1" y="0"/>
                  </a:lnTo>
                  <a:lnTo>
                    <a:pt x="6547611" y="0"/>
                  </a:lnTo>
                  <a:lnTo>
                    <a:pt x="6596090" y="6515"/>
                  </a:lnTo>
                  <a:lnTo>
                    <a:pt x="6639654" y="24901"/>
                  </a:lnTo>
                  <a:lnTo>
                    <a:pt x="6676564" y="53419"/>
                  </a:lnTo>
                  <a:lnTo>
                    <a:pt x="6705082" y="90329"/>
                  </a:lnTo>
                  <a:lnTo>
                    <a:pt x="6723468" y="133893"/>
                  </a:lnTo>
                  <a:lnTo>
                    <a:pt x="6729984" y="182371"/>
                  </a:lnTo>
                  <a:lnTo>
                    <a:pt x="6729984" y="911859"/>
                  </a:lnTo>
                  <a:lnTo>
                    <a:pt x="6723468" y="960338"/>
                  </a:lnTo>
                  <a:lnTo>
                    <a:pt x="6705082" y="1003902"/>
                  </a:lnTo>
                  <a:lnTo>
                    <a:pt x="6676564" y="1040812"/>
                  </a:lnTo>
                  <a:lnTo>
                    <a:pt x="6639654" y="1069330"/>
                  </a:lnTo>
                  <a:lnTo>
                    <a:pt x="6596090" y="1087716"/>
                  </a:lnTo>
                  <a:lnTo>
                    <a:pt x="6547611" y="1094231"/>
                  </a:lnTo>
                  <a:lnTo>
                    <a:pt x="182371" y="1094231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59"/>
                  </a:lnTo>
                  <a:lnTo>
                    <a:pt x="0" y="182371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1" name="Google Shape;751;p56"/>
          <p:cNvSpPr txBox="1"/>
          <p:nvPr/>
        </p:nvSpPr>
        <p:spPr>
          <a:xfrm>
            <a:off x="6218682" y="3522345"/>
            <a:ext cx="624078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~/home/you/.local/share/io.parity.ethereum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2" name="Google Shape;752;p56"/>
          <p:cNvGrpSpPr/>
          <p:nvPr/>
        </p:nvGrpSpPr>
        <p:grpSpPr>
          <a:xfrm>
            <a:off x="4305300" y="3494532"/>
            <a:ext cx="1673860" cy="487680"/>
            <a:chOff x="4305300" y="3494532"/>
            <a:chExt cx="1673860" cy="487680"/>
          </a:xfrm>
        </p:grpSpPr>
        <p:sp>
          <p:nvSpPr>
            <p:cNvPr id="753" name="Google Shape;753;p56"/>
            <p:cNvSpPr/>
            <p:nvPr/>
          </p:nvSpPr>
          <p:spPr>
            <a:xfrm>
              <a:off x="4305300" y="3494532"/>
              <a:ext cx="1673860" cy="487680"/>
            </a:xfrm>
            <a:custGeom>
              <a:rect b="b" l="l" r="r" t="t"/>
              <a:pathLst>
                <a:path extrusionOk="0" h="487679" w="1673860">
                  <a:moveTo>
                    <a:pt x="1592072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79"/>
                  </a:lnTo>
                  <a:lnTo>
                    <a:pt x="1592072" y="487679"/>
                  </a:lnTo>
                  <a:lnTo>
                    <a:pt x="1623685" y="481284"/>
                  </a:lnTo>
                  <a:lnTo>
                    <a:pt x="1649523" y="463851"/>
                  </a:lnTo>
                  <a:lnTo>
                    <a:pt x="1666956" y="438013"/>
                  </a:lnTo>
                  <a:lnTo>
                    <a:pt x="1673352" y="406400"/>
                  </a:lnTo>
                  <a:lnTo>
                    <a:pt x="1673352" y="81279"/>
                  </a:lnTo>
                  <a:lnTo>
                    <a:pt x="1666956" y="49666"/>
                  </a:lnTo>
                  <a:lnTo>
                    <a:pt x="1649523" y="23828"/>
                  </a:lnTo>
                  <a:lnTo>
                    <a:pt x="1623685" y="6395"/>
                  </a:lnTo>
                  <a:lnTo>
                    <a:pt x="1592072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4305300" y="3494532"/>
              <a:ext cx="1673860" cy="487680"/>
            </a:xfrm>
            <a:custGeom>
              <a:rect b="b" l="l" r="r" t="t"/>
              <a:pathLst>
                <a:path extrusionOk="0" h="487679" w="1673860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1592072" y="0"/>
                  </a:lnTo>
                  <a:lnTo>
                    <a:pt x="1623685" y="6395"/>
                  </a:lnTo>
                  <a:lnTo>
                    <a:pt x="1649523" y="23828"/>
                  </a:lnTo>
                  <a:lnTo>
                    <a:pt x="1666956" y="49666"/>
                  </a:lnTo>
                  <a:lnTo>
                    <a:pt x="1673352" y="81279"/>
                  </a:lnTo>
                  <a:lnTo>
                    <a:pt x="1673352" y="406400"/>
                  </a:lnTo>
                  <a:lnTo>
                    <a:pt x="1666956" y="438013"/>
                  </a:lnTo>
                  <a:lnTo>
                    <a:pt x="1649523" y="463851"/>
                  </a:lnTo>
                  <a:lnTo>
                    <a:pt x="1623685" y="481284"/>
                  </a:lnTo>
                  <a:lnTo>
                    <a:pt x="1592072" y="487679"/>
                  </a:lnTo>
                  <a:lnTo>
                    <a:pt x="81279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5" name="Google Shape;755;p56"/>
          <p:cNvSpPr txBox="1"/>
          <p:nvPr/>
        </p:nvSpPr>
        <p:spPr>
          <a:xfrm>
            <a:off x="4743703" y="3538855"/>
            <a:ext cx="79756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56"/>
          <p:cNvGrpSpPr/>
          <p:nvPr/>
        </p:nvGrpSpPr>
        <p:grpSpPr>
          <a:xfrm>
            <a:off x="4572000" y="5093208"/>
            <a:ext cx="5346700" cy="1094740"/>
            <a:chOff x="4572000" y="5093208"/>
            <a:chExt cx="5346700" cy="1094740"/>
          </a:xfrm>
        </p:grpSpPr>
        <p:sp>
          <p:nvSpPr>
            <p:cNvPr id="757" name="Google Shape;757;p56"/>
            <p:cNvSpPr/>
            <p:nvPr/>
          </p:nvSpPr>
          <p:spPr>
            <a:xfrm>
              <a:off x="4572000" y="5093208"/>
              <a:ext cx="5346700" cy="1094740"/>
            </a:xfrm>
            <a:custGeom>
              <a:rect b="b" l="l" r="r" t="t"/>
              <a:pathLst>
                <a:path extrusionOk="0" h="1094739" w="5346700">
                  <a:moveTo>
                    <a:pt x="5163820" y="0"/>
                  </a:moveTo>
                  <a:lnTo>
                    <a:pt x="182372" y="0"/>
                  </a:lnTo>
                  <a:lnTo>
                    <a:pt x="133893" y="6515"/>
                  </a:lnTo>
                  <a:lnTo>
                    <a:pt x="90329" y="24901"/>
                  </a:lnTo>
                  <a:lnTo>
                    <a:pt x="53419" y="53419"/>
                  </a:lnTo>
                  <a:lnTo>
                    <a:pt x="24901" y="90329"/>
                  </a:lnTo>
                  <a:lnTo>
                    <a:pt x="6515" y="133893"/>
                  </a:lnTo>
                  <a:lnTo>
                    <a:pt x="0" y="182371"/>
                  </a:lnTo>
                  <a:lnTo>
                    <a:pt x="0" y="911859"/>
                  </a:lnTo>
                  <a:lnTo>
                    <a:pt x="6515" y="960338"/>
                  </a:lnTo>
                  <a:lnTo>
                    <a:pt x="24901" y="1003902"/>
                  </a:lnTo>
                  <a:lnTo>
                    <a:pt x="53419" y="1040812"/>
                  </a:lnTo>
                  <a:lnTo>
                    <a:pt x="90329" y="1069330"/>
                  </a:lnTo>
                  <a:lnTo>
                    <a:pt x="133893" y="1087716"/>
                  </a:lnTo>
                  <a:lnTo>
                    <a:pt x="182372" y="1094231"/>
                  </a:lnTo>
                  <a:lnTo>
                    <a:pt x="5163820" y="1094231"/>
                  </a:lnTo>
                  <a:lnTo>
                    <a:pt x="5212298" y="1087716"/>
                  </a:lnTo>
                  <a:lnTo>
                    <a:pt x="5255862" y="1069330"/>
                  </a:lnTo>
                  <a:lnTo>
                    <a:pt x="5292772" y="1040812"/>
                  </a:lnTo>
                  <a:lnTo>
                    <a:pt x="5321290" y="1003902"/>
                  </a:lnTo>
                  <a:lnTo>
                    <a:pt x="5339676" y="960338"/>
                  </a:lnTo>
                  <a:lnTo>
                    <a:pt x="5346192" y="911859"/>
                  </a:lnTo>
                  <a:lnTo>
                    <a:pt x="5346192" y="182371"/>
                  </a:lnTo>
                  <a:lnTo>
                    <a:pt x="5339676" y="133893"/>
                  </a:lnTo>
                  <a:lnTo>
                    <a:pt x="5321290" y="90329"/>
                  </a:lnTo>
                  <a:lnTo>
                    <a:pt x="5292772" y="53419"/>
                  </a:lnTo>
                  <a:lnTo>
                    <a:pt x="5255862" y="24901"/>
                  </a:lnTo>
                  <a:lnTo>
                    <a:pt x="5212298" y="6515"/>
                  </a:lnTo>
                  <a:lnTo>
                    <a:pt x="51638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4572000" y="5093208"/>
              <a:ext cx="5346700" cy="1094740"/>
            </a:xfrm>
            <a:custGeom>
              <a:rect b="b" l="l" r="r" t="t"/>
              <a:pathLst>
                <a:path extrusionOk="0" h="1094739" w="5346700">
                  <a:moveTo>
                    <a:pt x="0" y="182371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2" y="0"/>
                  </a:lnTo>
                  <a:lnTo>
                    <a:pt x="5163820" y="0"/>
                  </a:lnTo>
                  <a:lnTo>
                    <a:pt x="5212298" y="6515"/>
                  </a:lnTo>
                  <a:lnTo>
                    <a:pt x="5255862" y="24901"/>
                  </a:lnTo>
                  <a:lnTo>
                    <a:pt x="5292772" y="53419"/>
                  </a:lnTo>
                  <a:lnTo>
                    <a:pt x="5321290" y="90329"/>
                  </a:lnTo>
                  <a:lnTo>
                    <a:pt x="5339676" y="133893"/>
                  </a:lnTo>
                  <a:lnTo>
                    <a:pt x="5346192" y="182371"/>
                  </a:lnTo>
                  <a:lnTo>
                    <a:pt x="5346192" y="911859"/>
                  </a:lnTo>
                  <a:lnTo>
                    <a:pt x="5339676" y="960338"/>
                  </a:lnTo>
                  <a:lnTo>
                    <a:pt x="5321290" y="1003902"/>
                  </a:lnTo>
                  <a:lnTo>
                    <a:pt x="5292772" y="1040812"/>
                  </a:lnTo>
                  <a:lnTo>
                    <a:pt x="5255862" y="1069330"/>
                  </a:lnTo>
                  <a:lnTo>
                    <a:pt x="5212298" y="1087716"/>
                  </a:lnTo>
                  <a:lnTo>
                    <a:pt x="5163820" y="1094231"/>
                  </a:lnTo>
                  <a:lnTo>
                    <a:pt x="182372" y="1094231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59"/>
                  </a:lnTo>
                  <a:lnTo>
                    <a:pt x="0" y="18237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9" name="Google Shape;759;p56"/>
          <p:cNvSpPr txBox="1"/>
          <p:nvPr/>
        </p:nvSpPr>
        <p:spPr>
          <a:xfrm>
            <a:off x="4844288" y="5446522"/>
            <a:ext cx="480568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~/AppData/Local/Parity/Ethereum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0" name="Google Shape;760;p56"/>
          <p:cNvGrpSpPr/>
          <p:nvPr/>
        </p:nvGrpSpPr>
        <p:grpSpPr>
          <a:xfrm>
            <a:off x="9919716" y="5399532"/>
            <a:ext cx="1670685" cy="487680"/>
            <a:chOff x="9919716" y="5399532"/>
            <a:chExt cx="1670685" cy="487680"/>
          </a:xfrm>
        </p:grpSpPr>
        <p:sp>
          <p:nvSpPr>
            <p:cNvPr id="761" name="Google Shape;761;p56"/>
            <p:cNvSpPr/>
            <p:nvPr/>
          </p:nvSpPr>
          <p:spPr>
            <a:xfrm>
              <a:off x="9919716" y="5399532"/>
              <a:ext cx="1670685" cy="487680"/>
            </a:xfrm>
            <a:custGeom>
              <a:rect b="b" l="l" r="r" t="t"/>
              <a:pathLst>
                <a:path extrusionOk="0" h="487679" w="1670684">
                  <a:moveTo>
                    <a:pt x="1589024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79"/>
                  </a:lnTo>
                  <a:lnTo>
                    <a:pt x="1589024" y="487679"/>
                  </a:lnTo>
                  <a:lnTo>
                    <a:pt x="1620637" y="481284"/>
                  </a:lnTo>
                  <a:lnTo>
                    <a:pt x="1646475" y="463851"/>
                  </a:lnTo>
                  <a:lnTo>
                    <a:pt x="1663908" y="438013"/>
                  </a:lnTo>
                  <a:lnTo>
                    <a:pt x="1670303" y="406400"/>
                  </a:lnTo>
                  <a:lnTo>
                    <a:pt x="1670303" y="81279"/>
                  </a:lnTo>
                  <a:lnTo>
                    <a:pt x="1663908" y="49666"/>
                  </a:lnTo>
                  <a:lnTo>
                    <a:pt x="1646475" y="23828"/>
                  </a:lnTo>
                  <a:lnTo>
                    <a:pt x="1620637" y="6395"/>
                  </a:lnTo>
                  <a:lnTo>
                    <a:pt x="1589024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9919716" y="5399532"/>
              <a:ext cx="1670685" cy="487680"/>
            </a:xfrm>
            <a:custGeom>
              <a:rect b="b" l="l" r="r" t="t"/>
              <a:pathLst>
                <a:path extrusionOk="0" h="487679" w="1670684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1589024" y="0"/>
                  </a:lnTo>
                  <a:lnTo>
                    <a:pt x="1620637" y="6395"/>
                  </a:lnTo>
                  <a:lnTo>
                    <a:pt x="1646475" y="23828"/>
                  </a:lnTo>
                  <a:lnTo>
                    <a:pt x="1663908" y="49666"/>
                  </a:lnTo>
                  <a:lnTo>
                    <a:pt x="1670303" y="81279"/>
                  </a:lnTo>
                  <a:lnTo>
                    <a:pt x="1670303" y="406400"/>
                  </a:lnTo>
                  <a:lnTo>
                    <a:pt x="1663908" y="438013"/>
                  </a:lnTo>
                  <a:lnTo>
                    <a:pt x="1646475" y="463851"/>
                  </a:lnTo>
                  <a:lnTo>
                    <a:pt x="1620637" y="481284"/>
                  </a:lnTo>
                  <a:lnTo>
                    <a:pt x="1589024" y="487679"/>
                  </a:lnTo>
                  <a:lnTo>
                    <a:pt x="81279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3" name="Google Shape;763;p56"/>
          <p:cNvSpPr txBox="1"/>
          <p:nvPr/>
        </p:nvSpPr>
        <p:spPr>
          <a:xfrm>
            <a:off x="10107294" y="5444490"/>
            <a:ext cx="129603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2992" y="6870192"/>
            <a:ext cx="1389887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08535" y="4946903"/>
            <a:ext cx="1392935" cy="13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9295" y="3093720"/>
            <a:ext cx="1243583" cy="12466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767;p56"/>
          <p:cNvGrpSpPr/>
          <p:nvPr/>
        </p:nvGrpSpPr>
        <p:grpSpPr>
          <a:xfrm>
            <a:off x="4305300" y="7016495"/>
            <a:ext cx="8548622" cy="1097280"/>
            <a:chOff x="4305300" y="7016495"/>
            <a:chExt cx="8548622" cy="1097280"/>
          </a:xfrm>
        </p:grpSpPr>
        <p:sp>
          <p:nvSpPr>
            <p:cNvPr id="768" name="Google Shape;768;p56"/>
            <p:cNvSpPr/>
            <p:nvPr/>
          </p:nvSpPr>
          <p:spPr>
            <a:xfrm>
              <a:off x="5388863" y="7016495"/>
              <a:ext cx="7465059" cy="1097280"/>
            </a:xfrm>
            <a:custGeom>
              <a:rect b="b" l="l" r="r" t="t"/>
              <a:pathLst>
                <a:path extrusionOk="0" h="1097279" w="7465059">
                  <a:moveTo>
                    <a:pt x="7281671" y="0"/>
                  </a:moveTo>
                  <a:lnTo>
                    <a:pt x="182880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0" y="914399"/>
                  </a:lnTo>
                  <a:lnTo>
                    <a:pt x="6535" y="963017"/>
                  </a:lnTo>
                  <a:lnTo>
                    <a:pt x="24976" y="1006703"/>
                  </a:lnTo>
                  <a:lnTo>
                    <a:pt x="53578" y="1043716"/>
                  </a:lnTo>
                  <a:lnTo>
                    <a:pt x="90593" y="1072311"/>
                  </a:lnTo>
                  <a:lnTo>
                    <a:pt x="134276" y="1090747"/>
                  </a:lnTo>
                  <a:lnTo>
                    <a:pt x="182880" y="1097279"/>
                  </a:lnTo>
                  <a:lnTo>
                    <a:pt x="7281671" y="1097279"/>
                  </a:lnTo>
                  <a:lnTo>
                    <a:pt x="7330275" y="1090747"/>
                  </a:lnTo>
                  <a:lnTo>
                    <a:pt x="7373958" y="1072311"/>
                  </a:lnTo>
                  <a:lnTo>
                    <a:pt x="7410973" y="1043716"/>
                  </a:lnTo>
                  <a:lnTo>
                    <a:pt x="7439575" y="1006703"/>
                  </a:lnTo>
                  <a:lnTo>
                    <a:pt x="7458016" y="963017"/>
                  </a:lnTo>
                  <a:lnTo>
                    <a:pt x="7464552" y="914399"/>
                  </a:lnTo>
                  <a:lnTo>
                    <a:pt x="7464552" y="182879"/>
                  </a:lnTo>
                  <a:lnTo>
                    <a:pt x="7458016" y="134276"/>
                  </a:lnTo>
                  <a:lnTo>
                    <a:pt x="7439575" y="90593"/>
                  </a:lnTo>
                  <a:lnTo>
                    <a:pt x="7410973" y="53578"/>
                  </a:lnTo>
                  <a:lnTo>
                    <a:pt x="7373958" y="24976"/>
                  </a:lnTo>
                  <a:lnTo>
                    <a:pt x="7330275" y="6535"/>
                  </a:lnTo>
                  <a:lnTo>
                    <a:pt x="7281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5388863" y="7016495"/>
              <a:ext cx="7465059" cy="1097280"/>
            </a:xfrm>
            <a:custGeom>
              <a:rect b="b" l="l" r="r" t="t"/>
              <a:pathLst>
                <a:path extrusionOk="0" h="1097279" w="7465059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7281671" y="0"/>
                  </a:lnTo>
                  <a:lnTo>
                    <a:pt x="7330275" y="6535"/>
                  </a:lnTo>
                  <a:lnTo>
                    <a:pt x="7373958" y="24976"/>
                  </a:lnTo>
                  <a:lnTo>
                    <a:pt x="7410973" y="53578"/>
                  </a:lnTo>
                  <a:lnTo>
                    <a:pt x="7439575" y="90593"/>
                  </a:lnTo>
                  <a:lnTo>
                    <a:pt x="7458016" y="134276"/>
                  </a:lnTo>
                  <a:lnTo>
                    <a:pt x="7464552" y="182879"/>
                  </a:lnTo>
                  <a:lnTo>
                    <a:pt x="7464552" y="914399"/>
                  </a:lnTo>
                  <a:lnTo>
                    <a:pt x="7458016" y="963017"/>
                  </a:lnTo>
                  <a:lnTo>
                    <a:pt x="7439575" y="1006703"/>
                  </a:lnTo>
                  <a:lnTo>
                    <a:pt x="7410973" y="1043716"/>
                  </a:lnTo>
                  <a:lnTo>
                    <a:pt x="7373958" y="1072311"/>
                  </a:lnTo>
                  <a:lnTo>
                    <a:pt x="7330275" y="1090747"/>
                  </a:lnTo>
                  <a:lnTo>
                    <a:pt x="7281671" y="1097279"/>
                  </a:lnTo>
                  <a:lnTo>
                    <a:pt x="182880" y="1097279"/>
                  </a:lnTo>
                  <a:lnTo>
                    <a:pt x="134276" y="1090747"/>
                  </a:lnTo>
                  <a:lnTo>
                    <a:pt x="90593" y="1072311"/>
                  </a:lnTo>
                  <a:lnTo>
                    <a:pt x="53578" y="1043716"/>
                  </a:lnTo>
                  <a:lnTo>
                    <a:pt x="24976" y="1006703"/>
                  </a:lnTo>
                  <a:lnTo>
                    <a:pt x="6535" y="963017"/>
                  </a:lnTo>
                  <a:lnTo>
                    <a:pt x="0" y="914399"/>
                  </a:lnTo>
                  <a:lnTo>
                    <a:pt x="0" y="182879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4305300" y="7322819"/>
              <a:ext cx="1085215" cy="487680"/>
            </a:xfrm>
            <a:custGeom>
              <a:rect b="b" l="l" r="r" t="t"/>
              <a:pathLst>
                <a:path extrusionOk="0" h="487679" w="1085214">
                  <a:moveTo>
                    <a:pt x="1003808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399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79"/>
                  </a:lnTo>
                  <a:lnTo>
                    <a:pt x="1003808" y="487679"/>
                  </a:lnTo>
                  <a:lnTo>
                    <a:pt x="1035421" y="481284"/>
                  </a:lnTo>
                  <a:lnTo>
                    <a:pt x="1061259" y="463851"/>
                  </a:lnTo>
                  <a:lnTo>
                    <a:pt x="1078692" y="438013"/>
                  </a:lnTo>
                  <a:lnTo>
                    <a:pt x="1085088" y="406399"/>
                  </a:lnTo>
                  <a:lnTo>
                    <a:pt x="1085088" y="81279"/>
                  </a:lnTo>
                  <a:lnTo>
                    <a:pt x="1078692" y="49666"/>
                  </a:lnTo>
                  <a:lnTo>
                    <a:pt x="1061259" y="23828"/>
                  </a:lnTo>
                  <a:lnTo>
                    <a:pt x="1035421" y="6395"/>
                  </a:lnTo>
                  <a:lnTo>
                    <a:pt x="1003808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4305300" y="7322819"/>
              <a:ext cx="1085215" cy="487680"/>
            </a:xfrm>
            <a:custGeom>
              <a:rect b="b" l="l" r="r" t="t"/>
              <a:pathLst>
                <a:path extrusionOk="0" h="487679" w="1085214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1003808" y="0"/>
                  </a:lnTo>
                  <a:lnTo>
                    <a:pt x="1035421" y="6395"/>
                  </a:lnTo>
                  <a:lnTo>
                    <a:pt x="1061259" y="23828"/>
                  </a:lnTo>
                  <a:lnTo>
                    <a:pt x="1078692" y="49666"/>
                  </a:lnTo>
                  <a:lnTo>
                    <a:pt x="1085088" y="81279"/>
                  </a:lnTo>
                  <a:lnTo>
                    <a:pt x="1085088" y="406399"/>
                  </a:lnTo>
                  <a:lnTo>
                    <a:pt x="1078692" y="438013"/>
                  </a:lnTo>
                  <a:lnTo>
                    <a:pt x="1061259" y="463851"/>
                  </a:lnTo>
                  <a:lnTo>
                    <a:pt x="1035421" y="481284"/>
                  </a:lnTo>
                  <a:lnTo>
                    <a:pt x="1003808" y="487679"/>
                  </a:lnTo>
                  <a:lnTo>
                    <a:pt x="81279" y="487679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399"/>
                  </a:lnTo>
                  <a:lnTo>
                    <a:pt x="0" y="81279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72" name="Google Shape;772;p56"/>
          <p:cNvSpPr txBox="1"/>
          <p:nvPr/>
        </p:nvSpPr>
        <p:spPr>
          <a:xfrm>
            <a:off x="4545584" y="7370774"/>
            <a:ext cx="806450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	</a:t>
            </a:r>
            <a:r>
              <a:rPr b="1" lang="en-US" sz="22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~/Library/Application Support/io.parity.ethereum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6257671" y="228422"/>
            <a:ext cx="3743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Ethereum Ecosystem</a:t>
            </a:r>
            <a:endParaRPr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423" y="685800"/>
            <a:ext cx="5660135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7"/>
          <p:cNvGrpSpPr/>
          <p:nvPr/>
        </p:nvGrpSpPr>
        <p:grpSpPr>
          <a:xfrm>
            <a:off x="4198620" y="6438899"/>
            <a:ext cx="7863840" cy="1106806"/>
            <a:chOff x="4198620" y="6438899"/>
            <a:chExt cx="7863840" cy="1106806"/>
          </a:xfrm>
        </p:grpSpPr>
        <p:sp>
          <p:nvSpPr>
            <p:cNvPr id="186" name="Google Shape;186;p7"/>
            <p:cNvSpPr/>
            <p:nvPr/>
          </p:nvSpPr>
          <p:spPr>
            <a:xfrm>
              <a:off x="4198620" y="6438899"/>
              <a:ext cx="7863840" cy="1106805"/>
            </a:xfrm>
            <a:custGeom>
              <a:rect b="b" l="l" r="r" t="t"/>
              <a:pathLst>
                <a:path extrusionOk="0" h="1106804" w="7863840">
                  <a:moveTo>
                    <a:pt x="7863840" y="0"/>
                  </a:moveTo>
                  <a:lnTo>
                    <a:pt x="7546848" y="0"/>
                  </a:lnTo>
                  <a:lnTo>
                    <a:pt x="7546848" y="222504"/>
                  </a:lnTo>
                  <a:lnTo>
                    <a:pt x="5297424" y="222504"/>
                  </a:lnTo>
                  <a:lnTo>
                    <a:pt x="5297424" y="0"/>
                  </a:lnTo>
                  <a:lnTo>
                    <a:pt x="5001768" y="0"/>
                  </a:lnTo>
                  <a:lnTo>
                    <a:pt x="5001768" y="222504"/>
                  </a:lnTo>
                  <a:lnTo>
                    <a:pt x="2752344" y="222504"/>
                  </a:lnTo>
                  <a:lnTo>
                    <a:pt x="2752344" y="0"/>
                  </a:lnTo>
                  <a:lnTo>
                    <a:pt x="0" y="0"/>
                  </a:lnTo>
                  <a:lnTo>
                    <a:pt x="0" y="222504"/>
                  </a:lnTo>
                  <a:lnTo>
                    <a:pt x="0" y="1106424"/>
                  </a:lnTo>
                  <a:lnTo>
                    <a:pt x="7863840" y="1106424"/>
                  </a:lnTo>
                  <a:lnTo>
                    <a:pt x="7863840" y="222504"/>
                  </a:lnTo>
                  <a:lnTo>
                    <a:pt x="786384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198620" y="6438900"/>
              <a:ext cx="7863840" cy="1106805"/>
            </a:xfrm>
            <a:custGeom>
              <a:rect b="b" l="l" r="r" t="t"/>
              <a:pathLst>
                <a:path extrusionOk="0" h="1106804" w="7863840">
                  <a:moveTo>
                    <a:pt x="0" y="1106424"/>
                  </a:moveTo>
                  <a:lnTo>
                    <a:pt x="7863840" y="1106424"/>
                  </a:lnTo>
                  <a:lnTo>
                    <a:pt x="7863840" y="0"/>
                  </a:lnTo>
                  <a:lnTo>
                    <a:pt x="0" y="0"/>
                  </a:lnTo>
                  <a:lnTo>
                    <a:pt x="0" y="1106424"/>
                  </a:lnTo>
                  <a:close/>
                </a:path>
              </a:pathLst>
            </a:custGeom>
            <a:noFill/>
            <a:ln cap="flat" cmpd="sng" w="38100">
              <a:solidFill>
                <a:srgbClr val="4453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8" name="Google Shape;188;p7"/>
          <p:cNvSpPr txBox="1"/>
          <p:nvPr/>
        </p:nvSpPr>
        <p:spPr>
          <a:xfrm>
            <a:off x="4217670" y="6812102"/>
            <a:ext cx="7825740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12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Ethereum Blockchain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198620" y="4424171"/>
            <a:ext cx="7863840" cy="2014855"/>
          </a:xfrm>
          <a:custGeom>
            <a:rect b="b" l="l" r="r" t="t"/>
            <a:pathLst>
              <a:path extrusionOk="0" h="2014854" w="7863840">
                <a:moveTo>
                  <a:pt x="0" y="2014727"/>
                </a:moveTo>
                <a:lnTo>
                  <a:pt x="7863840" y="2014727"/>
                </a:lnTo>
                <a:lnTo>
                  <a:pt x="7863840" y="0"/>
                </a:lnTo>
                <a:lnTo>
                  <a:pt x="0" y="0"/>
                </a:lnTo>
                <a:lnTo>
                  <a:pt x="0" y="2014727"/>
                </a:lnTo>
                <a:close/>
              </a:path>
            </a:pathLst>
          </a:custGeom>
          <a:noFill/>
          <a:ln cap="flat" cmpd="sng" w="38100">
            <a:solidFill>
              <a:srgbClr val="44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7"/>
          <p:cNvSpPr txBox="1"/>
          <p:nvPr/>
        </p:nvSpPr>
        <p:spPr>
          <a:xfrm>
            <a:off x="6693154" y="4488306"/>
            <a:ext cx="288226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Decentralized Browser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7"/>
          <p:cNvGrpSpPr/>
          <p:nvPr/>
        </p:nvGrpSpPr>
        <p:grpSpPr>
          <a:xfrm>
            <a:off x="4198620" y="3790188"/>
            <a:ext cx="7547229" cy="3555492"/>
            <a:chOff x="4198620" y="3790188"/>
            <a:chExt cx="7547229" cy="3555492"/>
          </a:xfrm>
        </p:grpSpPr>
        <p:sp>
          <p:nvSpPr>
            <p:cNvPr id="192" name="Google Shape;192;p7"/>
            <p:cNvSpPr/>
            <p:nvPr/>
          </p:nvSpPr>
          <p:spPr>
            <a:xfrm>
              <a:off x="4704588" y="5551932"/>
              <a:ext cx="1758950" cy="1109980"/>
            </a:xfrm>
            <a:custGeom>
              <a:rect b="b" l="l" r="r" t="t"/>
              <a:pathLst>
                <a:path extrusionOk="0" h="1109979" w="1758950">
                  <a:moveTo>
                    <a:pt x="1758695" y="0"/>
                  </a:moveTo>
                  <a:lnTo>
                    <a:pt x="0" y="0"/>
                  </a:lnTo>
                  <a:lnTo>
                    <a:pt x="0" y="1109471"/>
                  </a:lnTo>
                  <a:lnTo>
                    <a:pt x="1758695" y="1109471"/>
                  </a:lnTo>
                  <a:lnTo>
                    <a:pt x="1758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704588" y="5551932"/>
              <a:ext cx="1758950" cy="1109980"/>
            </a:xfrm>
            <a:custGeom>
              <a:rect b="b" l="l" r="r" t="t"/>
              <a:pathLst>
                <a:path extrusionOk="0" h="1109979" w="1758950">
                  <a:moveTo>
                    <a:pt x="0" y="1109471"/>
                  </a:moveTo>
                  <a:lnTo>
                    <a:pt x="1758695" y="1109471"/>
                  </a:lnTo>
                  <a:lnTo>
                    <a:pt x="1758695" y="0"/>
                  </a:lnTo>
                  <a:lnTo>
                    <a:pt x="0" y="0"/>
                  </a:lnTo>
                  <a:lnTo>
                    <a:pt x="0" y="1109471"/>
                  </a:lnTo>
                  <a:close/>
                </a:path>
              </a:pathLst>
            </a:custGeom>
            <a:noFill/>
            <a:ln cap="flat" cmpd="sng" w="9525">
              <a:solidFill>
                <a:srgbClr val="4453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4" name="Google Shape;19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35296" y="5623560"/>
              <a:ext cx="1094231" cy="963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7"/>
            <p:cNvSpPr/>
            <p:nvPr/>
          </p:nvSpPr>
          <p:spPr>
            <a:xfrm>
              <a:off x="6950964" y="5551932"/>
              <a:ext cx="2249805" cy="1109980"/>
            </a:xfrm>
            <a:custGeom>
              <a:rect b="b" l="l" r="r" t="t"/>
              <a:pathLst>
                <a:path extrusionOk="0" h="1109979" w="2249804">
                  <a:moveTo>
                    <a:pt x="2249424" y="0"/>
                  </a:moveTo>
                  <a:lnTo>
                    <a:pt x="0" y="0"/>
                  </a:lnTo>
                  <a:lnTo>
                    <a:pt x="0" y="1109471"/>
                  </a:lnTo>
                  <a:lnTo>
                    <a:pt x="2249424" y="1109471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950964" y="5551932"/>
              <a:ext cx="2249805" cy="1109980"/>
            </a:xfrm>
            <a:custGeom>
              <a:rect b="b" l="l" r="r" t="t"/>
              <a:pathLst>
                <a:path extrusionOk="0" h="1109979" w="2249804">
                  <a:moveTo>
                    <a:pt x="0" y="1109471"/>
                  </a:moveTo>
                  <a:lnTo>
                    <a:pt x="2249424" y="1109471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1109471"/>
                  </a:lnTo>
                  <a:close/>
                </a:path>
              </a:pathLst>
            </a:custGeom>
            <a:noFill/>
            <a:ln cap="flat" cmpd="sng" w="9525">
              <a:solidFill>
                <a:srgbClr val="4453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7" name="Google Shape;19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83423" y="5681472"/>
              <a:ext cx="978407" cy="847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7"/>
            <p:cNvSpPr/>
            <p:nvPr/>
          </p:nvSpPr>
          <p:spPr>
            <a:xfrm>
              <a:off x="9496044" y="5551932"/>
              <a:ext cx="2249805" cy="1109980"/>
            </a:xfrm>
            <a:custGeom>
              <a:rect b="b" l="l" r="r" t="t"/>
              <a:pathLst>
                <a:path extrusionOk="0" h="1109979" w="2249804">
                  <a:moveTo>
                    <a:pt x="2249424" y="0"/>
                  </a:moveTo>
                  <a:lnTo>
                    <a:pt x="0" y="0"/>
                  </a:lnTo>
                  <a:lnTo>
                    <a:pt x="0" y="1109471"/>
                  </a:lnTo>
                  <a:lnTo>
                    <a:pt x="2249424" y="1109471"/>
                  </a:lnTo>
                  <a:lnTo>
                    <a:pt x="2249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496044" y="5551932"/>
              <a:ext cx="2249805" cy="1109980"/>
            </a:xfrm>
            <a:custGeom>
              <a:rect b="b" l="l" r="r" t="t"/>
              <a:pathLst>
                <a:path extrusionOk="0" h="1109979" w="2249804">
                  <a:moveTo>
                    <a:pt x="0" y="1109471"/>
                  </a:moveTo>
                  <a:lnTo>
                    <a:pt x="2249424" y="1109471"/>
                  </a:lnTo>
                  <a:lnTo>
                    <a:pt x="2249424" y="0"/>
                  </a:lnTo>
                  <a:lnTo>
                    <a:pt x="0" y="0"/>
                  </a:lnTo>
                  <a:lnTo>
                    <a:pt x="0" y="1109471"/>
                  </a:lnTo>
                  <a:close/>
                </a:path>
              </a:pathLst>
            </a:custGeom>
            <a:noFill/>
            <a:ln cap="flat" cmpd="sng" w="9525">
              <a:solidFill>
                <a:srgbClr val="4453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0" name="Google Shape;20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140696" y="5711952"/>
              <a:ext cx="954024" cy="7863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7"/>
            <p:cNvSpPr/>
            <p:nvPr/>
          </p:nvSpPr>
          <p:spPr>
            <a:xfrm>
              <a:off x="10044684" y="5625083"/>
              <a:ext cx="1149350" cy="963294"/>
            </a:xfrm>
            <a:custGeom>
              <a:rect b="b" l="l" r="r" t="t"/>
              <a:pathLst>
                <a:path extrusionOk="0" h="963295" w="1149350">
                  <a:moveTo>
                    <a:pt x="0" y="481583"/>
                  </a:moveTo>
                  <a:lnTo>
                    <a:pt x="2347" y="437755"/>
                  </a:lnTo>
                  <a:lnTo>
                    <a:pt x="9254" y="395027"/>
                  </a:lnTo>
                  <a:lnTo>
                    <a:pt x="20519" y="353571"/>
                  </a:lnTo>
                  <a:lnTo>
                    <a:pt x="35938" y="313557"/>
                  </a:lnTo>
                  <a:lnTo>
                    <a:pt x="55309" y="275154"/>
                  </a:lnTo>
                  <a:lnTo>
                    <a:pt x="78429" y="238534"/>
                  </a:lnTo>
                  <a:lnTo>
                    <a:pt x="105096" y="203865"/>
                  </a:lnTo>
                  <a:lnTo>
                    <a:pt x="135107" y="171319"/>
                  </a:lnTo>
                  <a:lnTo>
                    <a:pt x="168259" y="141065"/>
                  </a:lnTo>
                  <a:lnTo>
                    <a:pt x="204349" y="113273"/>
                  </a:lnTo>
                  <a:lnTo>
                    <a:pt x="243176" y="88114"/>
                  </a:lnTo>
                  <a:lnTo>
                    <a:pt x="284536" y="65757"/>
                  </a:lnTo>
                  <a:lnTo>
                    <a:pt x="328227" y="46373"/>
                  </a:lnTo>
                  <a:lnTo>
                    <a:pt x="374045" y="30132"/>
                  </a:lnTo>
                  <a:lnTo>
                    <a:pt x="421789" y="17204"/>
                  </a:lnTo>
                  <a:lnTo>
                    <a:pt x="471256" y="7760"/>
                  </a:lnTo>
                  <a:lnTo>
                    <a:pt x="522243" y="1968"/>
                  </a:lnTo>
                  <a:lnTo>
                    <a:pt x="574548" y="0"/>
                  </a:lnTo>
                  <a:lnTo>
                    <a:pt x="626852" y="1968"/>
                  </a:lnTo>
                  <a:lnTo>
                    <a:pt x="677839" y="7760"/>
                  </a:lnTo>
                  <a:lnTo>
                    <a:pt x="727306" y="17204"/>
                  </a:lnTo>
                  <a:lnTo>
                    <a:pt x="775050" y="30132"/>
                  </a:lnTo>
                  <a:lnTo>
                    <a:pt x="820868" y="46373"/>
                  </a:lnTo>
                  <a:lnTo>
                    <a:pt x="864559" y="65757"/>
                  </a:lnTo>
                  <a:lnTo>
                    <a:pt x="905919" y="88114"/>
                  </a:lnTo>
                  <a:lnTo>
                    <a:pt x="944746" y="113273"/>
                  </a:lnTo>
                  <a:lnTo>
                    <a:pt x="980836" y="141065"/>
                  </a:lnTo>
                  <a:lnTo>
                    <a:pt x="1013988" y="171319"/>
                  </a:lnTo>
                  <a:lnTo>
                    <a:pt x="1043999" y="203865"/>
                  </a:lnTo>
                  <a:lnTo>
                    <a:pt x="1070666" y="238534"/>
                  </a:lnTo>
                  <a:lnTo>
                    <a:pt x="1093786" y="275154"/>
                  </a:lnTo>
                  <a:lnTo>
                    <a:pt x="1113157" y="313557"/>
                  </a:lnTo>
                  <a:lnTo>
                    <a:pt x="1128576" y="353571"/>
                  </a:lnTo>
                  <a:lnTo>
                    <a:pt x="1139841" y="395027"/>
                  </a:lnTo>
                  <a:lnTo>
                    <a:pt x="1146748" y="437755"/>
                  </a:lnTo>
                  <a:lnTo>
                    <a:pt x="1149096" y="481583"/>
                  </a:lnTo>
                  <a:lnTo>
                    <a:pt x="1146748" y="525412"/>
                  </a:lnTo>
                  <a:lnTo>
                    <a:pt x="1139841" y="568140"/>
                  </a:lnTo>
                  <a:lnTo>
                    <a:pt x="1128576" y="609596"/>
                  </a:lnTo>
                  <a:lnTo>
                    <a:pt x="1113157" y="649610"/>
                  </a:lnTo>
                  <a:lnTo>
                    <a:pt x="1093786" y="688013"/>
                  </a:lnTo>
                  <a:lnTo>
                    <a:pt x="1070666" y="724633"/>
                  </a:lnTo>
                  <a:lnTo>
                    <a:pt x="1043999" y="759302"/>
                  </a:lnTo>
                  <a:lnTo>
                    <a:pt x="1013988" y="791848"/>
                  </a:lnTo>
                  <a:lnTo>
                    <a:pt x="980836" y="822102"/>
                  </a:lnTo>
                  <a:lnTo>
                    <a:pt x="944746" y="849894"/>
                  </a:lnTo>
                  <a:lnTo>
                    <a:pt x="905919" y="875053"/>
                  </a:lnTo>
                  <a:lnTo>
                    <a:pt x="864559" y="897410"/>
                  </a:lnTo>
                  <a:lnTo>
                    <a:pt x="820868" y="916794"/>
                  </a:lnTo>
                  <a:lnTo>
                    <a:pt x="775050" y="933035"/>
                  </a:lnTo>
                  <a:lnTo>
                    <a:pt x="727306" y="945963"/>
                  </a:lnTo>
                  <a:lnTo>
                    <a:pt x="677839" y="955407"/>
                  </a:lnTo>
                  <a:lnTo>
                    <a:pt x="626852" y="961199"/>
                  </a:lnTo>
                  <a:lnTo>
                    <a:pt x="574548" y="963167"/>
                  </a:lnTo>
                  <a:lnTo>
                    <a:pt x="522243" y="961199"/>
                  </a:lnTo>
                  <a:lnTo>
                    <a:pt x="471256" y="955407"/>
                  </a:lnTo>
                  <a:lnTo>
                    <a:pt x="421789" y="945963"/>
                  </a:lnTo>
                  <a:lnTo>
                    <a:pt x="374045" y="933035"/>
                  </a:lnTo>
                  <a:lnTo>
                    <a:pt x="328227" y="916794"/>
                  </a:lnTo>
                  <a:lnTo>
                    <a:pt x="284536" y="897410"/>
                  </a:lnTo>
                  <a:lnTo>
                    <a:pt x="243176" y="875053"/>
                  </a:lnTo>
                  <a:lnTo>
                    <a:pt x="204349" y="849894"/>
                  </a:lnTo>
                  <a:lnTo>
                    <a:pt x="168259" y="822102"/>
                  </a:lnTo>
                  <a:lnTo>
                    <a:pt x="135107" y="791848"/>
                  </a:lnTo>
                  <a:lnTo>
                    <a:pt x="105096" y="759302"/>
                  </a:lnTo>
                  <a:lnTo>
                    <a:pt x="78429" y="724633"/>
                  </a:lnTo>
                  <a:lnTo>
                    <a:pt x="55309" y="688013"/>
                  </a:lnTo>
                  <a:lnTo>
                    <a:pt x="35938" y="649610"/>
                  </a:lnTo>
                  <a:lnTo>
                    <a:pt x="20519" y="609596"/>
                  </a:lnTo>
                  <a:lnTo>
                    <a:pt x="9254" y="568140"/>
                  </a:lnTo>
                  <a:lnTo>
                    <a:pt x="2347" y="525412"/>
                  </a:lnTo>
                  <a:lnTo>
                    <a:pt x="0" y="481583"/>
                  </a:lnTo>
                  <a:close/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2" name="Google Shape;20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29527" y="6659880"/>
              <a:ext cx="688848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7"/>
            <p:cNvSpPr/>
            <p:nvPr/>
          </p:nvSpPr>
          <p:spPr>
            <a:xfrm>
              <a:off x="4198620" y="3790188"/>
              <a:ext cx="2615565" cy="600710"/>
            </a:xfrm>
            <a:custGeom>
              <a:rect b="b" l="l" r="r" t="t"/>
              <a:pathLst>
                <a:path extrusionOk="0" h="600710" w="2615565">
                  <a:moveTo>
                    <a:pt x="0" y="600455"/>
                  </a:moveTo>
                  <a:lnTo>
                    <a:pt x="2615183" y="600455"/>
                  </a:lnTo>
                  <a:lnTo>
                    <a:pt x="2615183" y="0"/>
                  </a:lnTo>
                  <a:lnTo>
                    <a:pt x="0" y="0"/>
                  </a:lnTo>
                  <a:lnTo>
                    <a:pt x="0" y="600455"/>
                  </a:lnTo>
                  <a:close/>
                </a:path>
              </a:pathLst>
            </a:custGeom>
            <a:noFill/>
            <a:ln cap="flat" cmpd="sng" w="38100">
              <a:solidFill>
                <a:srgbClr val="4453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4" name="Google Shape;204;p7"/>
          <p:cNvSpPr txBox="1"/>
          <p:nvPr/>
        </p:nvSpPr>
        <p:spPr>
          <a:xfrm>
            <a:off x="4217670" y="3809238"/>
            <a:ext cx="2577465" cy="562610"/>
          </a:xfrm>
          <a:prstGeom prst="rect">
            <a:avLst/>
          </a:prstGeom>
          <a:solidFill>
            <a:srgbClr val="E9AEA2"/>
          </a:solidFill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DApp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819900" y="3790188"/>
            <a:ext cx="2618740" cy="600710"/>
          </a:xfrm>
          <a:custGeom>
            <a:rect b="b" l="l" r="r" t="t"/>
            <a:pathLst>
              <a:path extrusionOk="0" h="600710" w="2618740">
                <a:moveTo>
                  <a:pt x="0" y="600455"/>
                </a:moveTo>
                <a:lnTo>
                  <a:pt x="2618231" y="600455"/>
                </a:lnTo>
                <a:lnTo>
                  <a:pt x="2618231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noFill/>
          <a:ln cap="flat" cmpd="sng" w="38100">
            <a:solidFill>
              <a:srgbClr val="44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7"/>
          <p:cNvSpPr txBox="1"/>
          <p:nvPr/>
        </p:nvSpPr>
        <p:spPr>
          <a:xfrm>
            <a:off x="6838950" y="3809238"/>
            <a:ext cx="2580640" cy="562610"/>
          </a:xfrm>
          <a:prstGeom prst="rect">
            <a:avLst/>
          </a:prstGeom>
          <a:solidFill>
            <a:srgbClr val="A3C2F4"/>
          </a:solidFill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DApp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9444228" y="3790188"/>
            <a:ext cx="2618740" cy="600710"/>
          </a:xfrm>
          <a:custGeom>
            <a:rect b="b" l="l" r="r" t="t"/>
            <a:pathLst>
              <a:path extrusionOk="0" h="600710" w="2618740">
                <a:moveTo>
                  <a:pt x="0" y="600455"/>
                </a:moveTo>
                <a:lnTo>
                  <a:pt x="2618231" y="600455"/>
                </a:lnTo>
                <a:lnTo>
                  <a:pt x="2618231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noFill/>
          <a:ln cap="flat" cmpd="sng" w="38100">
            <a:solidFill>
              <a:srgbClr val="4453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7"/>
          <p:cNvSpPr txBox="1"/>
          <p:nvPr/>
        </p:nvSpPr>
        <p:spPr>
          <a:xfrm>
            <a:off x="9463278" y="3809238"/>
            <a:ext cx="2580640" cy="562610"/>
          </a:xfrm>
          <a:prstGeom prst="rect">
            <a:avLst/>
          </a:prstGeom>
          <a:solidFill>
            <a:srgbClr val="4279A0"/>
          </a:solidFill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DApp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7"/>
          <p:cNvGrpSpPr/>
          <p:nvPr/>
        </p:nvGrpSpPr>
        <p:grpSpPr>
          <a:xfrm>
            <a:off x="4704588" y="5064252"/>
            <a:ext cx="1758950" cy="487680"/>
            <a:chOff x="4704588" y="5064252"/>
            <a:chExt cx="1758950" cy="487680"/>
          </a:xfrm>
        </p:grpSpPr>
        <p:sp>
          <p:nvSpPr>
            <p:cNvPr id="210" name="Google Shape;210;p7"/>
            <p:cNvSpPr/>
            <p:nvPr/>
          </p:nvSpPr>
          <p:spPr>
            <a:xfrm>
              <a:off x="4704588" y="5064252"/>
              <a:ext cx="1758950" cy="487680"/>
            </a:xfrm>
            <a:custGeom>
              <a:rect b="b" l="l" r="r" t="t"/>
              <a:pathLst>
                <a:path extrusionOk="0" h="487679" w="1758950">
                  <a:moveTo>
                    <a:pt x="1677415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1677415" y="487680"/>
                  </a:lnTo>
                  <a:lnTo>
                    <a:pt x="1709029" y="481284"/>
                  </a:lnTo>
                  <a:lnTo>
                    <a:pt x="1734867" y="463851"/>
                  </a:lnTo>
                  <a:lnTo>
                    <a:pt x="1752300" y="438013"/>
                  </a:lnTo>
                  <a:lnTo>
                    <a:pt x="1758696" y="406400"/>
                  </a:lnTo>
                  <a:lnTo>
                    <a:pt x="1758696" y="81280"/>
                  </a:lnTo>
                  <a:lnTo>
                    <a:pt x="1752300" y="49666"/>
                  </a:lnTo>
                  <a:lnTo>
                    <a:pt x="1734867" y="23828"/>
                  </a:lnTo>
                  <a:lnTo>
                    <a:pt x="1709029" y="6395"/>
                  </a:lnTo>
                  <a:lnTo>
                    <a:pt x="1677415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704588" y="5064252"/>
              <a:ext cx="1758950" cy="487680"/>
            </a:xfrm>
            <a:custGeom>
              <a:rect b="b" l="l" r="r" t="t"/>
              <a:pathLst>
                <a:path extrusionOk="0" h="487679" w="1758950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1677415" y="0"/>
                  </a:lnTo>
                  <a:lnTo>
                    <a:pt x="1709029" y="6395"/>
                  </a:lnTo>
                  <a:lnTo>
                    <a:pt x="1734867" y="23828"/>
                  </a:lnTo>
                  <a:lnTo>
                    <a:pt x="1752300" y="49666"/>
                  </a:lnTo>
                  <a:lnTo>
                    <a:pt x="1758696" y="81280"/>
                  </a:lnTo>
                  <a:lnTo>
                    <a:pt x="1758696" y="406400"/>
                  </a:lnTo>
                  <a:lnTo>
                    <a:pt x="1752300" y="438013"/>
                  </a:lnTo>
                  <a:lnTo>
                    <a:pt x="1734867" y="463851"/>
                  </a:lnTo>
                  <a:lnTo>
                    <a:pt x="1709029" y="481284"/>
                  </a:lnTo>
                  <a:lnTo>
                    <a:pt x="1677415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2" name="Google Shape;212;p7"/>
          <p:cNvSpPr txBox="1"/>
          <p:nvPr/>
        </p:nvSpPr>
        <p:spPr>
          <a:xfrm>
            <a:off x="5100192" y="5128386"/>
            <a:ext cx="979169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7"/>
          <p:cNvGrpSpPr/>
          <p:nvPr/>
        </p:nvGrpSpPr>
        <p:grpSpPr>
          <a:xfrm>
            <a:off x="6902195" y="5064252"/>
            <a:ext cx="2346960" cy="487680"/>
            <a:chOff x="6902195" y="5064252"/>
            <a:chExt cx="2346960" cy="487680"/>
          </a:xfrm>
        </p:grpSpPr>
        <p:sp>
          <p:nvSpPr>
            <p:cNvPr id="214" name="Google Shape;214;p7"/>
            <p:cNvSpPr/>
            <p:nvPr/>
          </p:nvSpPr>
          <p:spPr>
            <a:xfrm>
              <a:off x="6902195" y="5064252"/>
              <a:ext cx="2346960" cy="487680"/>
            </a:xfrm>
            <a:custGeom>
              <a:rect b="b" l="l" r="r" t="t"/>
              <a:pathLst>
                <a:path extrusionOk="0" h="487679" w="2346959">
                  <a:moveTo>
                    <a:pt x="2265679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2265679" y="487680"/>
                  </a:lnTo>
                  <a:lnTo>
                    <a:pt x="2297293" y="481284"/>
                  </a:lnTo>
                  <a:lnTo>
                    <a:pt x="2323131" y="463851"/>
                  </a:lnTo>
                  <a:lnTo>
                    <a:pt x="2340564" y="438013"/>
                  </a:lnTo>
                  <a:lnTo>
                    <a:pt x="2346959" y="406400"/>
                  </a:lnTo>
                  <a:lnTo>
                    <a:pt x="2346959" y="81280"/>
                  </a:lnTo>
                  <a:lnTo>
                    <a:pt x="2340564" y="49666"/>
                  </a:lnTo>
                  <a:lnTo>
                    <a:pt x="2323131" y="23828"/>
                  </a:lnTo>
                  <a:lnTo>
                    <a:pt x="2297293" y="6395"/>
                  </a:lnTo>
                  <a:lnTo>
                    <a:pt x="2265679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902195" y="5064252"/>
              <a:ext cx="2346960" cy="487680"/>
            </a:xfrm>
            <a:custGeom>
              <a:rect b="b" l="l" r="r" t="t"/>
              <a:pathLst>
                <a:path extrusionOk="0" h="487679" w="2346959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2265679" y="0"/>
                  </a:lnTo>
                  <a:lnTo>
                    <a:pt x="2297293" y="6395"/>
                  </a:lnTo>
                  <a:lnTo>
                    <a:pt x="2323131" y="23828"/>
                  </a:lnTo>
                  <a:lnTo>
                    <a:pt x="2340564" y="49666"/>
                  </a:lnTo>
                  <a:lnTo>
                    <a:pt x="2346959" y="81280"/>
                  </a:lnTo>
                  <a:lnTo>
                    <a:pt x="2346959" y="406400"/>
                  </a:lnTo>
                  <a:lnTo>
                    <a:pt x="2340564" y="438013"/>
                  </a:lnTo>
                  <a:lnTo>
                    <a:pt x="2323131" y="463851"/>
                  </a:lnTo>
                  <a:lnTo>
                    <a:pt x="2297293" y="481284"/>
                  </a:lnTo>
                  <a:lnTo>
                    <a:pt x="2265679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6" name="Google Shape;216;p7"/>
          <p:cNvSpPr txBox="1"/>
          <p:nvPr/>
        </p:nvSpPr>
        <p:spPr>
          <a:xfrm>
            <a:off x="7062469" y="5128386"/>
            <a:ext cx="2031364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7"/>
          <p:cNvGrpSpPr/>
          <p:nvPr/>
        </p:nvGrpSpPr>
        <p:grpSpPr>
          <a:xfrm>
            <a:off x="9496043" y="5064252"/>
            <a:ext cx="2249805" cy="487680"/>
            <a:chOff x="9496043" y="5064252"/>
            <a:chExt cx="2249805" cy="487680"/>
          </a:xfrm>
        </p:grpSpPr>
        <p:sp>
          <p:nvSpPr>
            <p:cNvPr id="218" name="Google Shape;218;p7"/>
            <p:cNvSpPr/>
            <p:nvPr/>
          </p:nvSpPr>
          <p:spPr>
            <a:xfrm>
              <a:off x="9496043" y="5064252"/>
              <a:ext cx="2249805" cy="487680"/>
            </a:xfrm>
            <a:custGeom>
              <a:rect b="b" l="l" r="r" t="t"/>
              <a:pathLst>
                <a:path extrusionOk="0" h="487679" w="2249804">
                  <a:moveTo>
                    <a:pt x="2168144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95" y="438013"/>
                  </a:lnTo>
                  <a:lnTo>
                    <a:pt x="23828" y="463851"/>
                  </a:lnTo>
                  <a:lnTo>
                    <a:pt x="49666" y="481284"/>
                  </a:lnTo>
                  <a:lnTo>
                    <a:pt x="81279" y="487680"/>
                  </a:lnTo>
                  <a:lnTo>
                    <a:pt x="2168144" y="487680"/>
                  </a:lnTo>
                  <a:lnTo>
                    <a:pt x="2199757" y="481284"/>
                  </a:lnTo>
                  <a:lnTo>
                    <a:pt x="2225595" y="463851"/>
                  </a:lnTo>
                  <a:lnTo>
                    <a:pt x="2243028" y="438013"/>
                  </a:lnTo>
                  <a:lnTo>
                    <a:pt x="2249424" y="406400"/>
                  </a:lnTo>
                  <a:lnTo>
                    <a:pt x="2249424" y="81280"/>
                  </a:lnTo>
                  <a:lnTo>
                    <a:pt x="2243028" y="49666"/>
                  </a:lnTo>
                  <a:lnTo>
                    <a:pt x="2225595" y="23828"/>
                  </a:lnTo>
                  <a:lnTo>
                    <a:pt x="2199757" y="6395"/>
                  </a:lnTo>
                  <a:lnTo>
                    <a:pt x="2168144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9496043" y="5064252"/>
              <a:ext cx="2249805" cy="487680"/>
            </a:xfrm>
            <a:custGeom>
              <a:rect b="b" l="l" r="r" t="t"/>
              <a:pathLst>
                <a:path extrusionOk="0" h="487679" w="2249804">
                  <a:moveTo>
                    <a:pt x="0" y="81280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2168144" y="0"/>
                  </a:lnTo>
                  <a:lnTo>
                    <a:pt x="2199757" y="6395"/>
                  </a:lnTo>
                  <a:lnTo>
                    <a:pt x="2225595" y="23828"/>
                  </a:lnTo>
                  <a:lnTo>
                    <a:pt x="2243028" y="49666"/>
                  </a:lnTo>
                  <a:lnTo>
                    <a:pt x="2249424" y="81280"/>
                  </a:lnTo>
                  <a:lnTo>
                    <a:pt x="2249424" y="406400"/>
                  </a:lnTo>
                  <a:lnTo>
                    <a:pt x="2243028" y="438013"/>
                  </a:lnTo>
                  <a:lnTo>
                    <a:pt x="2225595" y="463851"/>
                  </a:lnTo>
                  <a:lnTo>
                    <a:pt x="2199757" y="481284"/>
                  </a:lnTo>
                  <a:lnTo>
                    <a:pt x="2168144" y="487680"/>
                  </a:lnTo>
                  <a:lnTo>
                    <a:pt x="81279" y="487680"/>
                  </a:lnTo>
                  <a:lnTo>
                    <a:pt x="49666" y="481284"/>
                  </a:lnTo>
                  <a:lnTo>
                    <a:pt x="23828" y="463851"/>
                  </a:lnTo>
                  <a:lnTo>
                    <a:pt x="6395" y="438013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0" name="Google Shape;220;p7"/>
          <p:cNvSpPr txBox="1"/>
          <p:nvPr/>
        </p:nvSpPr>
        <p:spPr>
          <a:xfrm>
            <a:off x="9787128" y="5128386"/>
            <a:ext cx="1678305" cy="32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7"/>
          <p:cNvGrpSpPr/>
          <p:nvPr/>
        </p:nvGrpSpPr>
        <p:grpSpPr>
          <a:xfrm>
            <a:off x="2026920" y="1600200"/>
            <a:ext cx="12201525" cy="1390015"/>
            <a:chOff x="2026920" y="1600200"/>
            <a:chExt cx="12201525" cy="1390015"/>
          </a:xfrm>
        </p:grpSpPr>
        <p:sp>
          <p:nvSpPr>
            <p:cNvPr id="222" name="Google Shape;222;p7"/>
            <p:cNvSpPr/>
            <p:nvPr/>
          </p:nvSpPr>
          <p:spPr>
            <a:xfrm>
              <a:off x="2026920" y="1600200"/>
              <a:ext cx="12201525" cy="1390015"/>
            </a:xfrm>
            <a:custGeom>
              <a:rect b="b" l="l" r="r" t="t"/>
              <a:pathLst>
                <a:path extrusionOk="0" h="1390014" w="12201525">
                  <a:moveTo>
                    <a:pt x="11969495" y="0"/>
                  </a:moveTo>
                  <a:lnTo>
                    <a:pt x="231648" y="0"/>
                  </a:lnTo>
                  <a:lnTo>
                    <a:pt x="184976" y="4708"/>
                  </a:lnTo>
                  <a:lnTo>
                    <a:pt x="141499" y="18210"/>
                  </a:lnTo>
                  <a:lnTo>
                    <a:pt x="102151" y="39574"/>
                  </a:lnTo>
                  <a:lnTo>
                    <a:pt x="67865" y="67865"/>
                  </a:lnTo>
                  <a:lnTo>
                    <a:pt x="39574" y="102151"/>
                  </a:lnTo>
                  <a:lnTo>
                    <a:pt x="18210" y="141499"/>
                  </a:lnTo>
                  <a:lnTo>
                    <a:pt x="4708" y="184976"/>
                  </a:lnTo>
                  <a:lnTo>
                    <a:pt x="0" y="231648"/>
                  </a:lnTo>
                  <a:lnTo>
                    <a:pt x="0" y="1158239"/>
                  </a:lnTo>
                  <a:lnTo>
                    <a:pt x="4708" y="1204911"/>
                  </a:lnTo>
                  <a:lnTo>
                    <a:pt x="18210" y="1248388"/>
                  </a:lnTo>
                  <a:lnTo>
                    <a:pt x="39574" y="1287736"/>
                  </a:lnTo>
                  <a:lnTo>
                    <a:pt x="67865" y="1322022"/>
                  </a:lnTo>
                  <a:lnTo>
                    <a:pt x="102151" y="1350313"/>
                  </a:lnTo>
                  <a:lnTo>
                    <a:pt x="141499" y="1371677"/>
                  </a:lnTo>
                  <a:lnTo>
                    <a:pt x="184976" y="1385179"/>
                  </a:lnTo>
                  <a:lnTo>
                    <a:pt x="231648" y="1389888"/>
                  </a:lnTo>
                  <a:lnTo>
                    <a:pt x="11969495" y="1389888"/>
                  </a:lnTo>
                  <a:lnTo>
                    <a:pt x="12016167" y="1385179"/>
                  </a:lnTo>
                  <a:lnTo>
                    <a:pt x="12059644" y="1371677"/>
                  </a:lnTo>
                  <a:lnTo>
                    <a:pt x="12098992" y="1350313"/>
                  </a:lnTo>
                  <a:lnTo>
                    <a:pt x="12133278" y="1322022"/>
                  </a:lnTo>
                  <a:lnTo>
                    <a:pt x="12161569" y="1287736"/>
                  </a:lnTo>
                  <a:lnTo>
                    <a:pt x="12182933" y="1248388"/>
                  </a:lnTo>
                  <a:lnTo>
                    <a:pt x="12196435" y="1204911"/>
                  </a:lnTo>
                  <a:lnTo>
                    <a:pt x="12201143" y="1158239"/>
                  </a:lnTo>
                  <a:lnTo>
                    <a:pt x="12201143" y="231648"/>
                  </a:lnTo>
                  <a:lnTo>
                    <a:pt x="12196435" y="184976"/>
                  </a:lnTo>
                  <a:lnTo>
                    <a:pt x="12182933" y="141499"/>
                  </a:lnTo>
                  <a:lnTo>
                    <a:pt x="12161569" y="102151"/>
                  </a:lnTo>
                  <a:lnTo>
                    <a:pt x="12133278" y="67865"/>
                  </a:lnTo>
                  <a:lnTo>
                    <a:pt x="12098992" y="39574"/>
                  </a:lnTo>
                  <a:lnTo>
                    <a:pt x="12059644" y="18210"/>
                  </a:lnTo>
                  <a:lnTo>
                    <a:pt x="12016167" y="4708"/>
                  </a:lnTo>
                  <a:lnTo>
                    <a:pt x="119694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026920" y="1600200"/>
              <a:ext cx="12201525" cy="1390015"/>
            </a:xfrm>
            <a:custGeom>
              <a:rect b="b" l="l" r="r" t="t"/>
              <a:pathLst>
                <a:path extrusionOk="0" h="1390014" w="12201525">
                  <a:moveTo>
                    <a:pt x="0" y="231648"/>
                  </a:moveTo>
                  <a:lnTo>
                    <a:pt x="4708" y="184976"/>
                  </a:lnTo>
                  <a:lnTo>
                    <a:pt x="18210" y="141499"/>
                  </a:lnTo>
                  <a:lnTo>
                    <a:pt x="39574" y="102151"/>
                  </a:lnTo>
                  <a:lnTo>
                    <a:pt x="67865" y="67865"/>
                  </a:lnTo>
                  <a:lnTo>
                    <a:pt x="102151" y="39574"/>
                  </a:lnTo>
                  <a:lnTo>
                    <a:pt x="141499" y="18210"/>
                  </a:lnTo>
                  <a:lnTo>
                    <a:pt x="184976" y="4708"/>
                  </a:lnTo>
                  <a:lnTo>
                    <a:pt x="231648" y="0"/>
                  </a:lnTo>
                  <a:lnTo>
                    <a:pt x="11969495" y="0"/>
                  </a:lnTo>
                  <a:lnTo>
                    <a:pt x="12016167" y="4708"/>
                  </a:lnTo>
                  <a:lnTo>
                    <a:pt x="12059644" y="18210"/>
                  </a:lnTo>
                  <a:lnTo>
                    <a:pt x="12098992" y="39574"/>
                  </a:lnTo>
                  <a:lnTo>
                    <a:pt x="12133278" y="67865"/>
                  </a:lnTo>
                  <a:lnTo>
                    <a:pt x="12161569" y="102151"/>
                  </a:lnTo>
                  <a:lnTo>
                    <a:pt x="12182933" y="141499"/>
                  </a:lnTo>
                  <a:lnTo>
                    <a:pt x="12196435" y="184976"/>
                  </a:lnTo>
                  <a:lnTo>
                    <a:pt x="12201143" y="231648"/>
                  </a:lnTo>
                  <a:lnTo>
                    <a:pt x="12201143" y="1158239"/>
                  </a:lnTo>
                  <a:lnTo>
                    <a:pt x="12196435" y="1204911"/>
                  </a:lnTo>
                  <a:lnTo>
                    <a:pt x="12182933" y="1248388"/>
                  </a:lnTo>
                  <a:lnTo>
                    <a:pt x="12161569" y="1287736"/>
                  </a:lnTo>
                  <a:lnTo>
                    <a:pt x="12133278" y="1322022"/>
                  </a:lnTo>
                  <a:lnTo>
                    <a:pt x="12098992" y="1350313"/>
                  </a:lnTo>
                  <a:lnTo>
                    <a:pt x="12059644" y="1371677"/>
                  </a:lnTo>
                  <a:lnTo>
                    <a:pt x="12016167" y="1385179"/>
                  </a:lnTo>
                  <a:lnTo>
                    <a:pt x="11969495" y="1389888"/>
                  </a:lnTo>
                  <a:lnTo>
                    <a:pt x="231648" y="1389888"/>
                  </a:lnTo>
                  <a:lnTo>
                    <a:pt x="184976" y="1385179"/>
                  </a:lnTo>
                  <a:lnTo>
                    <a:pt x="141499" y="1371677"/>
                  </a:lnTo>
                  <a:lnTo>
                    <a:pt x="102151" y="1350313"/>
                  </a:lnTo>
                  <a:lnTo>
                    <a:pt x="67865" y="1322022"/>
                  </a:lnTo>
                  <a:lnTo>
                    <a:pt x="39574" y="1287736"/>
                  </a:lnTo>
                  <a:lnTo>
                    <a:pt x="18210" y="1248388"/>
                  </a:lnTo>
                  <a:lnTo>
                    <a:pt x="4708" y="1204911"/>
                  </a:lnTo>
                  <a:lnTo>
                    <a:pt x="0" y="1158239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4" name="Google Shape;224;p7"/>
          <p:cNvSpPr txBox="1"/>
          <p:nvPr/>
        </p:nvSpPr>
        <p:spPr>
          <a:xfrm>
            <a:off x="2280285" y="1923110"/>
            <a:ext cx="11684635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8419" lvl="0" marL="70485" marR="5080" rtl="0" algn="l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Ethereum ecosystem consists of technologies that help enable decentralized browser  and applications such as storage, dynamic communication, and distributed computation.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7501508" y="228422"/>
            <a:ext cx="12549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Swarm</a:t>
            </a:r>
            <a:endParaRPr/>
          </a:p>
        </p:txBody>
      </p:sp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783" y="667512"/>
            <a:ext cx="3014472" cy="29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7839" y="2648711"/>
            <a:ext cx="3694176" cy="3846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8"/>
          <p:cNvGrpSpPr/>
          <p:nvPr/>
        </p:nvGrpSpPr>
        <p:grpSpPr>
          <a:xfrm>
            <a:off x="6422135" y="2578607"/>
            <a:ext cx="8065134" cy="3987165"/>
            <a:chOff x="6422135" y="2578607"/>
            <a:chExt cx="8065134" cy="3987165"/>
          </a:xfrm>
        </p:grpSpPr>
        <p:sp>
          <p:nvSpPr>
            <p:cNvPr id="233" name="Google Shape;233;p8"/>
            <p:cNvSpPr/>
            <p:nvPr/>
          </p:nvSpPr>
          <p:spPr>
            <a:xfrm>
              <a:off x="6422135" y="2578607"/>
              <a:ext cx="8065134" cy="3987165"/>
            </a:xfrm>
            <a:custGeom>
              <a:rect b="b" l="l" r="r" t="t"/>
              <a:pathLst>
                <a:path extrusionOk="0" h="3987165" w="8065134">
                  <a:moveTo>
                    <a:pt x="7400544" y="0"/>
                  </a:moveTo>
                  <a:lnTo>
                    <a:pt x="664463" y="0"/>
                  </a:lnTo>
                  <a:lnTo>
                    <a:pt x="617019" y="1668"/>
                  </a:lnTo>
                  <a:lnTo>
                    <a:pt x="570473" y="6599"/>
                  </a:lnTo>
                  <a:lnTo>
                    <a:pt x="524938" y="14680"/>
                  </a:lnTo>
                  <a:lnTo>
                    <a:pt x="480528" y="25799"/>
                  </a:lnTo>
                  <a:lnTo>
                    <a:pt x="437355" y="39842"/>
                  </a:lnTo>
                  <a:lnTo>
                    <a:pt x="395530" y="56698"/>
                  </a:lnTo>
                  <a:lnTo>
                    <a:pt x="355168" y="76253"/>
                  </a:lnTo>
                  <a:lnTo>
                    <a:pt x="316379" y="98395"/>
                  </a:lnTo>
                  <a:lnTo>
                    <a:pt x="279278" y="123012"/>
                  </a:lnTo>
                  <a:lnTo>
                    <a:pt x="243976" y="149991"/>
                  </a:lnTo>
                  <a:lnTo>
                    <a:pt x="210586" y="179220"/>
                  </a:lnTo>
                  <a:lnTo>
                    <a:pt x="179220" y="210586"/>
                  </a:lnTo>
                  <a:lnTo>
                    <a:pt x="149991" y="243976"/>
                  </a:lnTo>
                  <a:lnTo>
                    <a:pt x="123012" y="279278"/>
                  </a:lnTo>
                  <a:lnTo>
                    <a:pt x="98395" y="316379"/>
                  </a:lnTo>
                  <a:lnTo>
                    <a:pt x="76253" y="355168"/>
                  </a:lnTo>
                  <a:lnTo>
                    <a:pt x="56698" y="395530"/>
                  </a:lnTo>
                  <a:lnTo>
                    <a:pt x="39842" y="437355"/>
                  </a:lnTo>
                  <a:lnTo>
                    <a:pt x="25799" y="480528"/>
                  </a:lnTo>
                  <a:lnTo>
                    <a:pt x="14680" y="524938"/>
                  </a:lnTo>
                  <a:lnTo>
                    <a:pt x="6599" y="570473"/>
                  </a:lnTo>
                  <a:lnTo>
                    <a:pt x="1668" y="617019"/>
                  </a:lnTo>
                  <a:lnTo>
                    <a:pt x="0" y="664464"/>
                  </a:lnTo>
                  <a:lnTo>
                    <a:pt x="0" y="3322320"/>
                  </a:lnTo>
                  <a:lnTo>
                    <a:pt x="1668" y="3369764"/>
                  </a:lnTo>
                  <a:lnTo>
                    <a:pt x="6599" y="3416310"/>
                  </a:lnTo>
                  <a:lnTo>
                    <a:pt x="14680" y="3461845"/>
                  </a:lnTo>
                  <a:lnTo>
                    <a:pt x="25799" y="3506255"/>
                  </a:lnTo>
                  <a:lnTo>
                    <a:pt x="39842" y="3549428"/>
                  </a:lnTo>
                  <a:lnTo>
                    <a:pt x="56698" y="3591253"/>
                  </a:lnTo>
                  <a:lnTo>
                    <a:pt x="76253" y="3631615"/>
                  </a:lnTo>
                  <a:lnTo>
                    <a:pt x="98395" y="3670404"/>
                  </a:lnTo>
                  <a:lnTo>
                    <a:pt x="123012" y="3707505"/>
                  </a:lnTo>
                  <a:lnTo>
                    <a:pt x="149991" y="3742807"/>
                  </a:lnTo>
                  <a:lnTo>
                    <a:pt x="179220" y="3776197"/>
                  </a:lnTo>
                  <a:lnTo>
                    <a:pt x="210586" y="3807563"/>
                  </a:lnTo>
                  <a:lnTo>
                    <a:pt x="243976" y="3836792"/>
                  </a:lnTo>
                  <a:lnTo>
                    <a:pt x="279278" y="3863771"/>
                  </a:lnTo>
                  <a:lnTo>
                    <a:pt x="316379" y="3888388"/>
                  </a:lnTo>
                  <a:lnTo>
                    <a:pt x="355168" y="3910530"/>
                  </a:lnTo>
                  <a:lnTo>
                    <a:pt x="395530" y="3930085"/>
                  </a:lnTo>
                  <a:lnTo>
                    <a:pt x="437355" y="3946941"/>
                  </a:lnTo>
                  <a:lnTo>
                    <a:pt x="480528" y="3960984"/>
                  </a:lnTo>
                  <a:lnTo>
                    <a:pt x="524938" y="3972103"/>
                  </a:lnTo>
                  <a:lnTo>
                    <a:pt x="570473" y="3980184"/>
                  </a:lnTo>
                  <a:lnTo>
                    <a:pt x="617019" y="3985115"/>
                  </a:lnTo>
                  <a:lnTo>
                    <a:pt x="664463" y="3986784"/>
                  </a:lnTo>
                  <a:lnTo>
                    <a:pt x="7400544" y="3986784"/>
                  </a:lnTo>
                  <a:lnTo>
                    <a:pt x="7447988" y="3985115"/>
                  </a:lnTo>
                  <a:lnTo>
                    <a:pt x="7494534" y="3980184"/>
                  </a:lnTo>
                  <a:lnTo>
                    <a:pt x="7540069" y="3972103"/>
                  </a:lnTo>
                  <a:lnTo>
                    <a:pt x="7584479" y="3960984"/>
                  </a:lnTo>
                  <a:lnTo>
                    <a:pt x="7627652" y="3946941"/>
                  </a:lnTo>
                  <a:lnTo>
                    <a:pt x="7669477" y="3930085"/>
                  </a:lnTo>
                  <a:lnTo>
                    <a:pt x="7709839" y="3910530"/>
                  </a:lnTo>
                  <a:lnTo>
                    <a:pt x="7748628" y="3888388"/>
                  </a:lnTo>
                  <a:lnTo>
                    <a:pt x="7785729" y="3863771"/>
                  </a:lnTo>
                  <a:lnTo>
                    <a:pt x="7821031" y="3836792"/>
                  </a:lnTo>
                  <a:lnTo>
                    <a:pt x="7854421" y="3807563"/>
                  </a:lnTo>
                  <a:lnTo>
                    <a:pt x="7885787" y="3776197"/>
                  </a:lnTo>
                  <a:lnTo>
                    <a:pt x="7915016" y="3742807"/>
                  </a:lnTo>
                  <a:lnTo>
                    <a:pt x="7941995" y="3707505"/>
                  </a:lnTo>
                  <a:lnTo>
                    <a:pt x="7966612" y="3670404"/>
                  </a:lnTo>
                  <a:lnTo>
                    <a:pt x="7988754" y="3631615"/>
                  </a:lnTo>
                  <a:lnTo>
                    <a:pt x="8008309" y="3591253"/>
                  </a:lnTo>
                  <a:lnTo>
                    <a:pt x="8025165" y="3549428"/>
                  </a:lnTo>
                  <a:lnTo>
                    <a:pt x="8039208" y="3506255"/>
                  </a:lnTo>
                  <a:lnTo>
                    <a:pt x="8050327" y="3461845"/>
                  </a:lnTo>
                  <a:lnTo>
                    <a:pt x="8058408" y="3416310"/>
                  </a:lnTo>
                  <a:lnTo>
                    <a:pt x="8063339" y="3369764"/>
                  </a:lnTo>
                  <a:lnTo>
                    <a:pt x="8065008" y="3322320"/>
                  </a:lnTo>
                  <a:lnTo>
                    <a:pt x="8065008" y="664464"/>
                  </a:lnTo>
                  <a:lnTo>
                    <a:pt x="8063339" y="617019"/>
                  </a:lnTo>
                  <a:lnTo>
                    <a:pt x="8058408" y="570473"/>
                  </a:lnTo>
                  <a:lnTo>
                    <a:pt x="8050327" y="524938"/>
                  </a:lnTo>
                  <a:lnTo>
                    <a:pt x="8039208" y="480528"/>
                  </a:lnTo>
                  <a:lnTo>
                    <a:pt x="8025165" y="437355"/>
                  </a:lnTo>
                  <a:lnTo>
                    <a:pt x="8008309" y="395530"/>
                  </a:lnTo>
                  <a:lnTo>
                    <a:pt x="7988754" y="355168"/>
                  </a:lnTo>
                  <a:lnTo>
                    <a:pt x="7966612" y="316379"/>
                  </a:lnTo>
                  <a:lnTo>
                    <a:pt x="7941995" y="279278"/>
                  </a:lnTo>
                  <a:lnTo>
                    <a:pt x="7915016" y="243976"/>
                  </a:lnTo>
                  <a:lnTo>
                    <a:pt x="7885787" y="210586"/>
                  </a:lnTo>
                  <a:lnTo>
                    <a:pt x="7854421" y="179220"/>
                  </a:lnTo>
                  <a:lnTo>
                    <a:pt x="7821031" y="149991"/>
                  </a:lnTo>
                  <a:lnTo>
                    <a:pt x="7785729" y="123012"/>
                  </a:lnTo>
                  <a:lnTo>
                    <a:pt x="7748628" y="98395"/>
                  </a:lnTo>
                  <a:lnTo>
                    <a:pt x="7709839" y="76253"/>
                  </a:lnTo>
                  <a:lnTo>
                    <a:pt x="7669477" y="56698"/>
                  </a:lnTo>
                  <a:lnTo>
                    <a:pt x="7627652" y="39842"/>
                  </a:lnTo>
                  <a:lnTo>
                    <a:pt x="7584479" y="25799"/>
                  </a:lnTo>
                  <a:lnTo>
                    <a:pt x="7540069" y="14680"/>
                  </a:lnTo>
                  <a:lnTo>
                    <a:pt x="7494534" y="6599"/>
                  </a:lnTo>
                  <a:lnTo>
                    <a:pt x="7447988" y="1668"/>
                  </a:lnTo>
                  <a:lnTo>
                    <a:pt x="7400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422135" y="2578607"/>
              <a:ext cx="8065134" cy="3987165"/>
            </a:xfrm>
            <a:custGeom>
              <a:rect b="b" l="l" r="r" t="t"/>
              <a:pathLst>
                <a:path extrusionOk="0" h="3987165" w="8065134">
                  <a:moveTo>
                    <a:pt x="0" y="664464"/>
                  </a:moveTo>
                  <a:lnTo>
                    <a:pt x="1668" y="617019"/>
                  </a:lnTo>
                  <a:lnTo>
                    <a:pt x="6599" y="570473"/>
                  </a:lnTo>
                  <a:lnTo>
                    <a:pt x="14680" y="524938"/>
                  </a:lnTo>
                  <a:lnTo>
                    <a:pt x="25799" y="480528"/>
                  </a:lnTo>
                  <a:lnTo>
                    <a:pt x="39842" y="437355"/>
                  </a:lnTo>
                  <a:lnTo>
                    <a:pt x="56698" y="395530"/>
                  </a:lnTo>
                  <a:lnTo>
                    <a:pt x="76253" y="355168"/>
                  </a:lnTo>
                  <a:lnTo>
                    <a:pt x="98395" y="316379"/>
                  </a:lnTo>
                  <a:lnTo>
                    <a:pt x="123012" y="279278"/>
                  </a:lnTo>
                  <a:lnTo>
                    <a:pt x="149991" y="243976"/>
                  </a:lnTo>
                  <a:lnTo>
                    <a:pt x="179220" y="210586"/>
                  </a:lnTo>
                  <a:lnTo>
                    <a:pt x="210586" y="179220"/>
                  </a:lnTo>
                  <a:lnTo>
                    <a:pt x="243976" y="149991"/>
                  </a:lnTo>
                  <a:lnTo>
                    <a:pt x="279278" y="123012"/>
                  </a:lnTo>
                  <a:lnTo>
                    <a:pt x="316379" y="98395"/>
                  </a:lnTo>
                  <a:lnTo>
                    <a:pt x="355168" y="76253"/>
                  </a:lnTo>
                  <a:lnTo>
                    <a:pt x="395530" y="56698"/>
                  </a:lnTo>
                  <a:lnTo>
                    <a:pt x="437355" y="39842"/>
                  </a:lnTo>
                  <a:lnTo>
                    <a:pt x="480528" y="25799"/>
                  </a:lnTo>
                  <a:lnTo>
                    <a:pt x="524938" y="14680"/>
                  </a:lnTo>
                  <a:lnTo>
                    <a:pt x="570473" y="6599"/>
                  </a:lnTo>
                  <a:lnTo>
                    <a:pt x="617019" y="1668"/>
                  </a:lnTo>
                  <a:lnTo>
                    <a:pt x="664463" y="0"/>
                  </a:lnTo>
                  <a:lnTo>
                    <a:pt x="7400544" y="0"/>
                  </a:lnTo>
                  <a:lnTo>
                    <a:pt x="7447988" y="1668"/>
                  </a:lnTo>
                  <a:lnTo>
                    <a:pt x="7494534" y="6599"/>
                  </a:lnTo>
                  <a:lnTo>
                    <a:pt x="7540069" y="14680"/>
                  </a:lnTo>
                  <a:lnTo>
                    <a:pt x="7584479" y="25799"/>
                  </a:lnTo>
                  <a:lnTo>
                    <a:pt x="7627652" y="39842"/>
                  </a:lnTo>
                  <a:lnTo>
                    <a:pt x="7669477" y="56698"/>
                  </a:lnTo>
                  <a:lnTo>
                    <a:pt x="7709839" y="76253"/>
                  </a:lnTo>
                  <a:lnTo>
                    <a:pt x="7748628" y="98395"/>
                  </a:lnTo>
                  <a:lnTo>
                    <a:pt x="7785729" y="123012"/>
                  </a:lnTo>
                  <a:lnTo>
                    <a:pt x="7821031" y="149991"/>
                  </a:lnTo>
                  <a:lnTo>
                    <a:pt x="7854421" y="179220"/>
                  </a:lnTo>
                  <a:lnTo>
                    <a:pt x="7885787" y="210586"/>
                  </a:lnTo>
                  <a:lnTo>
                    <a:pt x="7915016" y="243976"/>
                  </a:lnTo>
                  <a:lnTo>
                    <a:pt x="7941995" y="279278"/>
                  </a:lnTo>
                  <a:lnTo>
                    <a:pt x="7966612" y="316379"/>
                  </a:lnTo>
                  <a:lnTo>
                    <a:pt x="7988754" y="355168"/>
                  </a:lnTo>
                  <a:lnTo>
                    <a:pt x="8008309" y="395530"/>
                  </a:lnTo>
                  <a:lnTo>
                    <a:pt x="8025165" y="437355"/>
                  </a:lnTo>
                  <a:lnTo>
                    <a:pt x="8039208" y="480528"/>
                  </a:lnTo>
                  <a:lnTo>
                    <a:pt x="8050327" y="524938"/>
                  </a:lnTo>
                  <a:lnTo>
                    <a:pt x="8058408" y="570473"/>
                  </a:lnTo>
                  <a:lnTo>
                    <a:pt x="8063339" y="617019"/>
                  </a:lnTo>
                  <a:lnTo>
                    <a:pt x="8065008" y="664464"/>
                  </a:lnTo>
                  <a:lnTo>
                    <a:pt x="8065008" y="3322320"/>
                  </a:lnTo>
                  <a:lnTo>
                    <a:pt x="8063339" y="3369764"/>
                  </a:lnTo>
                  <a:lnTo>
                    <a:pt x="8058408" y="3416310"/>
                  </a:lnTo>
                  <a:lnTo>
                    <a:pt x="8050327" y="3461845"/>
                  </a:lnTo>
                  <a:lnTo>
                    <a:pt x="8039208" y="3506255"/>
                  </a:lnTo>
                  <a:lnTo>
                    <a:pt x="8025165" y="3549428"/>
                  </a:lnTo>
                  <a:lnTo>
                    <a:pt x="8008309" y="3591253"/>
                  </a:lnTo>
                  <a:lnTo>
                    <a:pt x="7988754" y="3631615"/>
                  </a:lnTo>
                  <a:lnTo>
                    <a:pt x="7966612" y="3670404"/>
                  </a:lnTo>
                  <a:lnTo>
                    <a:pt x="7941995" y="3707505"/>
                  </a:lnTo>
                  <a:lnTo>
                    <a:pt x="7915016" y="3742807"/>
                  </a:lnTo>
                  <a:lnTo>
                    <a:pt x="7885787" y="3776197"/>
                  </a:lnTo>
                  <a:lnTo>
                    <a:pt x="7854421" y="3807563"/>
                  </a:lnTo>
                  <a:lnTo>
                    <a:pt x="7821031" y="3836792"/>
                  </a:lnTo>
                  <a:lnTo>
                    <a:pt x="7785729" y="3863771"/>
                  </a:lnTo>
                  <a:lnTo>
                    <a:pt x="7748628" y="3888388"/>
                  </a:lnTo>
                  <a:lnTo>
                    <a:pt x="7709839" y="3910530"/>
                  </a:lnTo>
                  <a:lnTo>
                    <a:pt x="7669477" y="3930085"/>
                  </a:lnTo>
                  <a:lnTo>
                    <a:pt x="7627652" y="3946941"/>
                  </a:lnTo>
                  <a:lnTo>
                    <a:pt x="7584479" y="3960984"/>
                  </a:lnTo>
                  <a:lnTo>
                    <a:pt x="7540069" y="3972103"/>
                  </a:lnTo>
                  <a:lnTo>
                    <a:pt x="7494534" y="3980184"/>
                  </a:lnTo>
                  <a:lnTo>
                    <a:pt x="7447988" y="3985115"/>
                  </a:lnTo>
                  <a:lnTo>
                    <a:pt x="7400544" y="3986784"/>
                  </a:lnTo>
                  <a:lnTo>
                    <a:pt x="664463" y="3986784"/>
                  </a:lnTo>
                  <a:lnTo>
                    <a:pt x="617019" y="3985115"/>
                  </a:lnTo>
                  <a:lnTo>
                    <a:pt x="570473" y="3980184"/>
                  </a:lnTo>
                  <a:lnTo>
                    <a:pt x="524938" y="3972103"/>
                  </a:lnTo>
                  <a:lnTo>
                    <a:pt x="480528" y="3960984"/>
                  </a:lnTo>
                  <a:lnTo>
                    <a:pt x="437355" y="3946941"/>
                  </a:lnTo>
                  <a:lnTo>
                    <a:pt x="395530" y="3930085"/>
                  </a:lnTo>
                  <a:lnTo>
                    <a:pt x="355168" y="3910530"/>
                  </a:lnTo>
                  <a:lnTo>
                    <a:pt x="316379" y="3888388"/>
                  </a:lnTo>
                  <a:lnTo>
                    <a:pt x="279278" y="3863771"/>
                  </a:lnTo>
                  <a:lnTo>
                    <a:pt x="243976" y="3836792"/>
                  </a:lnTo>
                  <a:lnTo>
                    <a:pt x="210586" y="3807563"/>
                  </a:lnTo>
                  <a:lnTo>
                    <a:pt x="179220" y="3776197"/>
                  </a:lnTo>
                  <a:lnTo>
                    <a:pt x="149991" y="3742807"/>
                  </a:lnTo>
                  <a:lnTo>
                    <a:pt x="123012" y="3707505"/>
                  </a:lnTo>
                  <a:lnTo>
                    <a:pt x="98395" y="3670404"/>
                  </a:lnTo>
                  <a:lnTo>
                    <a:pt x="76253" y="3631615"/>
                  </a:lnTo>
                  <a:lnTo>
                    <a:pt x="56698" y="3591253"/>
                  </a:lnTo>
                  <a:lnTo>
                    <a:pt x="39842" y="3549428"/>
                  </a:lnTo>
                  <a:lnTo>
                    <a:pt x="25799" y="3506255"/>
                  </a:lnTo>
                  <a:lnTo>
                    <a:pt x="14680" y="3461845"/>
                  </a:lnTo>
                  <a:lnTo>
                    <a:pt x="6599" y="3416310"/>
                  </a:lnTo>
                  <a:lnTo>
                    <a:pt x="1668" y="3369764"/>
                  </a:lnTo>
                  <a:lnTo>
                    <a:pt x="0" y="3322320"/>
                  </a:lnTo>
                  <a:lnTo>
                    <a:pt x="0" y="66446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5" name="Google Shape;235;p8"/>
          <p:cNvSpPr txBox="1"/>
          <p:nvPr/>
        </p:nvSpPr>
        <p:spPr>
          <a:xfrm>
            <a:off x="6786118" y="3238661"/>
            <a:ext cx="727265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Swarm is a censorship resistant, permissionless, and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decentralized file share and storage platform.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stores Ethereum records to distribute blockchain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as well as Dapp codes throughout the network.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runs on a peer-to-peer basis that allows to transfer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resources/data among the nodes.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6754494" y="228422"/>
            <a:ext cx="2747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Contract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079" y="685800"/>
            <a:ext cx="4306824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0"/>
          <p:cNvGrpSpPr/>
          <p:nvPr/>
        </p:nvGrpSpPr>
        <p:grpSpPr>
          <a:xfrm>
            <a:off x="6641592" y="2852927"/>
            <a:ext cx="8065134" cy="3438525"/>
            <a:chOff x="6641592" y="2852927"/>
            <a:chExt cx="8065134" cy="3438525"/>
          </a:xfrm>
        </p:grpSpPr>
        <p:sp>
          <p:nvSpPr>
            <p:cNvPr id="243" name="Google Shape;243;p10"/>
            <p:cNvSpPr/>
            <p:nvPr/>
          </p:nvSpPr>
          <p:spPr>
            <a:xfrm>
              <a:off x="6641592" y="2852927"/>
              <a:ext cx="8065134" cy="3438525"/>
            </a:xfrm>
            <a:custGeom>
              <a:rect b="b" l="l" r="r" t="t"/>
              <a:pathLst>
                <a:path extrusionOk="0" h="3438525" w="8065134">
                  <a:moveTo>
                    <a:pt x="7491984" y="0"/>
                  </a:moveTo>
                  <a:lnTo>
                    <a:pt x="573024" y="0"/>
                  </a:lnTo>
                  <a:lnTo>
                    <a:pt x="526025" y="1899"/>
                  </a:lnTo>
                  <a:lnTo>
                    <a:pt x="480073" y="7499"/>
                  </a:lnTo>
                  <a:lnTo>
                    <a:pt x="435315" y="16652"/>
                  </a:lnTo>
                  <a:lnTo>
                    <a:pt x="391899" y="29212"/>
                  </a:lnTo>
                  <a:lnTo>
                    <a:pt x="349972" y="45029"/>
                  </a:lnTo>
                  <a:lnTo>
                    <a:pt x="309681" y="63957"/>
                  </a:lnTo>
                  <a:lnTo>
                    <a:pt x="271174" y="85849"/>
                  </a:lnTo>
                  <a:lnTo>
                    <a:pt x="234598" y="110557"/>
                  </a:lnTo>
                  <a:lnTo>
                    <a:pt x="200101" y="137933"/>
                  </a:lnTo>
                  <a:lnTo>
                    <a:pt x="167830" y="167830"/>
                  </a:lnTo>
                  <a:lnTo>
                    <a:pt x="137933" y="200101"/>
                  </a:lnTo>
                  <a:lnTo>
                    <a:pt x="110557" y="234598"/>
                  </a:lnTo>
                  <a:lnTo>
                    <a:pt x="85849" y="271174"/>
                  </a:lnTo>
                  <a:lnTo>
                    <a:pt x="63957" y="309681"/>
                  </a:lnTo>
                  <a:lnTo>
                    <a:pt x="45029" y="349972"/>
                  </a:lnTo>
                  <a:lnTo>
                    <a:pt x="29212" y="391899"/>
                  </a:lnTo>
                  <a:lnTo>
                    <a:pt x="16652" y="435315"/>
                  </a:lnTo>
                  <a:lnTo>
                    <a:pt x="7499" y="480073"/>
                  </a:lnTo>
                  <a:lnTo>
                    <a:pt x="1899" y="526025"/>
                  </a:lnTo>
                  <a:lnTo>
                    <a:pt x="0" y="573024"/>
                  </a:lnTo>
                  <a:lnTo>
                    <a:pt x="0" y="2865120"/>
                  </a:lnTo>
                  <a:lnTo>
                    <a:pt x="1899" y="2912118"/>
                  </a:lnTo>
                  <a:lnTo>
                    <a:pt x="7499" y="2958070"/>
                  </a:lnTo>
                  <a:lnTo>
                    <a:pt x="16652" y="3002828"/>
                  </a:lnTo>
                  <a:lnTo>
                    <a:pt x="29212" y="3046244"/>
                  </a:lnTo>
                  <a:lnTo>
                    <a:pt x="45029" y="3088171"/>
                  </a:lnTo>
                  <a:lnTo>
                    <a:pt x="63957" y="3128462"/>
                  </a:lnTo>
                  <a:lnTo>
                    <a:pt x="85849" y="3166969"/>
                  </a:lnTo>
                  <a:lnTo>
                    <a:pt x="110557" y="3203545"/>
                  </a:lnTo>
                  <a:lnTo>
                    <a:pt x="137933" y="3238042"/>
                  </a:lnTo>
                  <a:lnTo>
                    <a:pt x="167830" y="3270313"/>
                  </a:lnTo>
                  <a:lnTo>
                    <a:pt x="200101" y="3300210"/>
                  </a:lnTo>
                  <a:lnTo>
                    <a:pt x="234598" y="3327586"/>
                  </a:lnTo>
                  <a:lnTo>
                    <a:pt x="271174" y="3352294"/>
                  </a:lnTo>
                  <a:lnTo>
                    <a:pt x="309681" y="3374186"/>
                  </a:lnTo>
                  <a:lnTo>
                    <a:pt x="349972" y="3393114"/>
                  </a:lnTo>
                  <a:lnTo>
                    <a:pt x="391899" y="3408931"/>
                  </a:lnTo>
                  <a:lnTo>
                    <a:pt x="435315" y="3421491"/>
                  </a:lnTo>
                  <a:lnTo>
                    <a:pt x="480073" y="3430644"/>
                  </a:lnTo>
                  <a:lnTo>
                    <a:pt x="526025" y="3436244"/>
                  </a:lnTo>
                  <a:lnTo>
                    <a:pt x="573024" y="3438144"/>
                  </a:lnTo>
                  <a:lnTo>
                    <a:pt x="7491984" y="3438144"/>
                  </a:lnTo>
                  <a:lnTo>
                    <a:pt x="7538982" y="3436244"/>
                  </a:lnTo>
                  <a:lnTo>
                    <a:pt x="7584934" y="3430644"/>
                  </a:lnTo>
                  <a:lnTo>
                    <a:pt x="7629692" y="3421491"/>
                  </a:lnTo>
                  <a:lnTo>
                    <a:pt x="7673108" y="3408931"/>
                  </a:lnTo>
                  <a:lnTo>
                    <a:pt x="7715035" y="3393114"/>
                  </a:lnTo>
                  <a:lnTo>
                    <a:pt x="7755326" y="3374186"/>
                  </a:lnTo>
                  <a:lnTo>
                    <a:pt x="7793833" y="3352294"/>
                  </a:lnTo>
                  <a:lnTo>
                    <a:pt x="7830409" y="3327586"/>
                  </a:lnTo>
                  <a:lnTo>
                    <a:pt x="7864906" y="3300210"/>
                  </a:lnTo>
                  <a:lnTo>
                    <a:pt x="7897177" y="3270313"/>
                  </a:lnTo>
                  <a:lnTo>
                    <a:pt x="7927074" y="3238042"/>
                  </a:lnTo>
                  <a:lnTo>
                    <a:pt x="7954450" y="3203545"/>
                  </a:lnTo>
                  <a:lnTo>
                    <a:pt x="7979158" y="3166969"/>
                  </a:lnTo>
                  <a:lnTo>
                    <a:pt x="8001050" y="3128462"/>
                  </a:lnTo>
                  <a:lnTo>
                    <a:pt x="8019978" y="3088171"/>
                  </a:lnTo>
                  <a:lnTo>
                    <a:pt x="8035795" y="3046244"/>
                  </a:lnTo>
                  <a:lnTo>
                    <a:pt x="8048355" y="3002828"/>
                  </a:lnTo>
                  <a:lnTo>
                    <a:pt x="8057508" y="2958070"/>
                  </a:lnTo>
                  <a:lnTo>
                    <a:pt x="8063108" y="2912118"/>
                  </a:lnTo>
                  <a:lnTo>
                    <a:pt x="8065008" y="2865120"/>
                  </a:lnTo>
                  <a:lnTo>
                    <a:pt x="8065008" y="573024"/>
                  </a:lnTo>
                  <a:lnTo>
                    <a:pt x="8063108" y="526025"/>
                  </a:lnTo>
                  <a:lnTo>
                    <a:pt x="8057508" y="480073"/>
                  </a:lnTo>
                  <a:lnTo>
                    <a:pt x="8048355" y="435315"/>
                  </a:lnTo>
                  <a:lnTo>
                    <a:pt x="8035795" y="391899"/>
                  </a:lnTo>
                  <a:lnTo>
                    <a:pt x="8019978" y="349972"/>
                  </a:lnTo>
                  <a:lnTo>
                    <a:pt x="8001050" y="309681"/>
                  </a:lnTo>
                  <a:lnTo>
                    <a:pt x="7979158" y="271174"/>
                  </a:lnTo>
                  <a:lnTo>
                    <a:pt x="7954450" y="234598"/>
                  </a:lnTo>
                  <a:lnTo>
                    <a:pt x="7927074" y="200101"/>
                  </a:lnTo>
                  <a:lnTo>
                    <a:pt x="7897177" y="167830"/>
                  </a:lnTo>
                  <a:lnTo>
                    <a:pt x="7864906" y="137933"/>
                  </a:lnTo>
                  <a:lnTo>
                    <a:pt x="7830409" y="110557"/>
                  </a:lnTo>
                  <a:lnTo>
                    <a:pt x="7793833" y="85849"/>
                  </a:lnTo>
                  <a:lnTo>
                    <a:pt x="7755326" y="63957"/>
                  </a:lnTo>
                  <a:lnTo>
                    <a:pt x="7715035" y="45029"/>
                  </a:lnTo>
                  <a:lnTo>
                    <a:pt x="7673108" y="29212"/>
                  </a:lnTo>
                  <a:lnTo>
                    <a:pt x="7629692" y="16652"/>
                  </a:lnTo>
                  <a:lnTo>
                    <a:pt x="7584934" y="7499"/>
                  </a:lnTo>
                  <a:lnTo>
                    <a:pt x="7538982" y="1899"/>
                  </a:lnTo>
                  <a:lnTo>
                    <a:pt x="7491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6641592" y="2852927"/>
              <a:ext cx="8065134" cy="3438525"/>
            </a:xfrm>
            <a:custGeom>
              <a:rect b="b" l="l" r="r" t="t"/>
              <a:pathLst>
                <a:path extrusionOk="0" h="3438525" w="8065134">
                  <a:moveTo>
                    <a:pt x="0" y="573024"/>
                  </a:moveTo>
                  <a:lnTo>
                    <a:pt x="1899" y="526025"/>
                  </a:lnTo>
                  <a:lnTo>
                    <a:pt x="7499" y="480073"/>
                  </a:lnTo>
                  <a:lnTo>
                    <a:pt x="16652" y="435315"/>
                  </a:lnTo>
                  <a:lnTo>
                    <a:pt x="29212" y="391899"/>
                  </a:lnTo>
                  <a:lnTo>
                    <a:pt x="45029" y="349972"/>
                  </a:lnTo>
                  <a:lnTo>
                    <a:pt x="63957" y="309681"/>
                  </a:lnTo>
                  <a:lnTo>
                    <a:pt x="85849" y="271174"/>
                  </a:lnTo>
                  <a:lnTo>
                    <a:pt x="110557" y="234598"/>
                  </a:lnTo>
                  <a:lnTo>
                    <a:pt x="137933" y="200101"/>
                  </a:lnTo>
                  <a:lnTo>
                    <a:pt x="167830" y="167830"/>
                  </a:lnTo>
                  <a:lnTo>
                    <a:pt x="200101" y="137933"/>
                  </a:lnTo>
                  <a:lnTo>
                    <a:pt x="234598" y="110557"/>
                  </a:lnTo>
                  <a:lnTo>
                    <a:pt x="271174" y="85849"/>
                  </a:lnTo>
                  <a:lnTo>
                    <a:pt x="309681" y="63957"/>
                  </a:lnTo>
                  <a:lnTo>
                    <a:pt x="349972" y="45029"/>
                  </a:lnTo>
                  <a:lnTo>
                    <a:pt x="391899" y="29212"/>
                  </a:lnTo>
                  <a:lnTo>
                    <a:pt x="435315" y="16652"/>
                  </a:lnTo>
                  <a:lnTo>
                    <a:pt x="480073" y="7499"/>
                  </a:lnTo>
                  <a:lnTo>
                    <a:pt x="526025" y="1899"/>
                  </a:lnTo>
                  <a:lnTo>
                    <a:pt x="573024" y="0"/>
                  </a:lnTo>
                  <a:lnTo>
                    <a:pt x="7491984" y="0"/>
                  </a:lnTo>
                  <a:lnTo>
                    <a:pt x="7538982" y="1899"/>
                  </a:lnTo>
                  <a:lnTo>
                    <a:pt x="7584934" y="7499"/>
                  </a:lnTo>
                  <a:lnTo>
                    <a:pt x="7629692" y="16652"/>
                  </a:lnTo>
                  <a:lnTo>
                    <a:pt x="7673108" y="29212"/>
                  </a:lnTo>
                  <a:lnTo>
                    <a:pt x="7715035" y="45029"/>
                  </a:lnTo>
                  <a:lnTo>
                    <a:pt x="7755326" y="63957"/>
                  </a:lnTo>
                  <a:lnTo>
                    <a:pt x="7793833" y="85849"/>
                  </a:lnTo>
                  <a:lnTo>
                    <a:pt x="7830409" y="110557"/>
                  </a:lnTo>
                  <a:lnTo>
                    <a:pt x="7864906" y="137933"/>
                  </a:lnTo>
                  <a:lnTo>
                    <a:pt x="7897177" y="167830"/>
                  </a:lnTo>
                  <a:lnTo>
                    <a:pt x="7927074" y="200101"/>
                  </a:lnTo>
                  <a:lnTo>
                    <a:pt x="7954450" y="234598"/>
                  </a:lnTo>
                  <a:lnTo>
                    <a:pt x="7979158" y="271174"/>
                  </a:lnTo>
                  <a:lnTo>
                    <a:pt x="8001050" y="309681"/>
                  </a:lnTo>
                  <a:lnTo>
                    <a:pt x="8019978" y="349972"/>
                  </a:lnTo>
                  <a:lnTo>
                    <a:pt x="8035795" y="391899"/>
                  </a:lnTo>
                  <a:lnTo>
                    <a:pt x="8048355" y="435315"/>
                  </a:lnTo>
                  <a:lnTo>
                    <a:pt x="8057508" y="480073"/>
                  </a:lnTo>
                  <a:lnTo>
                    <a:pt x="8063108" y="526025"/>
                  </a:lnTo>
                  <a:lnTo>
                    <a:pt x="8065008" y="573024"/>
                  </a:lnTo>
                  <a:lnTo>
                    <a:pt x="8065008" y="2865120"/>
                  </a:lnTo>
                  <a:lnTo>
                    <a:pt x="8063108" y="2912118"/>
                  </a:lnTo>
                  <a:lnTo>
                    <a:pt x="8057508" y="2958070"/>
                  </a:lnTo>
                  <a:lnTo>
                    <a:pt x="8048355" y="3002828"/>
                  </a:lnTo>
                  <a:lnTo>
                    <a:pt x="8035795" y="3046244"/>
                  </a:lnTo>
                  <a:lnTo>
                    <a:pt x="8019978" y="3088171"/>
                  </a:lnTo>
                  <a:lnTo>
                    <a:pt x="8001050" y="3128462"/>
                  </a:lnTo>
                  <a:lnTo>
                    <a:pt x="7979158" y="3166969"/>
                  </a:lnTo>
                  <a:lnTo>
                    <a:pt x="7954450" y="3203545"/>
                  </a:lnTo>
                  <a:lnTo>
                    <a:pt x="7927074" y="3238042"/>
                  </a:lnTo>
                  <a:lnTo>
                    <a:pt x="7897177" y="3270313"/>
                  </a:lnTo>
                  <a:lnTo>
                    <a:pt x="7864906" y="3300210"/>
                  </a:lnTo>
                  <a:lnTo>
                    <a:pt x="7830409" y="3327586"/>
                  </a:lnTo>
                  <a:lnTo>
                    <a:pt x="7793833" y="3352294"/>
                  </a:lnTo>
                  <a:lnTo>
                    <a:pt x="7755326" y="3374186"/>
                  </a:lnTo>
                  <a:lnTo>
                    <a:pt x="7715035" y="3393114"/>
                  </a:lnTo>
                  <a:lnTo>
                    <a:pt x="7673108" y="3408931"/>
                  </a:lnTo>
                  <a:lnTo>
                    <a:pt x="7629692" y="3421491"/>
                  </a:lnTo>
                  <a:lnTo>
                    <a:pt x="7584934" y="3430644"/>
                  </a:lnTo>
                  <a:lnTo>
                    <a:pt x="7538982" y="3436244"/>
                  </a:lnTo>
                  <a:lnTo>
                    <a:pt x="7491984" y="3438144"/>
                  </a:lnTo>
                  <a:lnTo>
                    <a:pt x="573024" y="3438144"/>
                  </a:lnTo>
                  <a:lnTo>
                    <a:pt x="526025" y="3436244"/>
                  </a:lnTo>
                  <a:lnTo>
                    <a:pt x="480073" y="3430644"/>
                  </a:lnTo>
                  <a:lnTo>
                    <a:pt x="435315" y="3421491"/>
                  </a:lnTo>
                  <a:lnTo>
                    <a:pt x="391899" y="3408931"/>
                  </a:lnTo>
                  <a:lnTo>
                    <a:pt x="349972" y="3393114"/>
                  </a:lnTo>
                  <a:lnTo>
                    <a:pt x="309681" y="3374186"/>
                  </a:lnTo>
                  <a:lnTo>
                    <a:pt x="271174" y="3352294"/>
                  </a:lnTo>
                  <a:lnTo>
                    <a:pt x="234598" y="3327586"/>
                  </a:lnTo>
                  <a:lnTo>
                    <a:pt x="200101" y="3300210"/>
                  </a:lnTo>
                  <a:lnTo>
                    <a:pt x="167830" y="3270313"/>
                  </a:lnTo>
                  <a:lnTo>
                    <a:pt x="137933" y="3238042"/>
                  </a:lnTo>
                  <a:lnTo>
                    <a:pt x="110557" y="3203545"/>
                  </a:lnTo>
                  <a:lnTo>
                    <a:pt x="85849" y="3166969"/>
                  </a:lnTo>
                  <a:lnTo>
                    <a:pt x="63957" y="3128462"/>
                  </a:lnTo>
                  <a:lnTo>
                    <a:pt x="45029" y="3088171"/>
                  </a:lnTo>
                  <a:lnTo>
                    <a:pt x="29212" y="3046244"/>
                  </a:lnTo>
                  <a:lnTo>
                    <a:pt x="16652" y="3002828"/>
                  </a:lnTo>
                  <a:lnTo>
                    <a:pt x="7499" y="2958070"/>
                  </a:lnTo>
                  <a:lnTo>
                    <a:pt x="1899" y="2912118"/>
                  </a:lnTo>
                  <a:lnTo>
                    <a:pt x="0" y="2865120"/>
                  </a:lnTo>
                  <a:lnTo>
                    <a:pt x="0" y="573024"/>
                  </a:lnTo>
                  <a:close/>
                </a:path>
              </a:pathLst>
            </a:custGeom>
            <a:noFill/>
            <a:ln cap="flat" cmpd="sng" w="190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5" name="Google Shape;245;p10"/>
          <p:cNvSpPr txBox="1"/>
          <p:nvPr/>
        </p:nvSpPr>
        <p:spPr>
          <a:xfrm>
            <a:off x="6979157" y="3046551"/>
            <a:ext cx="7398384" cy="297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68935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contracts are computer programs that are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stored on Ethereum’s Blockchain.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301625" rtl="0" algn="l">
              <a:lnSpc>
                <a:spcPct val="115500"/>
              </a:lnSpc>
              <a:spcBef>
                <a:spcPts val="985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Contracts can be used to build currencies and store  financial assets.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They are used to design voting systems, decentralized  organizations, data feeds, title registries, and  thousands of other applications.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6" name="Google Shape;246;p10"/>
          <p:cNvGrpSpPr/>
          <p:nvPr/>
        </p:nvGrpSpPr>
        <p:grpSpPr>
          <a:xfrm>
            <a:off x="2068067" y="2525267"/>
            <a:ext cx="4023360" cy="4097020"/>
            <a:chOff x="2068067" y="2525267"/>
            <a:chExt cx="4023360" cy="4097020"/>
          </a:xfrm>
        </p:grpSpPr>
        <p:pic>
          <p:nvPicPr>
            <p:cNvPr id="247" name="Google Shape;24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14015" y="2901695"/>
              <a:ext cx="3331463" cy="33406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0"/>
            <p:cNvSpPr/>
            <p:nvPr/>
          </p:nvSpPr>
          <p:spPr>
            <a:xfrm>
              <a:off x="2068067" y="2525267"/>
              <a:ext cx="4023360" cy="4097020"/>
            </a:xfrm>
            <a:custGeom>
              <a:rect b="b" l="l" r="r" t="t"/>
              <a:pathLst>
                <a:path extrusionOk="0" h="4097020" w="4023360">
                  <a:moveTo>
                    <a:pt x="0" y="2048255"/>
                  </a:moveTo>
                  <a:lnTo>
                    <a:pt x="565" y="1999210"/>
                  </a:lnTo>
                  <a:lnTo>
                    <a:pt x="2253" y="1950448"/>
                  </a:lnTo>
                  <a:lnTo>
                    <a:pt x="5051" y="1901981"/>
                  </a:lnTo>
                  <a:lnTo>
                    <a:pt x="8946" y="1853823"/>
                  </a:lnTo>
                  <a:lnTo>
                    <a:pt x="13925" y="1805985"/>
                  </a:lnTo>
                  <a:lnTo>
                    <a:pt x="19977" y="1758482"/>
                  </a:lnTo>
                  <a:lnTo>
                    <a:pt x="27088" y="1711326"/>
                  </a:lnTo>
                  <a:lnTo>
                    <a:pt x="35246" y="1664529"/>
                  </a:lnTo>
                  <a:lnTo>
                    <a:pt x="44438" y="1618105"/>
                  </a:lnTo>
                  <a:lnTo>
                    <a:pt x="54652" y="1572066"/>
                  </a:lnTo>
                  <a:lnTo>
                    <a:pt x="65875" y="1526426"/>
                  </a:lnTo>
                  <a:lnTo>
                    <a:pt x="78094" y="1481196"/>
                  </a:lnTo>
                  <a:lnTo>
                    <a:pt x="91296" y="1436391"/>
                  </a:lnTo>
                  <a:lnTo>
                    <a:pt x="105470" y="1392022"/>
                  </a:lnTo>
                  <a:lnTo>
                    <a:pt x="120603" y="1348103"/>
                  </a:lnTo>
                  <a:lnTo>
                    <a:pt x="136682" y="1304646"/>
                  </a:lnTo>
                  <a:lnTo>
                    <a:pt x="153693" y="1261665"/>
                  </a:lnTo>
                  <a:lnTo>
                    <a:pt x="171626" y="1219171"/>
                  </a:lnTo>
                  <a:lnTo>
                    <a:pt x="190467" y="1177179"/>
                  </a:lnTo>
                  <a:lnTo>
                    <a:pt x="210203" y="1135700"/>
                  </a:lnTo>
                  <a:lnTo>
                    <a:pt x="230822" y="1094748"/>
                  </a:lnTo>
                  <a:lnTo>
                    <a:pt x="252311" y="1054336"/>
                  </a:lnTo>
                  <a:lnTo>
                    <a:pt x="274658" y="1014476"/>
                  </a:lnTo>
                  <a:lnTo>
                    <a:pt x="297850" y="975180"/>
                  </a:lnTo>
                  <a:lnTo>
                    <a:pt x="321875" y="936463"/>
                  </a:lnTo>
                  <a:lnTo>
                    <a:pt x="346719" y="898337"/>
                  </a:lnTo>
                  <a:lnTo>
                    <a:pt x="372371" y="860814"/>
                  </a:lnTo>
                  <a:lnTo>
                    <a:pt x="398817" y="823908"/>
                  </a:lnTo>
                  <a:lnTo>
                    <a:pt x="426045" y="787631"/>
                  </a:lnTo>
                  <a:lnTo>
                    <a:pt x="454043" y="751997"/>
                  </a:lnTo>
                  <a:lnTo>
                    <a:pt x="482798" y="717017"/>
                  </a:lnTo>
                  <a:lnTo>
                    <a:pt x="512296" y="682705"/>
                  </a:lnTo>
                  <a:lnTo>
                    <a:pt x="542526" y="649074"/>
                  </a:lnTo>
                  <a:lnTo>
                    <a:pt x="573476" y="616136"/>
                  </a:lnTo>
                  <a:lnTo>
                    <a:pt x="605131" y="583905"/>
                  </a:lnTo>
                  <a:lnTo>
                    <a:pt x="637481" y="552393"/>
                  </a:lnTo>
                  <a:lnTo>
                    <a:pt x="670511" y="521613"/>
                  </a:lnTo>
                  <a:lnTo>
                    <a:pt x="704210" y="491578"/>
                  </a:lnTo>
                  <a:lnTo>
                    <a:pt x="738565" y="462301"/>
                  </a:lnTo>
                  <a:lnTo>
                    <a:pt x="773563" y="433794"/>
                  </a:lnTo>
                  <a:lnTo>
                    <a:pt x="809192" y="406070"/>
                  </a:lnTo>
                  <a:lnTo>
                    <a:pt x="845440" y="379143"/>
                  </a:lnTo>
                  <a:lnTo>
                    <a:pt x="882292" y="353025"/>
                  </a:lnTo>
                  <a:lnTo>
                    <a:pt x="919738" y="327729"/>
                  </a:lnTo>
                  <a:lnTo>
                    <a:pt x="957763" y="303267"/>
                  </a:lnTo>
                  <a:lnTo>
                    <a:pt x="996357" y="279654"/>
                  </a:lnTo>
                  <a:lnTo>
                    <a:pt x="1035505" y="256900"/>
                  </a:lnTo>
                  <a:lnTo>
                    <a:pt x="1075196" y="235020"/>
                  </a:lnTo>
                  <a:lnTo>
                    <a:pt x="1115417" y="214026"/>
                  </a:lnTo>
                  <a:lnTo>
                    <a:pt x="1156155" y="193931"/>
                  </a:lnTo>
                  <a:lnTo>
                    <a:pt x="1197398" y="174747"/>
                  </a:lnTo>
                  <a:lnTo>
                    <a:pt x="1239132" y="156489"/>
                  </a:lnTo>
                  <a:lnTo>
                    <a:pt x="1281346" y="139168"/>
                  </a:lnTo>
                  <a:lnTo>
                    <a:pt x="1324027" y="122797"/>
                  </a:lnTo>
                  <a:lnTo>
                    <a:pt x="1367162" y="107389"/>
                  </a:lnTo>
                  <a:lnTo>
                    <a:pt x="1410738" y="92957"/>
                  </a:lnTo>
                  <a:lnTo>
                    <a:pt x="1454744" y="79514"/>
                  </a:lnTo>
                  <a:lnTo>
                    <a:pt x="1499166" y="67073"/>
                  </a:lnTo>
                  <a:lnTo>
                    <a:pt x="1543991" y="55646"/>
                  </a:lnTo>
                  <a:lnTo>
                    <a:pt x="1589208" y="45246"/>
                  </a:lnTo>
                  <a:lnTo>
                    <a:pt x="1634803" y="35887"/>
                  </a:lnTo>
                  <a:lnTo>
                    <a:pt x="1680765" y="27581"/>
                  </a:lnTo>
                  <a:lnTo>
                    <a:pt x="1727079" y="20340"/>
                  </a:lnTo>
                  <a:lnTo>
                    <a:pt x="1773734" y="14179"/>
                  </a:lnTo>
                  <a:lnTo>
                    <a:pt x="1820718" y="9108"/>
                  </a:lnTo>
                  <a:lnTo>
                    <a:pt x="1868016" y="5142"/>
                  </a:lnTo>
                  <a:lnTo>
                    <a:pt x="1915618" y="2294"/>
                  </a:lnTo>
                  <a:lnTo>
                    <a:pt x="1963510" y="575"/>
                  </a:lnTo>
                  <a:lnTo>
                    <a:pt x="2011680" y="0"/>
                  </a:lnTo>
                  <a:lnTo>
                    <a:pt x="2059849" y="575"/>
                  </a:lnTo>
                  <a:lnTo>
                    <a:pt x="2107741" y="2294"/>
                  </a:lnTo>
                  <a:lnTo>
                    <a:pt x="2155343" y="5142"/>
                  </a:lnTo>
                  <a:lnTo>
                    <a:pt x="2202641" y="9108"/>
                  </a:lnTo>
                  <a:lnTo>
                    <a:pt x="2249625" y="14179"/>
                  </a:lnTo>
                  <a:lnTo>
                    <a:pt x="2296280" y="20340"/>
                  </a:lnTo>
                  <a:lnTo>
                    <a:pt x="2342594" y="27581"/>
                  </a:lnTo>
                  <a:lnTo>
                    <a:pt x="2388556" y="35887"/>
                  </a:lnTo>
                  <a:lnTo>
                    <a:pt x="2434151" y="45246"/>
                  </a:lnTo>
                  <a:lnTo>
                    <a:pt x="2479368" y="55646"/>
                  </a:lnTo>
                  <a:lnTo>
                    <a:pt x="2524193" y="67073"/>
                  </a:lnTo>
                  <a:lnTo>
                    <a:pt x="2568615" y="79514"/>
                  </a:lnTo>
                  <a:lnTo>
                    <a:pt x="2612621" y="92957"/>
                  </a:lnTo>
                  <a:lnTo>
                    <a:pt x="2656197" y="107389"/>
                  </a:lnTo>
                  <a:lnTo>
                    <a:pt x="2699332" y="122797"/>
                  </a:lnTo>
                  <a:lnTo>
                    <a:pt x="2742013" y="139168"/>
                  </a:lnTo>
                  <a:lnTo>
                    <a:pt x="2784227" y="156489"/>
                  </a:lnTo>
                  <a:lnTo>
                    <a:pt x="2825961" y="174747"/>
                  </a:lnTo>
                  <a:lnTo>
                    <a:pt x="2867204" y="193931"/>
                  </a:lnTo>
                  <a:lnTo>
                    <a:pt x="2907942" y="214026"/>
                  </a:lnTo>
                  <a:lnTo>
                    <a:pt x="2948163" y="235020"/>
                  </a:lnTo>
                  <a:lnTo>
                    <a:pt x="2987854" y="256900"/>
                  </a:lnTo>
                  <a:lnTo>
                    <a:pt x="3027002" y="279653"/>
                  </a:lnTo>
                  <a:lnTo>
                    <a:pt x="3065596" y="303267"/>
                  </a:lnTo>
                  <a:lnTo>
                    <a:pt x="3103621" y="327729"/>
                  </a:lnTo>
                  <a:lnTo>
                    <a:pt x="3141067" y="353025"/>
                  </a:lnTo>
                  <a:lnTo>
                    <a:pt x="3177919" y="379143"/>
                  </a:lnTo>
                  <a:lnTo>
                    <a:pt x="3214167" y="406070"/>
                  </a:lnTo>
                  <a:lnTo>
                    <a:pt x="3249796" y="433794"/>
                  </a:lnTo>
                  <a:lnTo>
                    <a:pt x="3284794" y="462301"/>
                  </a:lnTo>
                  <a:lnTo>
                    <a:pt x="3319149" y="491578"/>
                  </a:lnTo>
                  <a:lnTo>
                    <a:pt x="3352848" y="521613"/>
                  </a:lnTo>
                  <a:lnTo>
                    <a:pt x="3385878" y="552393"/>
                  </a:lnTo>
                  <a:lnTo>
                    <a:pt x="3418228" y="583905"/>
                  </a:lnTo>
                  <a:lnTo>
                    <a:pt x="3449883" y="616136"/>
                  </a:lnTo>
                  <a:lnTo>
                    <a:pt x="3480833" y="649074"/>
                  </a:lnTo>
                  <a:lnTo>
                    <a:pt x="3511063" y="682705"/>
                  </a:lnTo>
                  <a:lnTo>
                    <a:pt x="3540561" y="717017"/>
                  </a:lnTo>
                  <a:lnTo>
                    <a:pt x="3569316" y="751997"/>
                  </a:lnTo>
                  <a:lnTo>
                    <a:pt x="3597314" y="787631"/>
                  </a:lnTo>
                  <a:lnTo>
                    <a:pt x="3624542" y="823908"/>
                  </a:lnTo>
                  <a:lnTo>
                    <a:pt x="3650988" y="860814"/>
                  </a:lnTo>
                  <a:lnTo>
                    <a:pt x="3676640" y="898337"/>
                  </a:lnTo>
                  <a:lnTo>
                    <a:pt x="3701484" y="936463"/>
                  </a:lnTo>
                  <a:lnTo>
                    <a:pt x="3725509" y="975180"/>
                  </a:lnTo>
                  <a:lnTo>
                    <a:pt x="3748701" y="1014475"/>
                  </a:lnTo>
                  <a:lnTo>
                    <a:pt x="3771048" y="1054336"/>
                  </a:lnTo>
                  <a:lnTo>
                    <a:pt x="3792537" y="1094748"/>
                  </a:lnTo>
                  <a:lnTo>
                    <a:pt x="3813156" y="1135700"/>
                  </a:lnTo>
                  <a:lnTo>
                    <a:pt x="3832892" y="1177179"/>
                  </a:lnTo>
                  <a:lnTo>
                    <a:pt x="3851733" y="1219171"/>
                  </a:lnTo>
                  <a:lnTo>
                    <a:pt x="3869666" y="1261665"/>
                  </a:lnTo>
                  <a:lnTo>
                    <a:pt x="3886677" y="1304646"/>
                  </a:lnTo>
                  <a:lnTo>
                    <a:pt x="3902756" y="1348103"/>
                  </a:lnTo>
                  <a:lnTo>
                    <a:pt x="3917889" y="1392022"/>
                  </a:lnTo>
                  <a:lnTo>
                    <a:pt x="3932063" y="1436391"/>
                  </a:lnTo>
                  <a:lnTo>
                    <a:pt x="3945265" y="1481196"/>
                  </a:lnTo>
                  <a:lnTo>
                    <a:pt x="3957484" y="1526426"/>
                  </a:lnTo>
                  <a:lnTo>
                    <a:pt x="3968707" y="1572066"/>
                  </a:lnTo>
                  <a:lnTo>
                    <a:pt x="3978921" y="1618105"/>
                  </a:lnTo>
                  <a:lnTo>
                    <a:pt x="3988113" y="1664529"/>
                  </a:lnTo>
                  <a:lnTo>
                    <a:pt x="3996271" y="1711326"/>
                  </a:lnTo>
                  <a:lnTo>
                    <a:pt x="4003382" y="1758482"/>
                  </a:lnTo>
                  <a:lnTo>
                    <a:pt x="4009434" y="1805985"/>
                  </a:lnTo>
                  <a:lnTo>
                    <a:pt x="4014413" y="1853823"/>
                  </a:lnTo>
                  <a:lnTo>
                    <a:pt x="4018308" y="1901981"/>
                  </a:lnTo>
                  <a:lnTo>
                    <a:pt x="4021106" y="1950448"/>
                  </a:lnTo>
                  <a:lnTo>
                    <a:pt x="4022794" y="1999210"/>
                  </a:lnTo>
                  <a:lnTo>
                    <a:pt x="4023359" y="2048255"/>
                  </a:lnTo>
                  <a:lnTo>
                    <a:pt x="4022794" y="2097301"/>
                  </a:lnTo>
                  <a:lnTo>
                    <a:pt x="4021106" y="2146063"/>
                  </a:lnTo>
                  <a:lnTo>
                    <a:pt x="4018308" y="2194530"/>
                  </a:lnTo>
                  <a:lnTo>
                    <a:pt x="4014413" y="2242688"/>
                  </a:lnTo>
                  <a:lnTo>
                    <a:pt x="4009434" y="2290526"/>
                  </a:lnTo>
                  <a:lnTo>
                    <a:pt x="4003382" y="2338029"/>
                  </a:lnTo>
                  <a:lnTo>
                    <a:pt x="3996271" y="2385185"/>
                  </a:lnTo>
                  <a:lnTo>
                    <a:pt x="3988113" y="2431982"/>
                  </a:lnTo>
                  <a:lnTo>
                    <a:pt x="3978921" y="2478406"/>
                  </a:lnTo>
                  <a:lnTo>
                    <a:pt x="3968707" y="2524445"/>
                  </a:lnTo>
                  <a:lnTo>
                    <a:pt x="3957484" y="2570085"/>
                  </a:lnTo>
                  <a:lnTo>
                    <a:pt x="3945265" y="2615315"/>
                  </a:lnTo>
                  <a:lnTo>
                    <a:pt x="3932063" y="2660120"/>
                  </a:lnTo>
                  <a:lnTo>
                    <a:pt x="3917889" y="2704489"/>
                  </a:lnTo>
                  <a:lnTo>
                    <a:pt x="3902756" y="2748408"/>
                  </a:lnTo>
                  <a:lnTo>
                    <a:pt x="3886677" y="2791865"/>
                  </a:lnTo>
                  <a:lnTo>
                    <a:pt x="3869666" y="2834846"/>
                  </a:lnTo>
                  <a:lnTo>
                    <a:pt x="3851733" y="2877340"/>
                  </a:lnTo>
                  <a:lnTo>
                    <a:pt x="3832892" y="2919332"/>
                  </a:lnTo>
                  <a:lnTo>
                    <a:pt x="3813156" y="2960811"/>
                  </a:lnTo>
                  <a:lnTo>
                    <a:pt x="3792537" y="3001763"/>
                  </a:lnTo>
                  <a:lnTo>
                    <a:pt x="3771048" y="3042175"/>
                  </a:lnTo>
                  <a:lnTo>
                    <a:pt x="3748701" y="3082035"/>
                  </a:lnTo>
                  <a:lnTo>
                    <a:pt x="3725509" y="3121331"/>
                  </a:lnTo>
                  <a:lnTo>
                    <a:pt x="3701484" y="3160048"/>
                  </a:lnTo>
                  <a:lnTo>
                    <a:pt x="3676640" y="3198174"/>
                  </a:lnTo>
                  <a:lnTo>
                    <a:pt x="3650988" y="3235697"/>
                  </a:lnTo>
                  <a:lnTo>
                    <a:pt x="3624542" y="3272603"/>
                  </a:lnTo>
                  <a:lnTo>
                    <a:pt x="3597314" y="3308880"/>
                  </a:lnTo>
                  <a:lnTo>
                    <a:pt x="3569316" y="3344514"/>
                  </a:lnTo>
                  <a:lnTo>
                    <a:pt x="3540561" y="3379494"/>
                  </a:lnTo>
                  <a:lnTo>
                    <a:pt x="3511063" y="3413806"/>
                  </a:lnTo>
                  <a:lnTo>
                    <a:pt x="3480833" y="3447437"/>
                  </a:lnTo>
                  <a:lnTo>
                    <a:pt x="3449883" y="3480375"/>
                  </a:lnTo>
                  <a:lnTo>
                    <a:pt x="3418228" y="3512606"/>
                  </a:lnTo>
                  <a:lnTo>
                    <a:pt x="3385878" y="3544118"/>
                  </a:lnTo>
                  <a:lnTo>
                    <a:pt x="3352848" y="3574898"/>
                  </a:lnTo>
                  <a:lnTo>
                    <a:pt x="3319149" y="3604933"/>
                  </a:lnTo>
                  <a:lnTo>
                    <a:pt x="3284794" y="3634210"/>
                  </a:lnTo>
                  <a:lnTo>
                    <a:pt x="3249796" y="3662717"/>
                  </a:lnTo>
                  <a:lnTo>
                    <a:pt x="3214167" y="3690441"/>
                  </a:lnTo>
                  <a:lnTo>
                    <a:pt x="3177919" y="3717368"/>
                  </a:lnTo>
                  <a:lnTo>
                    <a:pt x="3141067" y="3743486"/>
                  </a:lnTo>
                  <a:lnTo>
                    <a:pt x="3103621" y="3768782"/>
                  </a:lnTo>
                  <a:lnTo>
                    <a:pt x="3065596" y="3793244"/>
                  </a:lnTo>
                  <a:lnTo>
                    <a:pt x="3027002" y="3816857"/>
                  </a:lnTo>
                  <a:lnTo>
                    <a:pt x="2987854" y="3839611"/>
                  </a:lnTo>
                  <a:lnTo>
                    <a:pt x="2948163" y="3861491"/>
                  </a:lnTo>
                  <a:lnTo>
                    <a:pt x="2907942" y="3882485"/>
                  </a:lnTo>
                  <a:lnTo>
                    <a:pt x="2867204" y="3902580"/>
                  </a:lnTo>
                  <a:lnTo>
                    <a:pt x="2825961" y="3921764"/>
                  </a:lnTo>
                  <a:lnTo>
                    <a:pt x="2784227" y="3940022"/>
                  </a:lnTo>
                  <a:lnTo>
                    <a:pt x="2742013" y="3957343"/>
                  </a:lnTo>
                  <a:lnTo>
                    <a:pt x="2699332" y="3973714"/>
                  </a:lnTo>
                  <a:lnTo>
                    <a:pt x="2656197" y="3989122"/>
                  </a:lnTo>
                  <a:lnTo>
                    <a:pt x="2612621" y="4003554"/>
                  </a:lnTo>
                  <a:lnTo>
                    <a:pt x="2568615" y="4016997"/>
                  </a:lnTo>
                  <a:lnTo>
                    <a:pt x="2524193" y="4029438"/>
                  </a:lnTo>
                  <a:lnTo>
                    <a:pt x="2479368" y="4040865"/>
                  </a:lnTo>
                  <a:lnTo>
                    <a:pt x="2434151" y="4051265"/>
                  </a:lnTo>
                  <a:lnTo>
                    <a:pt x="2388556" y="4060624"/>
                  </a:lnTo>
                  <a:lnTo>
                    <a:pt x="2342594" y="4068930"/>
                  </a:lnTo>
                  <a:lnTo>
                    <a:pt x="2296280" y="4076171"/>
                  </a:lnTo>
                  <a:lnTo>
                    <a:pt x="2249625" y="4082332"/>
                  </a:lnTo>
                  <a:lnTo>
                    <a:pt x="2202641" y="4087403"/>
                  </a:lnTo>
                  <a:lnTo>
                    <a:pt x="2155343" y="4091369"/>
                  </a:lnTo>
                  <a:lnTo>
                    <a:pt x="2107741" y="4094217"/>
                  </a:lnTo>
                  <a:lnTo>
                    <a:pt x="2059849" y="4095936"/>
                  </a:lnTo>
                  <a:lnTo>
                    <a:pt x="2011680" y="4096511"/>
                  </a:lnTo>
                  <a:lnTo>
                    <a:pt x="1963510" y="4095936"/>
                  </a:lnTo>
                  <a:lnTo>
                    <a:pt x="1915618" y="4094217"/>
                  </a:lnTo>
                  <a:lnTo>
                    <a:pt x="1868016" y="4091369"/>
                  </a:lnTo>
                  <a:lnTo>
                    <a:pt x="1820718" y="4087403"/>
                  </a:lnTo>
                  <a:lnTo>
                    <a:pt x="1773734" y="4082332"/>
                  </a:lnTo>
                  <a:lnTo>
                    <a:pt x="1727079" y="4076171"/>
                  </a:lnTo>
                  <a:lnTo>
                    <a:pt x="1680765" y="4068930"/>
                  </a:lnTo>
                  <a:lnTo>
                    <a:pt x="1634803" y="4060624"/>
                  </a:lnTo>
                  <a:lnTo>
                    <a:pt x="1589208" y="4051265"/>
                  </a:lnTo>
                  <a:lnTo>
                    <a:pt x="1543991" y="4040865"/>
                  </a:lnTo>
                  <a:lnTo>
                    <a:pt x="1499166" y="4029438"/>
                  </a:lnTo>
                  <a:lnTo>
                    <a:pt x="1454744" y="4016997"/>
                  </a:lnTo>
                  <a:lnTo>
                    <a:pt x="1410738" y="4003554"/>
                  </a:lnTo>
                  <a:lnTo>
                    <a:pt x="1367162" y="3989122"/>
                  </a:lnTo>
                  <a:lnTo>
                    <a:pt x="1324027" y="3973714"/>
                  </a:lnTo>
                  <a:lnTo>
                    <a:pt x="1281346" y="3957343"/>
                  </a:lnTo>
                  <a:lnTo>
                    <a:pt x="1239132" y="3940022"/>
                  </a:lnTo>
                  <a:lnTo>
                    <a:pt x="1197398" y="3921764"/>
                  </a:lnTo>
                  <a:lnTo>
                    <a:pt x="1156155" y="3902580"/>
                  </a:lnTo>
                  <a:lnTo>
                    <a:pt x="1115417" y="3882485"/>
                  </a:lnTo>
                  <a:lnTo>
                    <a:pt x="1075196" y="3861491"/>
                  </a:lnTo>
                  <a:lnTo>
                    <a:pt x="1035505" y="3839611"/>
                  </a:lnTo>
                  <a:lnTo>
                    <a:pt x="996357" y="3816857"/>
                  </a:lnTo>
                  <a:lnTo>
                    <a:pt x="957763" y="3793244"/>
                  </a:lnTo>
                  <a:lnTo>
                    <a:pt x="919738" y="3768782"/>
                  </a:lnTo>
                  <a:lnTo>
                    <a:pt x="882292" y="3743486"/>
                  </a:lnTo>
                  <a:lnTo>
                    <a:pt x="845440" y="3717368"/>
                  </a:lnTo>
                  <a:lnTo>
                    <a:pt x="809192" y="3690441"/>
                  </a:lnTo>
                  <a:lnTo>
                    <a:pt x="773563" y="3662717"/>
                  </a:lnTo>
                  <a:lnTo>
                    <a:pt x="738565" y="3634210"/>
                  </a:lnTo>
                  <a:lnTo>
                    <a:pt x="704210" y="3604933"/>
                  </a:lnTo>
                  <a:lnTo>
                    <a:pt x="670511" y="3574898"/>
                  </a:lnTo>
                  <a:lnTo>
                    <a:pt x="637481" y="3544118"/>
                  </a:lnTo>
                  <a:lnTo>
                    <a:pt x="605131" y="3512606"/>
                  </a:lnTo>
                  <a:lnTo>
                    <a:pt x="573476" y="3480375"/>
                  </a:lnTo>
                  <a:lnTo>
                    <a:pt x="542526" y="3447437"/>
                  </a:lnTo>
                  <a:lnTo>
                    <a:pt x="512296" y="3413806"/>
                  </a:lnTo>
                  <a:lnTo>
                    <a:pt x="482798" y="3379494"/>
                  </a:lnTo>
                  <a:lnTo>
                    <a:pt x="454043" y="3344514"/>
                  </a:lnTo>
                  <a:lnTo>
                    <a:pt x="426045" y="3308880"/>
                  </a:lnTo>
                  <a:lnTo>
                    <a:pt x="398817" y="3272603"/>
                  </a:lnTo>
                  <a:lnTo>
                    <a:pt x="372371" y="3235697"/>
                  </a:lnTo>
                  <a:lnTo>
                    <a:pt x="346719" y="3198174"/>
                  </a:lnTo>
                  <a:lnTo>
                    <a:pt x="321875" y="3160048"/>
                  </a:lnTo>
                  <a:lnTo>
                    <a:pt x="297850" y="3121331"/>
                  </a:lnTo>
                  <a:lnTo>
                    <a:pt x="274658" y="3082036"/>
                  </a:lnTo>
                  <a:lnTo>
                    <a:pt x="252311" y="3042175"/>
                  </a:lnTo>
                  <a:lnTo>
                    <a:pt x="230822" y="3001763"/>
                  </a:lnTo>
                  <a:lnTo>
                    <a:pt x="210203" y="2960811"/>
                  </a:lnTo>
                  <a:lnTo>
                    <a:pt x="190467" y="2919332"/>
                  </a:lnTo>
                  <a:lnTo>
                    <a:pt x="171626" y="2877340"/>
                  </a:lnTo>
                  <a:lnTo>
                    <a:pt x="153693" y="2834846"/>
                  </a:lnTo>
                  <a:lnTo>
                    <a:pt x="136682" y="2791865"/>
                  </a:lnTo>
                  <a:lnTo>
                    <a:pt x="120603" y="2748408"/>
                  </a:lnTo>
                  <a:lnTo>
                    <a:pt x="105470" y="2704489"/>
                  </a:lnTo>
                  <a:lnTo>
                    <a:pt x="91296" y="2660120"/>
                  </a:lnTo>
                  <a:lnTo>
                    <a:pt x="78094" y="2615315"/>
                  </a:lnTo>
                  <a:lnTo>
                    <a:pt x="65875" y="2570085"/>
                  </a:lnTo>
                  <a:lnTo>
                    <a:pt x="54652" y="2524445"/>
                  </a:lnTo>
                  <a:lnTo>
                    <a:pt x="44438" y="2478406"/>
                  </a:lnTo>
                  <a:lnTo>
                    <a:pt x="35246" y="2431982"/>
                  </a:lnTo>
                  <a:lnTo>
                    <a:pt x="27088" y="2385185"/>
                  </a:lnTo>
                  <a:lnTo>
                    <a:pt x="19977" y="2338029"/>
                  </a:lnTo>
                  <a:lnTo>
                    <a:pt x="13925" y="2290526"/>
                  </a:lnTo>
                  <a:lnTo>
                    <a:pt x="8946" y="2242688"/>
                  </a:lnTo>
                  <a:lnTo>
                    <a:pt x="5051" y="2194530"/>
                  </a:lnTo>
                  <a:lnTo>
                    <a:pt x="2253" y="2146063"/>
                  </a:lnTo>
                  <a:lnTo>
                    <a:pt x="565" y="2097301"/>
                  </a:lnTo>
                  <a:lnTo>
                    <a:pt x="0" y="2048255"/>
                  </a:lnTo>
                  <a:close/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5766942" y="228422"/>
            <a:ext cx="4726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Smart Contract Languages</a:t>
            </a:r>
            <a:endParaRPr/>
          </a:p>
        </p:txBody>
      </p:sp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288" y="685800"/>
            <a:ext cx="7074408" cy="36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9752" y="4239767"/>
            <a:ext cx="1578864" cy="245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96600" y="4102608"/>
            <a:ext cx="2249423" cy="251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4120" y="4239767"/>
            <a:ext cx="3474720" cy="2243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1"/>
          <p:cNvGrpSpPr/>
          <p:nvPr/>
        </p:nvGrpSpPr>
        <p:grpSpPr>
          <a:xfrm>
            <a:off x="1597152" y="1271016"/>
            <a:ext cx="13060680" cy="1969135"/>
            <a:chOff x="1597152" y="1271016"/>
            <a:chExt cx="13060680" cy="1969135"/>
          </a:xfrm>
        </p:grpSpPr>
        <p:sp>
          <p:nvSpPr>
            <p:cNvPr id="259" name="Google Shape;259;p11"/>
            <p:cNvSpPr/>
            <p:nvPr/>
          </p:nvSpPr>
          <p:spPr>
            <a:xfrm>
              <a:off x="1597152" y="1271016"/>
              <a:ext cx="13060680" cy="1969135"/>
            </a:xfrm>
            <a:custGeom>
              <a:rect b="b" l="l" r="r" t="t"/>
              <a:pathLst>
                <a:path extrusionOk="0" h="1969135" w="13060680">
                  <a:moveTo>
                    <a:pt x="12732512" y="0"/>
                  </a:moveTo>
                  <a:lnTo>
                    <a:pt x="328167" y="0"/>
                  </a:lnTo>
                  <a:lnTo>
                    <a:pt x="279676" y="3558"/>
                  </a:lnTo>
                  <a:lnTo>
                    <a:pt x="233393" y="13895"/>
                  </a:lnTo>
                  <a:lnTo>
                    <a:pt x="189826" y="30502"/>
                  </a:lnTo>
                  <a:lnTo>
                    <a:pt x="149482" y="52873"/>
                  </a:lnTo>
                  <a:lnTo>
                    <a:pt x="112871" y="80498"/>
                  </a:lnTo>
                  <a:lnTo>
                    <a:pt x="80498" y="112871"/>
                  </a:lnTo>
                  <a:lnTo>
                    <a:pt x="52873" y="149482"/>
                  </a:lnTo>
                  <a:lnTo>
                    <a:pt x="30502" y="189826"/>
                  </a:lnTo>
                  <a:lnTo>
                    <a:pt x="13895" y="233393"/>
                  </a:lnTo>
                  <a:lnTo>
                    <a:pt x="3558" y="279676"/>
                  </a:lnTo>
                  <a:lnTo>
                    <a:pt x="0" y="328167"/>
                  </a:lnTo>
                  <a:lnTo>
                    <a:pt x="0" y="1640839"/>
                  </a:lnTo>
                  <a:lnTo>
                    <a:pt x="3558" y="1689331"/>
                  </a:lnTo>
                  <a:lnTo>
                    <a:pt x="13895" y="1735614"/>
                  </a:lnTo>
                  <a:lnTo>
                    <a:pt x="30502" y="1779181"/>
                  </a:lnTo>
                  <a:lnTo>
                    <a:pt x="52873" y="1819525"/>
                  </a:lnTo>
                  <a:lnTo>
                    <a:pt x="80498" y="1856136"/>
                  </a:lnTo>
                  <a:lnTo>
                    <a:pt x="112871" y="1888509"/>
                  </a:lnTo>
                  <a:lnTo>
                    <a:pt x="149482" y="1916134"/>
                  </a:lnTo>
                  <a:lnTo>
                    <a:pt x="189826" y="1938505"/>
                  </a:lnTo>
                  <a:lnTo>
                    <a:pt x="233393" y="1955112"/>
                  </a:lnTo>
                  <a:lnTo>
                    <a:pt x="279676" y="1965449"/>
                  </a:lnTo>
                  <a:lnTo>
                    <a:pt x="328167" y="1969007"/>
                  </a:lnTo>
                  <a:lnTo>
                    <a:pt x="12732512" y="1969007"/>
                  </a:lnTo>
                  <a:lnTo>
                    <a:pt x="12781003" y="1965449"/>
                  </a:lnTo>
                  <a:lnTo>
                    <a:pt x="12827286" y="1955112"/>
                  </a:lnTo>
                  <a:lnTo>
                    <a:pt x="12870853" y="1938505"/>
                  </a:lnTo>
                  <a:lnTo>
                    <a:pt x="12911197" y="1916134"/>
                  </a:lnTo>
                  <a:lnTo>
                    <a:pt x="12947808" y="1888509"/>
                  </a:lnTo>
                  <a:lnTo>
                    <a:pt x="12980181" y="1856136"/>
                  </a:lnTo>
                  <a:lnTo>
                    <a:pt x="13007806" y="1819525"/>
                  </a:lnTo>
                  <a:lnTo>
                    <a:pt x="13030177" y="1779181"/>
                  </a:lnTo>
                  <a:lnTo>
                    <a:pt x="13046784" y="1735614"/>
                  </a:lnTo>
                  <a:lnTo>
                    <a:pt x="13057121" y="1689331"/>
                  </a:lnTo>
                  <a:lnTo>
                    <a:pt x="13060680" y="1640839"/>
                  </a:lnTo>
                  <a:lnTo>
                    <a:pt x="13060680" y="328167"/>
                  </a:lnTo>
                  <a:lnTo>
                    <a:pt x="13057121" y="279676"/>
                  </a:lnTo>
                  <a:lnTo>
                    <a:pt x="13046784" y="233393"/>
                  </a:lnTo>
                  <a:lnTo>
                    <a:pt x="13030177" y="189826"/>
                  </a:lnTo>
                  <a:lnTo>
                    <a:pt x="13007806" y="149482"/>
                  </a:lnTo>
                  <a:lnTo>
                    <a:pt x="12980181" y="112871"/>
                  </a:lnTo>
                  <a:lnTo>
                    <a:pt x="12947808" y="80498"/>
                  </a:lnTo>
                  <a:lnTo>
                    <a:pt x="12911197" y="52873"/>
                  </a:lnTo>
                  <a:lnTo>
                    <a:pt x="12870853" y="30502"/>
                  </a:lnTo>
                  <a:lnTo>
                    <a:pt x="12827286" y="13895"/>
                  </a:lnTo>
                  <a:lnTo>
                    <a:pt x="12781003" y="3558"/>
                  </a:lnTo>
                  <a:lnTo>
                    <a:pt x="12732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1597152" y="1271016"/>
              <a:ext cx="13060680" cy="1969135"/>
            </a:xfrm>
            <a:custGeom>
              <a:rect b="b" l="l" r="r" t="t"/>
              <a:pathLst>
                <a:path extrusionOk="0" h="1969135" w="13060680">
                  <a:moveTo>
                    <a:pt x="0" y="328167"/>
                  </a:moveTo>
                  <a:lnTo>
                    <a:pt x="3558" y="279676"/>
                  </a:lnTo>
                  <a:lnTo>
                    <a:pt x="13895" y="233393"/>
                  </a:lnTo>
                  <a:lnTo>
                    <a:pt x="30502" y="189826"/>
                  </a:lnTo>
                  <a:lnTo>
                    <a:pt x="52873" y="149482"/>
                  </a:lnTo>
                  <a:lnTo>
                    <a:pt x="80498" y="112871"/>
                  </a:lnTo>
                  <a:lnTo>
                    <a:pt x="112871" y="80498"/>
                  </a:lnTo>
                  <a:lnTo>
                    <a:pt x="149482" y="52873"/>
                  </a:lnTo>
                  <a:lnTo>
                    <a:pt x="189826" y="30502"/>
                  </a:lnTo>
                  <a:lnTo>
                    <a:pt x="233393" y="13895"/>
                  </a:lnTo>
                  <a:lnTo>
                    <a:pt x="279676" y="3558"/>
                  </a:lnTo>
                  <a:lnTo>
                    <a:pt x="328167" y="0"/>
                  </a:lnTo>
                  <a:lnTo>
                    <a:pt x="12732512" y="0"/>
                  </a:lnTo>
                  <a:lnTo>
                    <a:pt x="12781003" y="3558"/>
                  </a:lnTo>
                  <a:lnTo>
                    <a:pt x="12827286" y="13895"/>
                  </a:lnTo>
                  <a:lnTo>
                    <a:pt x="12870853" y="30502"/>
                  </a:lnTo>
                  <a:lnTo>
                    <a:pt x="12911197" y="52873"/>
                  </a:lnTo>
                  <a:lnTo>
                    <a:pt x="12947808" y="80498"/>
                  </a:lnTo>
                  <a:lnTo>
                    <a:pt x="12980181" y="112871"/>
                  </a:lnTo>
                  <a:lnTo>
                    <a:pt x="13007806" y="149482"/>
                  </a:lnTo>
                  <a:lnTo>
                    <a:pt x="13030177" y="189826"/>
                  </a:lnTo>
                  <a:lnTo>
                    <a:pt x="13046784" y="233393"/>
                  </a:lnTo>
                  <a:lnTo>
                    <a:pt x="13057121" y="279676"/>
                  </a:lnTo>
                  <a:lnTo>
                    <a:pt x="13060680" y="328167"/>
                  </a:lnTo>
                  <a:lnTo>
                    <a:pt x="13060680" y="1640839"/>
                  </a:lnTo>
                  <a:lnTo>
                    <a:pt x="13057121" y="1689331"/>
                  </a:lnTo>
                  <a:lnTo>
                    <a:pt x="13046784" y="1735614"/>
                  </a:lnTo>
                  <a:lnTo>
                    <a:pt x="13030177" y="1779181"/>
                  </a:lnTo>
                  <a:lnTo>
                    <a:pt x="13007806" y="1819525"/>
                  </a:lnTo>
                  <a:lnTo>
                    <a:pt x="12980181" y="1856136"/>
                  </a:lnTo>
                  <a:lnTo>
                    <a:pt x="12947808" y="1888509"/>
                  </a:lnTo>
                  <a:lnTo>
                    <a:pt x="12911197" y="1916134"/>
                  </a:lnTo>
                  <a:lnTo>
                    <a:pt x="12870853" y="1938505"/>
                  </a:lnTo>
                  <a:lnTo>
                    <a:pt x="12827286" y="1955112"/>
                  </a:lnTo>
                  <a:lnTo>
                    <a:pt x="12781003" y="1965449"/>
                  </a:lnTo>
                  <a:lnTo>
                    <a:pt x="12732512" y="1969007"/>
                  </a:lnTo>
                  <a:lnTo>
                    <a:pt x="328167" y="1969007"/>
                  </a:lnTo>
                  <a:lnTo>
                    <a:pt x="279676" y="1965449"/>
                  </a:lnTo>
                  <a:lnTo>
                    <a:pt x="233393" y="1955112"/>
                  </a:lnTo>
                  <a:lnTo>
                    <a:pt x="189826" y="1938505"/>
                  </a:lnTo>
                  <a:lnTo>
                    <a:pt x="149482" y="1916134"/>
                  </a:lnTo>
                  <a:lnTo>
                    <a:pt x="112871" y="1888509"/>
                  </a:lnTo>
                  <a:lnTo>
                    <a:pt x="80498" y="1856136"/>
                  </a:lnTo>
                  <a:lnTo>
                    <a:pt x="52873" y="1819525"/>
                  </a:lnTo>
                  <a:lnTo>
                    <a:pt x="30502" y="1779181"/>
                  </a:lnTo>
                  <a:lnTo>
                    <a:pt x="13895" y="1735614"/>
                  </a:lnTo>
                  <a:lnTo>
                    <a:pt x="3558" y="1689331"/>
                  </a:lnTo>
                  <a:lnTo>
                    <a:pt x="0" y="1640839"/>
                  </a:lnTo>
                  <a:lnTo>
                    <a:pt x="0" y="328167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1" name="Google Shape;261;p11"/>
          <p:cNvSpPr txBox="1"/>
          <p:nvPr/>
        </p:nvSpPr>
        <p:spPr>
          <a:xfrm>
            <a:off x="1916048" y="1436065"/>
            <a:ext cx="12416790" cy="1692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81965" marR="475615" rtl="0" algn="ctr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Contracts are compiled into bytecode on the Ethereum Virtual Machine and deployed to  Ethereum Blockchain for execution.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5080" rtl="0" algn="ctr">
              <a:lnSpc>
                <a:spcPct val="1155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Various languages may be used to write these contracts, but the below mentioned ones are the  most popular: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2" name="Google Shape;262;p11"/>
          <p:cNvGrpSpPr/>
          <p:nvPr/>
        </p:nvGrpSpPr>
        <p:grpSpPr>
          <a:xfrm>
            <a:off x="3351276" y="7365492"/>
            <a:ext cx="1579245" cy="509270"/>
            <a:chOff x="3351276" y="7365492"/>
            <a:chExt cx="1579245" cy="509270"/>
          </a:xfrm>
        </p:grpSpPr>
        <p:sp>
          <p:nvSpPr>
            <p:cNvPr id="263" name="Google Shape;263;p11"/>
            <p:cNvSpPr/>
            <p:nvPr/>
          </p:nvSpPr>
          <p:spPr>
            <a:xfrm>
              <a:off x="3351276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1494027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5"/>
                  </a:lnTo>
                  <a:lnTo>
                    <a:pt x="0" y="424179"/>
                  </a:lnTo>
                  <a:lnTo>
                    <a:pt x="6665" y="457205"/>
                  </a:lnTo>
                  <a:lnTo>
                    <a:pt x="24844" y="484171"/>
                  </a:lnTo>
                  <a:lnTo>
                    <a:pt x="51810" y="502350"/>
                  </a:lnTo>
                  <a:lnTo>
                    <a:pt x="84836" y="509015"/>
                  </a:lnTo>
                  <a:lnTo>
                    <a:pt x="1494027" y="509015"/>
                  </a:lnTo>
                  <a:lnTo>
                    <a:pt x="1527053" y="502350"/>
                  </a:lnTo>
                  <a:lnTo>
                    <a:pt x="1554019" y="484171"/>
                  </a:lnTo>
                  <a:lnTo>
                    <a:pt x="1572198" y="457205"/>
                  </a:lnTo>
                  <a:lnTo>
                    <a:pt x="1578864" y="424179"/>
                  </a:lnTo>
                  <a:lnTo>
                    <a:pt x="1578864" y="84835"/>
                  </a:lnTo>
                  <a:lnTo>
                    <a:pt x="1572198" y="51810"/>
                  </a:lnTo>
                  <a:lnTo>
                    <a:pt x="1554019" y="24844"/>
                  </a:lnTo>
                  <a:lnTo>
                    <a:pt x="1527053" y="6665"/>
                  </a:lnTo>
                  <a:lnTo>
                    <a:pt x="1494027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3351276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0" y="84835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1494027" y="0"/>
                  </a:lnTo>
                  <a:lnTo>
                    <a:pt x="1527053" y="6665"/>
                  </a:lnTo>
                  <a:lnTo>
                    <a:pt x="1554019" y="24844"/>
                  </a:lnTo>
                  <a:lnTo>
                    <a:pt x="1572198" y="51810"/>
                  </a:lnTo>
                  <a:lnTo>
                    <a:pt x="1578864" y="84835"/>
                  </a:lnTo>
                  <a:lnTo>
                    <a:pt x="1578864" y="424179"/>
                  </a:lnTo>
                  <a:lnTo>
                    <a:pt x="1572198" y="457205"/>
                  </a:lnTo>
                  <a:lnTo>
                    <a:pt x="1554019" y="484171"/>
                  </a:lnTo>
                  <a:lnTo>
                    <a:pt x="1527053" y="502350"/>
                  </a:lnTo>
                  <a:lnTo>
                    <a:pt x="1494027" y="509015"/>
                  </a:lnTo>
                  <a:lnTo>
                    <a:pt x="84836" y="509015"/>
                  </a:lnTo>
                  <a:lnTo>
                    <a:pt x="51810" y="502350"/>
                  </a:lnTo>
                  <a:lnTo>
                    <a:pt x="24844" y="484171"/>
                  </a:lnTo>
                  <a:lnTo>
                    <a:pt x="6665" y="457205"/>
                  </a:lnTo>
                  <a:lnTo>
                    <a:pt x="0" y="424179"/>
                  </a:lnTo>
                  <a:lnTo>
                    <a:pt x="0" y="84835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5" name="Google Shape;265;p11"/>
          <p:cNvSpPr txBox="1"/>
          <p:nvPr/>
        </p:nvSpPr>
        <p:spPr>
          <a:xfrm>
            <a:off x="3604386" y="7423480"/>
            <a:ext cx="106934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Solidity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1"/>
          <p:cNvGrpSpPr/>
          <p:nvPr/>
        </p:nvGrpSpPr>
        <p:grpSpPr>
          <a:xfrm>
            <a:off x="7341107" y="7365492"/>
            <a:ext cx="1579245" cy="509270"/>
            <a:chOff x="7341107" y="7365492"/>
            <a:chExt cx="1579245" cy="509270"/>
          </a:xfrm>
        </p:grpSpPr>
        <p:sp>
          <p:nvSpPr>
            <p:cNvPr id="267" name="Google Shape;267;p11"/>
            <p:cNvSpPr/>
            <p:nvPr/>
          </p:nvSpPr>
          <p:spPr>
            <a:xfrm>
              <a:off x="7341107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1494027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5"/>
                  </a:lnTo>
                  <a:lnTo>
                    <a:pt x="0" y="424179"/>
                  </a:lnTo>
                  <a:lnTo>
                    <a:pt x="6665" y="457205"/>
                  </a:lnTo>
                  <a:lnTo>
                    <a:pt x="24844" y="484171"/>
                  </a:lnTo>
                  <a:lnTo>
                    <a:pt x="51810" y="502350"/>
                  </a:lnTo>
                  <a:lnTo>
                    <a:pt x="84836" y="509015"/>
                  </a:lnTo>
                  <a:lnTo>
                    <a:pt x="1494027" y="509015"/>
                  </a:lnTo>
                  <a:lnTo>
                    <a:pt x="1527053" y="502350"/>
                  </a:lnTo>
                  <a:lnTo>
                    <a:pt x="1554019" y="484171"/>
                  </a:lnTo>
                  <a:lnTo>
                    <a:pt x="1572198" y="457205"/>
                  </a:lnTo>
                  <a:lnTo>
                    <a:pt x="1578864" y="424179"/>
                  </a:lnTo>
                  <a:lnTo>
                    <a:pt x="1578864" y="84835"/>
                  </a:lnTo>
                  <a:lnTo>
                    <a:pt x="1572198" y="51810"/>
                  </a:lnTo>
                  <a:lnTo>
                    <a:pt x="1554019" y="24844"/>
                  </a:lnTo>
                  <a:lnTo>
                    <a:pt x="1527053" y="6665"/>
                  </a:lnTo>
                  <a:lnTo>
                    <a:pt x="1494027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7341107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0" y="84835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1494027" y="0"/>
                  </a:lnTo>
                  <a:lnTo>
                    <a:pt x="1527053" y="6665"/>
                  </a:lnTo>
                  <a:lnTo>
                    <a:pt x="1554019" y="24844"/>
                  </a:lnTo>
                  <a:lnTo>
                    <a:pt x="1572198" y="51810"/>
                  </a:lnTo>
                  <a:lnTo>
                    <a:pt x="1578864" y="84835"/>
                  </a:lnTo>
                  <a:lnTo>
                    <a:pt x="1578864" y="424179"/>
                  </a:lnTo>
                  <a:lnTo>
                    <a:pt x="1572198" y="457205"/>
                  </a:lnTo>
                  <a:lnTo>
                    <a:pt x="1554019" y="484171"/>
                  </a:lnTo>
                  <a:lnTo>
                    <a:pt x="1527053" y="502350"/>
                  </a:lnTo>
                  <a:lnTo>
                    <a:pt x="1494027" y="509015"/>
                  </a:lnTo>
                  <a:lnTo>
                    <a:pt x="84836" y="509015"/>
                  </a:lnTo>
                  <a:lnTo>
                    <a:pt x="51810" y="502350"/>
                  </a:lnTo>
                  <a:lnTo>
                    <a:pt x="24844" y="484171"/>
                  </a:lnTo>
                  <a:lnTo>
                    <a:pt x="6665" y="457205"/>
                  </a:lnTo>
                  <a:lnTo>
                    <a:pt x="0" y="424179"/>
                  </a:lnTo>
                  <a:lnTo>
                    <a:pt x="0" y="84835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9" name="Google Shape;269;p11"/>
          <p:cNvSpPr txBox="1"/>
          <p:nvPr/>
        </p:nvSpPr>
        <p:spPr>
          <a:xfrm>
            <a:off x="7807197" y="7423480"/>
            <a:ext cx="64071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Julia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1"/>
          <p:cNvGrpSpPr/>
          <p:nvPr/>
        </p:nvGrpSpPr>
        <p:grpSpPr>
          <a:xfrm>
            <a:off x="11233404" y="7365492"/>
            <a:ext cx="1579245" cy="509270"/>
            <a:chOff x="11233404" y="7365492"/>
            <a:chExt cx="1579245" cy="509270"/>
          </a:xfrm>
        </p:grpSpPr>
        <p:sp>
          <p:nvSpPr>
            <p:cNvPr id="271" name="Google Shape;271;p11"/>
            <p:cNvSpPr/>
            <p:nvPr/>
          </p:nvSpPr>
          <p:spPr>
            <a:xfrm>
              <a:off x="11233404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1494027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5"/>
                  </a:lnTo>
                  <a:lnTo>
                    <a:pt x="0" y="424179"/>
                  </a:lnTo>
                  <a:lnTo>
                    <a:pt x="6665" y="457205"/>
                  </a:lnTo>
                  <a:lnTo>
                    <a:pt x="24844" y="484171"/>
                  </a:lnTo>
                  <a:lnTo>
                    <a:pt x="51810" y="502350"/>
                  </a:lnTo>
                  <a:lnTo>
                    <a:pt x="84836" y="509015"/>
                  </a:lnTo>
                  <a:lnTo>
                    <a:pt x="1494027" y="509015"/>
                  </a:lnTo>
                  <a:lnTo>
                    <a:pt x="1527053" y="502350"/>
                  </a:lnTo>
                  <a:lnTo>
                    <a:pt x="1554019" y="484171"/>
                  </a:lnTo>
                  <a:lnTo>
                    <a:pt x="1572198" y="457205"/>
                  </a:lnTo>
                  <a:lnTo>
                    <a:pt x="1578864" y="424179"/>
                  </a:lnTo>
                  <a:lnTo>
                    <a:pt x="1578864" y="84835"/>
                  </a:lnTo>
                  <a:lnTo>
                    <a:pt x="1572198" y="51810"/>
                  </a:lnTo>
                  <a:lnTo>
                    <a:pt x="1554019" y="24844"/>
                  </a:lnTo>
                  <a:lnTo>
                    <a:pt x="1527053" y="6665"/>
                  </a:lnTo>
                  <a:lnTo>
                    <a:pt x="1494027" y="0"/>
                  </a:lnTo>
                  <a:close/>
                </a:path>
              </a:pathLst>
            </a:custGeom>
            <a:solidFill>
              <a:srgbClr val="993A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233404" y="7365492"/>
              <a:ext cx="1579245" cy="509270"/>
            </a:xfrm>
            <a:custGeom>
              <a:rect b="b" l="l" r="r" t="t"/>
              <a:pathLst>
                <a:path extrusionOk="0" h="509270" w="1579245">
                  <a:moveTo>
                    <a:pt x="0" y="84835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1494027" y="0"/>
                  </a:lnTo>
                  <a:lnTo>
                    <a:pt x="1527053" y="6665"/>
                  </a:lnTo>
                  <a:lnTo>
                    <a:pt x="1554019" y="24844"/>
                  </a:lnTo>
                  <a:lnTo>
                    <a:pt x="1572198" y="51810"/>
                  </a:lnTo>
                  <a:lnTo>
                    <a:pt x="1578864" y="84835"/>
                  </a:lnTo>
                  <a:lnTo>
                    <a:pt x="1578864" y="424179"/>
                  </a:lnTo>
                  <a:lnTo>
                    <a:pt x="1572198" y="457205"/>
                  </a:lnTo>
                  <a:lnTo>
                    <a:pt x="1554019" y="484171"/>
                  </a:lnTo>
                  <a:lnTo>
                    <a:pt x="1527053" y="502350"/>
                  </a:lnTo>
                  <a:lnTo>
                    <a:pt x="1494027" y="509015"/>
                  </a:lnTo>
                  <a:lnTo>
                    <a:pt x="84836" y="509015"/>
                  </a:lnTo>
                  <a:lnTo>
                    <a:pt x="51810" y="502350"/>
                  </a:lnTo>
                  <a:lnTo>
                    <a:pt x="24844" y="484171"/>
                  </a:lnTo>
                  <a:lnTo>
                    <a:pt x="6665" y="457205"/>
                  </a:lnTo>
                  <a:lnTo>
                    <a:pt x="0" y="424179"/>
                  </a:lnTo>
                  <a:lnTo>
                    <a:pt x="0" y="84835"/>
                  </a:lnTo>
                  <a:close/>
                </a:path>
              </a:pathLst>
            </a:custGeom>
            <a:noFill/>
            <a:ln cap="flat" cmpd="sng" w="9525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73" name="Google Shape;273;p11"/>
          <p:cNvSpPr txBox="1"/>
          <p:nvPr/>
        </p:nvSpPr>
        <p:spPr>
          <a:xfrm>
            <a:off x="11602339" y="7423480"/>
            <a:ext cx="836930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Vyper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5233542" y="304622"/>
            <a:ext cx="5786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Ethereum Virtual Machine (EVM)</a:t>
            </a:r>
            <a:endParaRPr/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544" y="780287"/>
            <a:ext cx="9073896" cy="3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12"/>
          <p:cNvGrpSpPr/>
          <p:nvPr/>
        </p:nvGrpSpPr>
        <p:grpSpPr>
          <a:xfrm>
            <a:off x="6364223" y="2423160"/>
            <a:ext cx="8211820" cy="4297680"/>
            <a:chOff x="6364223" y="2423160"/>
            <a:chExt cx="8211820" cy="4297680"/>
          </a:xfrm>
        </p:grpSpPr>
        <p:sp>
          <p:nvSpPr>
            <p:cNvPr id="281" name="Google Shape;281;p12"/>
            <p:cNvSpPr/>
            <p:nvPr/>
          </p:nvSpPr>
          <p:spPr>
            <a:xfrm>
              <a:off x="6364223" y="2423160"/>
              <a:ext cx="8211820" cy="4297680"/>
            </a:xfrm>
            <a:custGeom>
              <a:rect b="b" l="l" r="r" t="t"/>
              <a:pathLst>
                <a:path extrusionOk="0" h="4297680" w="8211819">
                  <a:moveTo>
                    <a:pt x="7823708" y="0"/>
                  </a:moveTo>
                  <a:lnTo>
                    <a:pt x="387603" y="0"/>
                  </a:lnTo>
                  <a:lnTo>
                    <a:pt x="338973" y="3019"/>
                  </a:lnTo>
                  <a:lnTo>
                    <a:pt x="292147" y="11834"/>
                  </a:lnTo>
                  <a:lnTo>
                    <a:pt x="247491" y="26083"/>
                  </a:lnTo>
                  <a:lnTo>
                    <a:pt x="205365" y="45403"/>
                  </a:lnTo>
                  <a:lnTo>
                    <a:pt x="166133" y="69430"/>
                  </a:lnTo>
                  <a:lnTo>
                    <a:pt x="130158" y="97803"/>
                  </a:lnTo>
                  <a:lnTo>
                    <a:pt x="97803" y="130158"/>
                  </a:lnTo>
                  <a:lnTo>
                    <a:pt x="69430" y="166133"/>
                  </a:lnTo>
                  <a:lnTo>
                    <a:pt x="45403" y="205365"/>
                  </a:lnTo>
                  <a:lnTo>
                    <a:pt x="26083" y="247491"/>
                  </a:lnTo>
                  <a:lnTo>
                    <a:pt x="11834" y="292147"/>
                  </a:lnTo>
                  <a:lnTo>
                    <a:pt x="3019" y="338973"/>
                  </a:lnTo>
                  <a:lnTo>
                    <a:pt x="0" y="387604"/>
                  </a:lnTo>
                  <a:lnTo>
                    <a:pt x="0" y="3910076"/>
                  </a:lnTo>
                  <a:lnTo>
                    <a:pt x="3019" y="3958706"/>
                  </a:lnTo>
                  <a:lnTo>
                    <a:pt x="11834" y="4005532"/>
                  </a:lnTo>
                  <a:lnTo>
                    <a:pt x="26083" y="4050188"/>
                  </a:lnTo>
                  <a:lnTo>
                    <a:pt x="45403" y="4092314"/>
                  </a:lnTo>
                  <a:lnTo>
                    <a:pt x="69430" y="4131546"/>
                  </a:lnTo>
                  <a:lnTo>
                    <a:pt x="97803" y="4167521"/>
                  </a:lnTo>
                  <a:lnTo>
                    <a:pt x="130158" y="4199876"/>
                  </a:lnTo>
                  <a:lnTo>
                    <a:pt x="166133" y="4228249"/>
                  </a:lnTo>
                  <a:lnTo>
                    <a:pt x="205365" y="4252276"/>
                  </a:lnTo>
                  <a:lnTo>
                    <a:pt x="247491" y="4271596"/>
                  </a:lnTo>
                  <a:lnTo>
                    <a:pt x="292147" y="4285845"/>
                  </a:lnTo>
                  <a:lnTo>
                    <a:pt x="338973" y="4294660"/>
                  </a:lnTo>
                  <a:lnTo>
                    <a:pt x="387603" y="4297680"/>
                  </a:lnTo>
                  <a:lnTo>
                    <a:pt x="7823708" y="4297680"/>
                  </a:lnTo>
                  <a:lnTo>
                    <a:pt x="7872338" y="4294660"/>
                  </a:lnTo>
                  <a:lnTo>
                    <a:pt x="7919164" y="4285845"/>
                  </a:lnTo>
                  <a:lnTo>
                    <a:pt x="7963820" y="4271596"/>
                  </a:lnTo>
                  <a:lnTo>
                    <a:pt x="8005946" y="4252276"/>
                  </a:lnTo>
                  <a:lnTo>
                    <a:pt x="8045178" y="4228249"/>
                  </a:lnTo>
                  <a:lnTo>
                    <a:pt x="8081153" y="4199876"/>
                  </a:lnTo>
                  <a:lnTo>
                    <a:pt x="8113508" y="4167521"/>
                  </a:lnTo>
                  <a:lnTo>
                    <a:pt x="8141881" y="4131546"/>
                  </a:lnTo>
                  <a:lnTo>
                    <a:pt x="8165908" y="4092314"/>
                  </a:lnTo>
                  <a:lnTo>
                    <a:pt x="8185228" y="4050188"/>
                  </a:lnTo>
                  <a:lnTo>
                    <a:pt x="8199477" y="4005532"/>
                  </a:lnTo>
                  <a:lnTo>
                    <a:pt x="8208292" y="3958706"/>
                  </a:lnTo>
                  <a:lnTo>
                    <a:pt x="8211312" y="3910076"/>
                  </a:lnTo>
                  <a:lnTo>
                    <a:pt x="8211312" y="387604"/>
                  </a:lnTo>
                  <a:lnTo>
                    <a:pt x="8208292" y="338973"/>
                  </a:lnTo>
                  <a:lnTo>
                    <a:pt x="8199477" y="292147"/>
                  </a:lnTo>
                  <a:lnTo>
                    <a:pt x="8185228" y="247491"/>
                  </a:lnTo>
                  <a:lnTo>
                    <a:pt x="8165908" y="205365"/>
                  </a:lnTo>
                  <a:lnTo>
                    <a:pt x="8141881" y="166133"/>
                  </a:lnTo>
                  <a:lnTo>
                    <a:pt x="8113508" y="130158"/>
                  </a:lnTo>
                  <a:lnTo>
                    <a:pt x="8081153" y="97803"/>
                  </a:lnTo>
                  <a:lnTo>
                    <a:pt x="8045178" y="69430"/>
                  </a:lnTo>
                  <a:lnTo>
                    <a:pt x="8005946" y="45403"/>
                  </a:lnTo>
                  <a:lnTo>
                    <a:pt x="7963820" y="26083"/>
                  </a:lnTo>
                  <a:lnTo>
                    <a:pt x="7919164" y="11834"/>
                  </a:lnTo>
                  <a:lnTo>
                    <a:pt x="7872338" y="3019"/>
                  </a:lnTo>
                  <a:lnTo>
                    <a:pt x="7823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6364223" y="2423160"/>
              <a:ext cx="8211820" cy="4297680"/>
            </a:xfrm>
            <a:custGeom>
              <a:rect b="b" l="l" r="r" t="t"/>
              <a:pathLst>
                <a:path extrusionOk="0" h="4297680" w="8211819">
                  <a:moveTo>
                    <a:pt x="0" y="387604"/>
                  </a:moveTo>
                  <a:lnTo>
                    <a:pt x="3019" y="338973"/>
                  </a:lnTo>
                  <a:lnTo>
                    <a:pt x="11834" y="292147"/>
                  </a:lnTo>
                  <a:lnTo>
                    <a:pt x="26083" y="247491"/>
                  </a:lnTo>
                  <a:lnTo>
                    <a:pt x="45403" y="205365"/>
                  </a:lnTo>
                  <a:lnTo>
                    <a:pt x="69430" y="166133"/>
                  </a:lnTo>
                  <a:lnTo>
                    <a:pt x="97803" y="130158"/>
                  </a:lnTo>
                  <a:lnTo>
                    <a:pt x="130158" y="97803"/>
                  </a:lnTo>
                  <a:lnTo>
                    <a:pt x="166133" y="69430"/>
                  </a:lnTo>
                  <a:lnTo>
                    <a:pt x="205365" y="45403"/>
                  </a:lnTo>
                  <a:lnTo>
                    <a:pt x="247491" y="26083"/>
                  </a:lnTo>
                  <a:lnTo>
                    <a:pt x="292147" y="11834"/>
                  </a:lnTo>
                  <a:lnTo>
                    <a:pt x="338973" y="3019"/>
                  </a:lnTo>
                  <a:lnTo>
                    <a:pt x="387603" y="0"/>
                  </a:lnTo>
                  <a:lnTo>
                    <a:pt x="7823708" y="0"/>
                  </a:lnTo>
                  <a:lnTo>
                    <a:pt x="7872338" y="3019"/>
                  </a:lnTo>
                  <a:lnTo>
                    <a:pt x="7919164" y="11834"/>
                  </a:lnTo>
                  <a:lnTo>
                    <a:pt x="7963820" y="26083"/>
                  </a:lnTo>
                  <a:lnTo>
                    <a:pt x="8005946" y="45403"/>
                  </a:lnTo>
                  <a:lnTo>
                    <a:pt x="8045178" y="69430"/>
                  </a:lnTo>
                  <a:lnTo>
                    <a:pt x="8081153" y="97803"/>
                  </a:lnTo>
                  <a:lnTo>
                    <a:pt x="8113508" y="130158"/>
                  </a:lnTo>
                  <a:lnTo>
                    <a:pt x="8141881" y="166133"/>
                  </a:lnTo>
                  <a:lnTo>
                    <a:pt x="8165908" y="205365"/>
                  </a:lnTo>
                  <a:lnTo>
                    <a:pt x="8185228" y="247491"/>
                  </a:lnTo>
                  <a:lnTo>
                    <a:pt x="8199477" y="292147"/>
                  </a:lnTo>
                  <a:lnTo>
                    <a:pt x="8208292" y="338973"/>
                  </a:lnTo>
                  <a:lnTo>
                    <a:pt x="8211312" y="387604"/>
                  </a:lnTo>
                  <a:lnTo>
                    <a:pt x="8211312" y="3910076"/>
                  </a:lnTo>
                  <a:lnTo>
                    <a:pt x="8208292" y="3958706"/>
                  </a:lnTo>
                  <a:lnTo>
                    <a:pt x="8199477" y="4005532"/>
                  </a:lnTo>
                  <a:lnTo>
                    <a:pt x="8185228" y="4050188"/>
                  </a:lnTo>
                  <a:lnTo>
                    <a:pt x="8165908" y="4092314"/>
                  </a:lnTo>
                  <a:lnTo>
                    <a:pt x="8141881" y="4131546"/>
                  </a:lnTo>
                  <a:lnTo>
                    <a:pt x="8113508" y="4167521"/>
                  </a:lnTo>
                  <a:lnTo>
                    <a:pt x="8081153" y="4199876"/>
                  </a:lnTo>
                  <a:lnTo>
                    <a:pt x="8045178" y="4228249"/>
                  </a:lnTo>
                  <a:lnTo>
                    <a:pt x="8005946" y="4252276"/>
                  </a:lnTo>
                  <a:lnTo>
                    <a:pt x="7963820" y="4271596"/>
                  </a:lnTo>
                  <a:lnTo>
                    <a:pt x="7919164" y="4285845"/>
                  </a:lnTo>
                  <a:lnTo>
                    <a:pt x="7872338" y="4294660"/>
                  </a:lnTo>
                  <a:lnTo>
                    <a:pt x="7823708" y="4297680"/>
                  </a:lnTo>
                  <a:lnTo>
                    <a:pt x="387603" y="4297680"/>
                  </a:lnTo>
                  <a:lnTo>
                    <a:pt x="338973" y="4294660"/>
                  </a:lnTo>
                  <a:lnTo>
                    <a:pt x="292147" y="4285845"/>
                  </a:lnTo>
                  <a:lnTo>
                    <a:pt x="247491" y="4271596"/>
                  </a:lnTo>
                  <a:lnTo>
                    <a:pt x="205365" y="4252276"/>
                  </a:lnTo>
                  <a:lnTo>
                    <a:pt x="166133" y="4228249"/>
                  </a:lnTo>
                  <a:lnTo>
                    <a:pt x="130158" y="4199876"/>
                  </a:lnTo>
                  <a:lnTo>
                    <a:pt x="97803" y="4167521"/>
                  </a:lnTo>
                  <a:lnTo>
                    <a:pt x="69430" y="4131546"/>
                  </a:lnTo>
                  <a:lnTo>
                    <a:pt x="45403" y="4092314"/>
                  </a:lnTo>
                  <a:lnTo>
                    <a:pt x="26083" y="4050188"/>
                  </a:lnTo>
                  <a:lnTo>
                    <a:pt x="11834" y="4005532"/>
                  </a:lnTo>
                  <a:lnTo>
                    <a:pt x="3019" y="3958706"/>
                  </a:lnTo>
                  <a:lnTo>
                    <a:pt x="0" y="3910076"/>
                  </a:lnTo>
                  <a:lnTo>
                    <a:pt x="0" y="387604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3" name="Google Shape;283;p12"/>
          <p:cNvSpPr txBox="1"/>
          <p:nvPr/>
        </p:nvSpPr>
        <p:spPr>
          <a:xfrm>
            <a:off x="6645909" y="2853384"/>
            <a:ext cx="7725409" cy="3361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8935" lvl="0" marL="381000" marR="84010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 Virtual Machine (EVM) is the runtime  environment for the smart contracts in Ethereum.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109220" rtl="0" algn="l">
              <a:lnSpc>
                <a:spcPct val="115100"/>
              </a:lnSpc>
              <a:spcBef>
                <a:spcPts val="994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Developers can create applications that run on the EVM  using user-friendly programming languages such as  Solidity.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935" lvl="0" marL="381000" marR="5080" rtl="0" algn="l">
              <a:lnSpc>
                <a:spcPct val="114999"/>
              </a:lnSpc>
              <a:spcBef>
                <a:spcPts val="994"/>
              </a:spcBef>
              <a:spcAft>
                <a:spcPts val="0"/>
              </a:spcAft>
              <a:buClr>
                <a:srgbClr val="3E3E3E"/>
              </a:buClr>
              <a:buSzPts val="2200"/>
              <a:buFont typeface="Tahoma"/>
              <a:buChar char="●"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EVM is sandboxed and completely isolated to  protect the host computers from the threat of viruses or  malicious intrusion attempts.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4" name="Google Shape;284;p12"/>
          <p:cNvGraphicFramePr/>
          <p:nvPr/>
        </p:nvGraphicFramePr>
        <p:xfrm>
          <a:off x="1659064" y="282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{5EF38BEC-2175-44DC-9A63-92B3BFE24758}</a:tableStyleId>
              </a:tblPr>
              <a:tblGrid>
                <a:gridCol w="4453900"/>
              </a:tblGrid>
              <a:tr h="86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Smart Contract Byte Code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250" marB="0" marR="0" marL="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900" marB="0" marR="0" marL="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41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Ethereum Virtual Machine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900" marB="0" marR="0" marL="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4"/>
                    </a:solidFill>
                  </a:tcPr>
                </a:tc>
              </a:tr>
              <a:tr h="86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3E3E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62900" marB="0" marR="0" marL="0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12"/>
          <p:cNvSpPr/>
          <p:nvPr/>
        </p:nvSpPr>
        <p:spPr>
          <a:xfrm>
            <a:off x="3890517" y="3503676"/>
            <a:ext cx="85725" cy="417830"/>
          </a:xfrm>
          <a:custGeom>
            <a:rect b="b" l="l" r="r" t="t"/>
            <a:pathLst>
              <a:path extrusionOk="0" h="417829" w="85725">
                <a:moveTo>
                  <a:pt x="28575" y="331597"/>
                </a:moveTo>
                <a:lnTo>
                  <a:pt x="0" y="331597"/>
                </a:lnTo>
                <a:lnTo>
                  <a:pt x="42926" y="417322"/>
                </a:lnTo>
                <a:lnTo>
                  <a:pt x="78623" y="345821"/>
                </a:lnTo>
                <a:lnTo>
                  <a:pt x="28575" y="345821"/>
                </a:lnTo>
                <a:lnTo>
                  <a:pt x="28575" y="331597"/>
                </a:lnTo>
                <a:close/>
              </a:path>
              <a:path extrusionOk="0" h="417829" w="85725">
                <a:moveTo>
                  <a:pt x="57150" y="0"/>
                </a:moveTo>
                <a:lnTo>
                  <a:pt x="28575" y="0"/>
                </a:lnTo>
                <a:lnTo>
                  <a:pt x="28575" y="345821"/>
                </a:lnTo>
                <a:lnTo>
                  <a:pt x="57150" y="345821"/>
                </a:lnTo>
                <a:lnTo>
                  <a:pt x="57150" y="0"/>
                </a:lnTo>
                <a:close/>
              </a:path>
              <a:path extrusionOk="0" h="417829" w="85725">
                <a:moveTo>
                  <a:pt x="85725" y="331597"/>
                </a:moveTo>
                <a:lnTo>
                  <a:pt x="57150" y="331597"/>
                </a:lnTo>
                <a:lnTo>
                  <a:pt x="57150" y="345821"/>
                </a:lnTo>
                <a:lnTo>
                  <a:pt x="78623" y="345821"/>
                </a:lnTo>
                <a:lnTo>
                  <a:pt x="85725" y="331597"/>
                </a:lnTo>
                <a:close/>
              </a:path>
            </a:pathLst>
          </a:custGeom>
          <a:solidFill>
            <a:srgbClr val="4453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12"/>
          <p:cNvSpPr/>
          <p:nvPr/>
        </p:nvSpPr>
        <p:spPr>
          <a:xfrm>
            <a:off x="3890517" y="4366259"/>
            <a:ext cx="85725" cy="417830"/>
          </a:xfrm>
          <a:custGeom>
            <a:rect b="b" l="l" r="r" t="t"/>
            <a:pathLst>
              <a:path extrusionOk="0" h="417829" w="85725">
                <a:moveTo>
                  <a:pt x="28575" y="331597"/>
                </a:moveTo>
                <a:lnTo>
                  <a:pt x="0" y="331597"/>
                </a:lnTo>
                <a:lnTo>
                  <a:pt x="42926" y="417322"/>
                </a:lnTo>
                <a:lnTo>
                  <a:pt x="78623" y="345820"/>
                </a:lnTo>
                <a:lnTo>
                  <a:pt x="28575" y="345820"/>
                </a:lnTo>
                <a:lnTo>
                  <a:pt x="28575" y="331597"/>
                </a:lnTo>
                <a:close/>
              </a:path>
              <a:path extrusionOk="0" h="417829" w="85725">
                <a:moveTo>
                  <a:pt x="57150" y="0"/>
                </a:moveTo>
                <a:lnTo>
                  <a:pt x="28575" y="0"/>
                </a:lnTo>
                <a:lnTo>
                  <a:pt x="28575" y="345820"/>
                </a:lnTo>
                <a:lnTo>
                  <a:pt x="57150" y="345820"/>
                </a:lnTo>
                <a:lnTo>
                  <a:pt x="57150" y="0"/>
                </a:lnTo>
                <a:close/>
              </a:path>
              <a:path extrusionOk="0" h="417829" w="85725">
                <a:moveTo>
                  <a:pt x="85725" y="331597"/>
                </a:moveTo>
                <a:lnTo>
                  <a:pt x="57150" y="331597"/>
                </a:lnTo>
                <a:lnTo>
                  <a:pt x="57150" y="345820"/>
                </a:lnTo>
                <a:lnTo>
                  <a:pt x="78623" y="345820"/>
                </a:lnTo>
                <a:lnTo>
                  <a:pt x="85725" y="331597"/>
                </a:lnTo>
                <a:close/>
              </a:path>
            </a:pathLst>
          </a:custGeom>
          <a:solidFill>
            <a:srgbClr val="44536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>
            <p:ph type="title"/>
          </p:nvPr>
        </p:nvSpPr>
        <p:spPr>
          <a:xfrm>
            <a:off x="7635620" y="228422"/>
            <a:ext cx="98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Ether</a:t>
            </a:r>
            <a:endParaRPr/>
          </a:p>
        </p:txBody>
      </p:sp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128" y="762000"/>
            <a:ext cx="2072639" cy="2072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13"/>
          <p:cNvGrpSpPr/>
          <p:nvPr/>
        </p:nvGrpSpPr>
        <p:grpSpPr>
          <a:xfrm>
            <a:off x="6601968" y="3057144"/>
            <a:ext cx="8065134" cy="3030220"/>
            <a:chOff x="6601968" y="3057144"/>
            <a:chExt cx="8065134" cy="3030220"/>
          </a:xfrm>
        </p:grpSpPr>
        <p:sp>
          <p:nvSpPr>
            <p:cNvPr id="294" name="Google Shape;294;p13"/>
            <p:cNvSpPr/>
            <p:nvPr/>
          </p:nvSpPr>
          <p:spPr>
            <a:xfrm>
              <a:off x="6601968" y="3057144"/>
              <a:ext cx="8065134" cy="3030220"/>
            </a:xfrm>
            <a:custGeom>
              <a:rect b="b" l="l" r="r" t="t"/>
              <a:pathLst>
                <a:path extrusionOk="0" h="3030220" w="8065134">
                  <a:moveTo>
                    <a:pt x="7560055" y="0"/>
                  </a:moveTo>
                  <a:lnTo>
                    <a:pt x="504951" y="0"/>
                  </a:lnTo>
                  <a:lnTo>
                    <a:pt x="456319" y="2311"/>
                  </a:lnTo>
                  <a:lnTo>
                    <a:pt x="408995" y="9104"/>
                  </a:lnTo>
                  <a:lnTo>
                    <a:pt x="363191" y="20167"/>
                  </a:lnTo>
                  <a:lnTo>
                    <a:pt x="319118" y="35289"/>
                  </a:lnTo>
                  <a:lnTo>
                    <a:pt x="276988" y="54258"/>
                  </a:lnTo>
                  <a:lnTo>
                    <a:pt x="237014" y="76863"/>
                  </a:lnTo>
                  <a:lnTo>
                    <a:pt x="199405" y="102891"/>
                  </a:lnTo>
                  <a:lnTo>
                    <a:pt x="164374" y="132132"/>
                  </a:lnTo>
                  <a:lnTo>
                    <a:pt x="132132" y="164374"/>
                  </a:lnTo>
                  <a:lnTo>
                    <a:pt x="102891" y="199405"/>
                  </a:lnTo>
                  <a:lnTo>
                    <a:pt x="76863" y="237014"/>
                  </a:lnTo>
                  <a:lnTo>
                    <a:pt x="54258" y="276988"/>
                  </a:lnTo>
                  <a:lnTo>
                    <a:pt x="35289" y="319118"/>
                  </a:lnTo>
                  <a:lnTo>
                    <a:pt x="20167" y="363191"/>
                  </a:lnTo>
                  <a:lnTo>
                    <a:pt x="9104" y="408995"/>
                  </a:lnTo>
                  <a:lnTo>
                    <a:pt x="2311" y="456319"/>
                  </a:lnTo>
                  <a:lnTo>
                    <a:pt x="0" y="504951"/>
                  </a:lnTo>
                  <a:lnTo>
                    <a:pt x="0" y="2524759"/>
                  </a:lnTo>
                  <a:lnTo>
                    <a:pt x="2311" y="2573392"/>
                  </a:lnTo>
                  <a:lnTo>
                    <a:pt x="9104" y="2620716"/>
                  </a:lnTo>
                  <a:lnTo>
                    <a:pt x="20167" y="2666520"/>
                  </a:lnTo>
                  <a:lnTo>
                    <a:pt x="35289" y="2710593"/>
                  </a:lnTo>
                  <a:lnTo>
                    <a:pt x="54258" y="2752723"/>
                  </a:lnTo>
                  <a:lnTo>
                    <a:pt x="76863" y="2792697"/>
                  </a:lnTo>
                  <a:lnTo>
                    <a:pt x="102891" y="2830306"/>
                  </a:lnTo>
                  <a:lnTo>
                    <a:pt x="132132" y="2865337"/>
                  </a:lnTo>
                  <a:lnTo>
                    <a:pt x="164374" y="2897579"/>
                  </a:lnTo>
                  <a:lnTo>
                    <a:pt x="199405" y="2926820"/>
                  </a:lnTo>
                  <a:lnTo>
                    <a:pt x="237014" y="2952848"/>
                  </a:lnTo>
                  <a:lnTo>
                    <a:pt x="276988" y="2975453"/>
                  </a:lnTo>
                  <a:lnTo>
                    <a:pt x="319118" y="2994422"/>
                  </a:lnTo>
                  <a:lnTo>
                    <a:pt x="363191" y="3009544"/>
                  </a:lnTo>
                  <a:lnTo>
                    <a:pt x="408995" y="3020607"/>
                  </a:lnTo>
                  <a:lnTo>
                    <a:pt x="456319" y="3027400"/>
                  </a:lnTo>
                  <a:lnTo>
                    <a:pt x="504951" y="3029711"/>
                  </a:lnTo>
                  <a:lnTo>
                    <a:pt x="7560055" y="3029711"/>
                  </a:lnTo>
                  <a:lnTo>
                    <a:pt x="7608688" y="3027400"/>
                  </a:lnTo>
                  <a:lnTo>
                    <a:pt x="7656012" y="3020607"/>
                  </a:lnTo>
                  <a:lnTo>
                    <a:pt x="7701816" y="3009544"/>
                  </a:lnTo>
                  <a:lnTo>
                    <a:pt x="7745889" y="2994422"/>
                  </a:lnTo>
                  <a:lnTo>
                    <a:pt x="7788019" y="2975453"/>
                  </a:lnTo>
                  <a:lnTo>
                    <a:pt x="7827993" y="2952848"/>
                  </a:lnTo>
                  <a:lnTo>
                    <a:pt x="7865602" y="2926820"/>
                  </a:lnTo>
                  <a:lnTo>
                    <a:pt x="7900633" y="2897579"/>
                  </a:lnTo>
                  <a:lnTo>
                    <a:pt x="7932875" y="2865337"/>
                  </a:lnTo>
                  <a:lnTo>
                    <a:pt x="7962116" y="2830306"/>
                  </a:lnTo>
                  <a:lnTo>
                    <a:pt x="7988144" y="2792697"/>
                  </a:lnTo>
                  <a:lnTo>
                    <a:pt x="8010749" y="2752723"/>
                  </a:lnTo>
                  <a:lnTo>
                    <a:pt x="8029718" y="2710593"/>
                  </a:lnTo>
                  <a:lnTo>
                    <a:pt x="8044840" y="2666520"/>
                  </a:lnTo>
                  <a:lnTo>
                    <a:pt x="8055903" y="2620716"/>
                  </a:lnTo>
                  <a:lnTo>
                    <a:pt x="8062696" y="2573392"/>
                  </a:lnTo>
                  <a:lnTo>
                    <a:pt x="8065008" y="2524759"/>
                  </a:lnTo>
                  <a:lnTo>
                    <a:pt x="8065008" y="504951"/>
                  </a:lnTo>
                  <a:lnTo>
                    <a:pt x="8062696" y="456319"/>
                  </a:lnTo>
                  <a:lnTo>
                    <a:pt x="8055903" y="408995"/>
                  </a:lnTo>
                  <a:lnTo>
                    <a:pt x="8044840" y="363191"/>
                  </a:lnTo>
                  <a:lnTo>
                    <a:pt x="8029718" y="319118"/>
                  </a:lnTo>
                  <a:lnTo>
                    <a:pt x="8010749" y="276988"/>
                  </a:lnTo>
                  <a:lnTo>
                    <a:pt x="7988144" y="237014"/>
                  </a:lnTo>
                  <a:lnTo>
                    <a:pt x="7962116" y="199405"/>
                  </a:lnTo>
                  <a:lnTo>
                    <a:pt x="7932875" y="164374"/>
                  </a:lnTo>
                  <a:lnTo>
                    <a:pt x="7900633" y="132132"/>
                  </a:lnTo>
                  <a:lnTo>
                    <a:pt x="7865602" y="102891"/>
                  </a:lnTo>
                  <a:lnTo>
                    <a:pt x="7827993" y="76863"/>
                  </a:lnTo>
                  <a:lnTo>
                    <a:pt x="7788019" y="54258"/>
                  </a:lnTo>
                  <a:lnTo>
                    <a:pt x="7745889" y="35289"/>
                  </a:lnTo>
                  <a:lnTo>
                    <a:pt x="7701816" y="20167"/>
                  </a:lnTo>
                  <a:lnTo>
                    <a:pt x="7656012" y="9104"/>
                  </a:lnTo>
                  <a:lnTo>
                    <a:pt x="7608688" y="2311"/>
                  </a:lnTo>
                  <a:lnTo>
                    <a:pt x="75600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6601968" y="3057144"/>
              <a:ext cx="8065134" cy="3030220"/>
            </a:xfrm>
            <a:custGeom>
              <a:rect b="b" l="l" r="r" t="t"/>
              <a:pathLst>
                <a:path extrusionOk="0" h="3030220" w="8065134">
                  <a:moveTo>
                    <a:pt x="0" y="504951"/>
                  </a:moveTo>
                  <a:lnTo>
                    <a:pt x="2311" y="456319"/>
                  </a:lnTo>
                  <a:lnTo>
                    <a:pt x="9104" y="408995"/>
                  </a:lnTo>
                  <a:lnTo>
                    <a:pt x="20167" y="363191"/>
                  </a:lnTo>
                  <a:lnTo>
                    <a:pt x="35289" y="319118"/>
                  </a:lnTo>
                  <a:lnTo>
                    <a:pt x="54258" y="276988"/>
                  </a:lnTo>
                  <a:lnTo>
                    <a:pt x="76863" y="237014"/>
                  </a:lnTo>
                  <a:lnTo>
                    <a:pt x="102891" y="199405"/>
                  </a:lnTo>
                  <a:lnTo>
                    <a:pt x="132132" y="164374"/>
                  </a:lnTo>
                  <a:lnTo>
                    <a:pt x="164374" y="132132"/>
                  </a:lnTo>
                  <a:lnTo>
                    <a:pt x="199405" y="102891"/>
                  </a:lnTo>
                  <a:lnTo>
                    <a:pt x="237014" y="76863"/>
                  </a:lnTo>
                  <a:lnTo>
                    <a:pt x="276988" y="54258"/>
                  </a:lnTo>
                  <a:lnTo>
                    <a:pt x="319118" y="35289"/>
                  </a:lnTo>
                  <a:lnTo>
                    <a:pt x="363191" y="20167"/>
                  </a:lnTo>
                  <a:lnTo>
                    <a:pt x="408995" y="9104"/>
                  </a:lnTo>
                  <a:lnTo>
                    <a:pt x="456319" y="2311"/>
                  </a:lnTo>
                  <a:lnTo>
                    <a:pt x="504951" y="0"/>
                  </a:lnTo>
                  <a:lnTo>
                    <a:pt x="7560055" y="0"/>
                  </a:lnTo>
                  <a:lnTo>
                    <a:pt x="7608688" y="2311"/>
                  </a:lnTo>
                  <a:lnTo>
                    <a:pt x="7656012" y="9104"/>
                  </a:lnTo>
                  <a:lnTo>
                    <a:pt x="7701816" y="20167"/>
                  </a:lnTo>
                  <a:lnTo>
                    <a:pt x="7745889" y="35289"/>
                  </a:lnTo>
                  <a:lnTo>
                    <a:pt x="7788019" y="54258"/>
                  </a:lnTo>
                  <a:lnTo>
                    <a:pt x="7827993" y="76863"/>
                  </a:lnTo>
                  <a:lnTo>
                    <a:pt x="7865602" y="102891"/>
                  </a:lnTo>
                  <a:lnTo>
                    <a:pt x="7900633" y="132132"/>
                  </a:lnTo>
                  <a:lnTo>
                    <a:pt x="7932875" y="164374"/>
                  </a:lnTo>
                  <a:lnTo>
                    <a:pt x="7962116" y="199405"/>
                  </a:lnTo>
                  <a:lnTo>
                    <a:pt x="7988144" y="237014"/>
                  </a:lnTo>
                  <a:lnTo>
                    <a:pt x="8010749" y="276988"/>
                  </a:lnTo>
                  <a:lnTo>
                    <a:pt x="8029718" y="319118"/>
                  </a:lnTo>
                  <a:lnTo>
                    <a:pt x="8044840" y="363191"/>
                  </a:lnTo>
                  <a:lnTo>
                    <a:pt x="8055903" y="408995"/>
                  </a:lnTo>
                  <a:lnTo>
                    <a:pt x="8062696" y="456319"/>
                  </a:lnTo>
                  <a:lnTo>
                    <a:pt x="8065008" y="504951"/>
                  </a:lnTo>
                  <a:lnTo>
                    <a:pt x="8065008" y="2524759"/>
                  </a:lnTo>
                  <a:lnTo>
                    <a:pt x="8062696" y="2573392"/>
                  </a:lnTo>
                  <a:lnTo>
                    <a:pt x="8055903" y="2620716"/>
                  </a:lnTo>
                  <a:lnTo>
                    <a:pt x="8044840" y="2666520"/>
                  </a:lnTo>
                  <a:lnTo>
                    <a:pt x="8029718" y="2710593"/>
                  </a:lnTo>
                  <a:lnTo>
                    <a:pt x="8010749" y="2752723"/>
                  </a:lnTo>
                  <a:lnTo>
                    <a:pt x="7988144" y="2792697"/>
                  </a:lnTo>
                  <a:lnTo>
                    <a:pt x="7962116" y="2830306"/>
                  </a:lnTo>
                  <a:lnTo>
                    <a:pt x="7932875" y="2865337"/>
                  </a:lnTo>
                  <a:lnTo>
                    <a:pt x="7900633" y="2897579"/>
                  </a:lnTo>
                  <a:lnTo>
                    <a:pt x="7865602" y="2926820"/>
                  </a:lnTo>
                  <a:lnTo>
                    <a:pt x="7827993" y="2952848"/>
                  </a:lnTo>
                  <a:lnTo>
                    <a:pt x="7788019" y="2975453"/>
                  </a:lnTo>
                  <a:lnTo>
                    <a:pt x="7745889" y="2994422"/>
                  </a:lnTo>
                  <a:lnTo>
                    <a:pt x="7701816" y="3009544"/>
                  </a:lnTo>
                  <a:lnTo>
                    <a:pt x="7656012" y="3020607"/>
                  </a:lnTo>
                  <a:lnTo>
                    <a:pt x="7608688" y="3027400"/>
                  </a:lnTo>
                  <a:lnTo>
                    <a:pt x="7560055" y="3029711"/>
                  </a:lnTo>
                  <a:lnTo>
                    <a:pt x="504951" y="3029711"/>
                  </a:lnTo>
                  <a:lnTo>
                    <a:pt x="456319" y="3027400"/>
                  </a:lnTo>
                  <a:lnTo>
                    <a:pt x="408995" y="3020607"/>
                  </a:lnTo>
                  <a:lnTo>
                    <a:pt x="363191" y="3009544"/>
                  </a:lnTo>
                  <a:lnTo>
                    <a:pt x="319118" y="2994422"/>
                  </a:lnTo>
                  <a:lnTo>
                    <a:pt x="276988" y="2975453"/>
                  </a:lnTo>
                  <a:lnTo>
                    <a:pt x="237014" y="2952848"/>
                  </a:lnTo>
                  <a:lnTo>
                    <a:pt x="199405" y="2926820"/>
                  </a:lnTo>
                  <a:lnTo>
                    <a:pt x="164374" y="2897579"/>
                  </a:lnTo>
                  <a:lnTo>
                    <a:pt x="132132" y="2865337"/>
                  </a:lnTo>
                  <a:lnTo>
                    <a:pt x="102891" y="2830306"/>
                  </a:lnTo>
                  <a:lnTo>
                    <a:pt x="76863" y="2792697"/>
                  </a:lnTo>
                  <a:lnTo>
                    <a:pt x="54258" y="2752723"/>
                  </a:lnTo>
                  <a:lnTo>
                    <a:pt x="35289" y="2710593"/>
                  </a:lnTo>
                  <a:lnTo>
                    <a:pt x="20167" y="2666520"/>
                  </a:lnTo>
                  <a:lnTo>
                    <a:pt x="9104" y="2620716"/>
                  </a:lnTo>
                  <a:lnTo>
                    <a:pt x="2311" y="2573392"/>
                  </a:lnTo>
                  <a:lnTo>
                    <a:pt x="0" y="2524759"/>
                  </a:lnTo>
                  <a:lnTo>
                    <a:pt x="0" y="504951"/>
                  </a:lnTo>
                  <a:close/>
                </a:path>
              </a:pathLst>
            </a:custGeom>
            <a:noFill/>
            <a:ln cap="flat" cmpd="sng" w="19050">
              <a:solidFill>
                <a:srgbClr val="993A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6" name="Google Shape;296;p13"/>
          <p:cNvSpPr txBox="1"/>
          <p:nvPr/>
        </p:nvSpPr>
        <p:spPr>
          <a:xfrm>
            <a:off x="6913244" y="3495878"/>
            <a:ext cx="7442834" cy="220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065" marR="5080" rtl="0" algn="ctr">
              <a:lnSpc>
                <a:spcPct val="11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 is the primary digital asset or cryptocurrency of the  Ethereum platform.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175" marR="0" rtl="0" algn="ctr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a transactional token that facilitates operation 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350" marR="0" rtl="0" algn="ctr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Ethereum.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" marR="0" rtl="0" algn="ctr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E3E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Gas prices are paid in Ethers.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7" name="Google Shape;2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008" y="2154935"/>
            <a:ext cx="4834128" cy="483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2023-02-08T07:24:48Z</dcterms:created>
  <dc:creator>Roop Kumar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2023-02-08T00:00:00Z</vt:filetime>
  </property>
</Properties>
</file>