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6" r:id="rId10"/>
    <p:sldId id="267" r:id="rId11"/>
    <p:sldId id="268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/>
    <p:restoredTop sz="94590"/>
  </p:normalViewPr>
  <p:slideViewPr>
    <p:cSldViewPr snapToGrid="0" snapToObjects="1">
      <p:cViewPr varScale="1">
        <p:scale>
          <a:sx n="50" d="100"/>
          <a:sy n="50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1AEF5-E6AA-674B-8BD6-170BEADBE764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6E8DC-2B28-0B49-85F2-FBE0EFE9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6E8DC-2B28-0B49-85F2-FBE0EFE94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73760"/>
            <a:ext cx="12192000" cy="1424581"/>
          </a:xfrm>
        </p:spPr>
        <p:txBody>
          <a:bodyPr/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How much did it rain?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4683211"/>
            <a:ext cx="8825658" cy="152454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by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Dhaval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Sanghavi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Sheetal</a:t>
            </a:r>
            <a:r>
              <a:rPr lang="en-US" dirty="0" smtClean="0">
                <a:solidFill>
                  <a:schemeClr val="tx1"/>
                </a:solidFill>
              </a:rPr>
              <a:t> Singh and Tanisha Jain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3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7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Services &amp;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742401"/>
          </a:xfrm>
        </p:spPr>
        <p:txBody>
          <a:bodyPr/>
          <a:lstStyle/>
          <a:p>
            <a:r>
              <a:rPr lang="en-US" dirty="0" smtClean="0"/>
              <a:t>Deployed web services using Microsoft Azure Machine Learning Studio</a:t>
            </a:r>
          </a:p>
          <a:p>
            <a:endParaRPr lang="en-US" dirty="0"/>
          </a:p>
          <a:p>
            <a:r>
              <a:rPr lang="en-US" dirty="0" smtClean="0"/>
              <a:t>Back End programming language is </a:t>
            </a:r>
            <a:r>
              <a:rPr lang="en-US" dirty="0" err="1" smtClean="0"/>
              <a:t>asp.net</a:t>
            </a:r>
            <a:r>
              <a:rPr lang="en-US" dirty="0"/>
              <a:t> </a:t>
            </a:r>
            <a:r>
              <a:rPr lang="en-US" dirty="0" smtClean="0"/>
              <a:t>coded in Visual Studio 2015</a:t>
            </a:r>
          </a:p>
          <a:p>
            <a:endParaRPr lang="en-US" dirty="0"/>
          </a:p>
          <a:p>
            <a:r>
              <a:rPr lang="en-US" dirty="0" smtClean="0"/>
              <a:t>Finally, hosted website by publishing the Visual Studio project onto Azure Web Application Service.</a:t>
            </a:r>
          </a:p>
        </p:txBody>
      </p:sp>
    </p:spTree>
    <p:extLst>
      <p:ext uri="{BB962C8B-B14F-4D97-AF65-F5344CB8AC3E}">
        <p14:creationId xmlns:p14="http://schemas.microsoft.com/office/powerpoint/2010/main" val="173788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r>
              <a:rPr lang="en-US" dirty="0"/>
              <a:t>I</a:t>
            </a:r>
            <a:r>
              <a:rPr lang="en-US" dirty="0" smtClean="0"/>
              <a:t>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48888" cy="4119282"/>
          </a:xfrm>
        </p:spPr>
        <p:txBody>
          <a:bodyPr/>
          <a:lstStyle/>
          <a:p>
            <a:r>
              <a:rPr lang="en-US" dirty="0"/>
              <a:t>Diagnose schizophrenia using multimodal features from MRI </a:t>
            </a:r>
            <a:r>
              <a:rPr lang="en-US" dirty="0" smtClean="0"/>
              <a:t>scans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raining file have Ids, diagnosis etc.</a:t>
            </a:r>
          </a:p>
          <a:p>
            <a:endParaRPr lang="en-US" dirty="0"/>
          </a:p>
          <a:p>
            <a:r>
              <a:rPr lang="en-US" dirty="0" smtClean="0"/>
              <a:t>Dataset have ‘source based morphometry’(patterns of brain structure) and ‘functional network connectivity’ (</a:t>
            </a:r>
            <a:r>
              <a:rPr lang="en-US" dirty="0"/>
              <a:t>physical synchronicity</a:t>
            </a:r>
            <a:r>
              <a:rPr lang="en-US" dirty="0" smtClean="0"/>
              <a:t>) data to be tested on</a:t>
            </a:r>
          </a:p>
          <a:p>
            <a:endParaRPr lang="en-US" dirty="0"/>
          </a:p>
          <a:p>
            <a:r>
              <a:rPr lang="en-US" dirty="0" smtClean="0"/>
              <a:t>Need to predict if the person is normal (0) or schizophrenic 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5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26000" y="2560918"/>
            <a:ext cx="2413000" cy="1400530"/>
          </a:xfrm>
        </p:spPr>
        <p:txBody>
          <a:bodyPr/>
          <a:lstStyle/>
          <a:p>
            <a:r>
              <a:rPr lang="en-US" smtClean="0"/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65282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Domain – IOT (Internet of things) Analytics</a:t>
            </a:r>
          </a:p>
          <a:p>
            <a:r>
              <a:rPr lang="en-US" dirty="0" smtClean="0"/>
              <a:t>Dataset Used</a:t>
            </a:r>
          </a:p>
          <a:p>
            <a:r>
              <a:rPr lang="en-US" dirty="0" smtClean="0"/>
              <a:t>Data Pre-Processing and Cleaning</a:t>
            </a:r>
          </a:p>
          <a:p>
            <a:r>
              <a:rPr lang="en-US" dirty="0" smtClean="0"/>
              <a:t>Models created – Regression and Classification</a:t>
            </a:r>
          </a:p>
          <a:p>
            <a:r>
              <a:rPr lang="en-US" dirty="0" smtClean="0"/>
              <a:t>Web Services &amp; Hosting</a:t>
            </a:r>
          </a:p>
          <a:p>
            <a:r>
              <a:rPr lang="en-US" dirty="0" smtClean="0"/>
              <a:t>Final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19226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42209" cy="1400530"/>
          </a:xfrm>
        </p:spPr>
        <p:txBody>
          <a:bodyPr/>
          <a:lstStyle/>
          <a:p>
            <a:pPr algn="ctr"/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10250488" cy="43951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project is based on predicting the rainfall by using </a:t>
            </a:r>
            <a:r>
              <a:rPr lang="en-US" sz="2400" dirty="0"/>
              <a:t>readings from </a:t>
            </a:r>
            <a:r>
              <a:rPr lang="en-US" sz="2400" dirty="0" err="1"/>
              <a:t>polarimetric</a:t>
            </a:r>
            <a:r>
              <a:rPr lang="en-US" sz="2400" dirty="0"/>
              <a:t> </a:t>
            </a:r>
            <a:r>
              <a:rPr lang="en-US" sz="2400" dirty="0" smtClean="0"/>
              <a:t>radars</a:t>
            </a:r>
          </a:p>
          <a:p>
            <a:endParaRPr lang="en-US" sz="2400" dirty="0" smtClean="0"/>
          </a:p>
          <a:p>
            <a:r>
              <a:rPr lang="en-US" sz="2400" dirty="0" smtClean="0"/>
              <a:t>The rainfall prediction will allow:	</a:t>
            </a:r>
          </a:p>
          <a:p>
            <a:pPr lvl="1"/>
            <a:r>
              <a:rPr lang="en-US" sz="2400" dirty="0" smtClean="0"/>
              <a:t>Wholesalers and retailers of production input</a:t>
            </a:r>
          </a:p>
          <a:p>
            <a:pPr lvl="1"/>
            <a:r>
              <a:rPr lang="en-US" sz="2400" dirty="0" smtClean="0"/>
              <a:t>To better forecast production and quality of grains and </a:t>
            </a:r>
            <a:r>
              <a:rPr lang="en-US" sz="2400" dirty="0" err="1" smtClean="0"/>
              <a:t>fibres</a:t>
            </a:r>
            <a:endParaRPr lang="en-US" sz="2400" dirty="0" smtClean="0"/>
          </a:p>
          <a:p>
            <a:pPr lvl="1"/>
            <a:r>
              <a:rPr lang="en-US" sz="2400" dirty="0" smtClean="0"/>
              <a:t>To better perform water resource management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68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497" y="440362"/>
            <a:ext cx="10286049" cy="955952"/>
          </a:xfrm>
        </p:spPr>
        <p:txBody>
          <a:bodyPr/>
          <a:lstStyle/>
          <a:p>
            <a:r>
              <a:rPr lang="en-US" dirty="0" smtClean="0"/>
              <a:t>IOT Analytics and Rainfall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1093"/>
            <a:ext cx="10293234" cy="4802658"/>
          </a:xfrm>
        </p:spPr>
        <p:txBody>
          <a:bodyPr>
            <a:normAutofit/>
          </a:bodyPr>
          <a:lstStyle/>
          <a:p>
            <a:r>
              <a:rPr lang="en-US" dirty="0" smtClean="0"/>
              <a:t>IOT Analytics enable organizations to collect and </a:t>
            </a:r>
            <a:r>
              <a:rPr lang="en-US" dirty="0" err="1" smtClean="0"/>
              <a:t>analyse</a:t>
            </a:r>
            <a:r>
              <a:rPr lang="en-US" dirty="0" smtClean="0"/>
              <a:t> data from sensors on </a:t>
            </a:r>
            <a:r>
              <a:rPr lang="en-US" dirty="0" err="1" smtClean="0"/>
              <a:t>equipments</a:t>
            </a:r>
            <a:r>
              <a:rPr lang="en-US" dirty="0" smtClean="0"/>
              <a:t>, meters, </a:t>
            </a:r>
            <a:r>
              <a:rPr lang="en-US" dirty="0" err="1" smtClean="0"/>
              <a:t>guages</a:t>
            </a:r>
            <a:r>
              <a:rPr lang="en-US" dirty="0" smtClean="0"/>
              <a:t>, radars etc. </a:t>
            </a:r>
          </a:p>
          <a:p>
            <a:endParaRPr lang="en-US" dirty="0" smtClean="0"/>
          </a:p>
          <a:p>
            <a:r>
              <a:rPr lang="en-US" dirty="0" smtClean="0"/>
              <a:t>The rain gauges does not provide a very accurate measurement of rainfall. 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err="1" smtClean="0"/>
              <a:t>Polarimetric</a:t>
            </a:r>
            <a:r>
              <a:rPr lang="en-US" dirty="0" smtClean="0"/>
              <a:t> radars are very accurate and are least affected by weather.</a:t>
            </a:r>
          </a:p>
          <a:p>
            <a:endParaRPr lang="en-US" dirty="0" smtClean="0"/>
          </a:p>
          <a:p>
            <a:r>
              <a:rPr lang="en-US" dirty="0" smtClean="0"/>
              <a:t>The readings from </a:t>
            </a:r>
            <a:r>
              <a:rPr lang="en-US" dirty="0" err="1" smtClean="0"/>
              <a:t>Polarimeter</a:t>
            </a:r>
            <a:r>
              <a:rPr lang="en-US" dirty="0" smtClean="0"/>
              <a:t> Radar distance sensor is sent to the machine of the meteorologist thereby establishing communication between devices.</a:t>
            </a:r>
          </a:p>
          <a:p>
            <a:endParaRPr lang="en-US" dirty="0" smtClean="0"/>
          </a:p>
          <a:p>
            <a:r>
              <a:rPr lang="en-US" dirty="0" smtClean="0"/>
              <a:t>This IOT Analytics will help meteorologists to make rainfall predictions!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Used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5806"/>
            <a:ext cx="10487326" cy="1442994"/>
          </a:xfrm>
        </p:spPr>
        <p:txBody>
          <a:bodyPr>
            <a:normAutofit/>
          </a:bodyPr>
          <a:lstStyle/>
          <a:p>
            <a:r>
              <a:rPr lang="en-US" dirty="0" smtClean="0"/>
              <a:t>Dataset is taken from </a:t>
            </a:r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website</a:t>
            </a:r>
          </a:p>
          <a:p>
            <a:r>
              <a:rPr lang="en-US" dirty="0" smtClean="0"/>
              <a:t>The data has 24 variables and over 130 million rows, these rows have readings from the radar observations at gauges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3379432"/>
            <a:ext cx="10722105" cy="922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Data Pre-Processing and Cleaning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2" y="4385078"/>
            <a:ext cx="10487326" cy="1442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</a:t>
            </a:r>
            <a:r>
              <a:rPr lang="en-US" dirty="0" smtClean="0"/>
              <a:t>emove all the rows where the value of Ref column was 0</a:t>
            </a:r>
          </a:p>
          <a:p>
            <a:r>
              <a:rPr lang="en-US" dirty="0"/>
              <a:t>R</a:t>
            </a:r>
            <a:r>
              <a:rPr lang="en-US" dirty="0" smtClean="0"/>
              <a:t>eplaced </a:t>
            </a:r>
            <a:r>
              <a:rPr lang="en-US" dirty="0"/>
              <a:t>all NA’s with 0 so that there is no missing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Took out the outliers based on the values of ‘expected’ column of gauge values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7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42489" cy="1400530"/>
          </a:xfrm>
        </p:spPr>
        <p:txBody>
          <a:bodyPr/>
          <a:lstStyle/>
          <a:p>
            <a:pPr algn="ctr"/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04" y="1853247"/>
            <a:ext cx="8946541" cy="3966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Following models were decided based on the accuracy after model comparisons-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Regression </a:t>
            </a:r>
          </a:p>
          <a:p>
            <a:pPr lvl="1"/>
            <a:r>
              <a:rPr lang="en-US" sz="2200" dirty="0" smtClean="0"/>
              <a:t>Neural Network Model</a:t>
            </a:r>
          </a:p>
          <a:p>
            <a:endParaRPr lang="en-US" sz="2400" dirty="0"/>
          </a:p>
          <a:p>
            <a:r>
              <a:rPr lang="en-US" sz="2400" dirty="0" smtClean="0"/>
              <a:t>Classification </a:t>
            </a:r>
          </a:p>
          <a:p>
            <a:pPr lvl="1"/>
            <a:r>
              <a:rPr lang="en-US" sz="2200" dirty="0" smtClean="0"/>
              <a:t>Two-Class Boosted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551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ownloads/predmod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94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ownloads/predimag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../Downloads/Class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87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392</TotalTime>
  <Words>338</Words>
  <Application>Microsoft Macintosh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 3</vt:lpstr>
      <vt:lpstr>Arial</vt:lpstr>
      <vt:lpstr>Ion</vt:lpstr>
      <vt:lpstr> How much did it rain?</vt:lpstr>
      <vt:lpstr>Contents</vt:lpstr>
      <vt:lpstr>OVERVIEW </vt:lpstr>
      <vt:lpstr>IOT Analytics and Rainfall Prediction</vt:lpstr>
      <vt:lpstr>Dataset Used  </vt:lpstr>
      <vt:lpstr>Models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Services &amp; Hosting</vt:lpstr>
      <vt:lpstr>Final Project Idea</vt:lpstr>
      <vt:lpstr>The End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3: How much did it rain?</dc:title>
  <dc:creator>Microsoft Office User</dc:creator>
  <cp:lastModifiedBy>Microsoft Office User</cp:lastModifiedBy>
  <cp:revision>29</cp:revision>
  <dcterms:created xsi:type="dcterms:W3CDTF">2016-08-06T09:44:00Z</dcterms:created>
  <dcterms:modified xsi:type="dcterms:W3CDTF">2016-08-06T16:16:40Z</dcterms:modified>
</cp:coreProperties>
</file>