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90" autoAdjust="0"/>
    <p:restoredTop sz="94660"/>
  </p:normalViewPr>
  <p:slideViewPr>
    <p:cSldViewPr snapToGrid="0">
      <p:cViewPr>
        <p:scale>
          <a:sx n="100" d="100"/>
          <a:sy n="100" d="100"/>
        </p:scale>
        <p:origin x="1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7EA9EA1-9C0C-43BA-A536-1A42A857BD24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F7E076C-39A3-43B3-BC0B-9B7F7FFEF9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91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9EA1-9C0C-43BA-A536-1A42A857BD24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076C-39A3-43B3-BC0B-9B7F7FFE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6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9EA1-9C0C-43BA-A536-1A42A857BD24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076C-39A3-43B3-BC0B-9B7F7FFEF9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922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9EA1-9C0C-43BA-A536-1A42A857BD24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076C-39A3-43B3-BC0B-9B7F7FFEF92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07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9EA1-9C0C-43BA-A536-1A42A857BD24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076C-39A3-43B3-BC0B-9B7F7FFE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10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9EA1-9C0C-43BA-A536-1A42A857BD24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076C-39A3-43B3-BC0B-9B7F7FFEF9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042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9EA1-9C0C-43BA-A536-1A42A857BD24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076C-39A3-43B3-BC0B-9B7F7FFEF9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467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9EA1-9C0C-43BA-A536-1A42A857BD24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076C-39A3-43B3-BC0B-9B7F7FFEF92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214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9EA1-9C0C-43BA-A536-1A42A857BD24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076C-39A3-43B3-BC0B-9B7F7FFEF92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88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9EA1-9C0C-43BA-A536-1A42A857BD24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076C-39A3-43B3-BC0B-9B7F7FFE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6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9EA1-9C0C-43BA-A536-1A42A857BD24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076C-39A3-43B3-BC0B-9B7F7FFEF92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21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9EA1-9C0C-43BA-A536-1A42A857BD24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076C-39A3-43B3-BC0B-9B7F7FFE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9EA1-9C0C-43BA-A536-1A42A857BD24}" type="datetimeFigureOut">
              <a:rPr lang="en-US" smtClean="0"/>
              <a:t>8/19/16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076C-39A3-43B3-BC0B-9B7F7FFEF92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76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9EA1-9C0C-43BA-A536-1A42A857BD24}" type="datetimeFigureOut">
              <a:rPr lang="en-US" smtClean="0"/>
              <a:t>8/19/16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076C-39A3-43B3-BC0B-9B7F7FFEF92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85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9EA1-9C0C-43BA-A536-1A42A857BD24}" type="datetimeFigureOut">
              <a:rPr lang="en-US" smtClean="0"/>
              <a:t>8/19/16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076C-39A3-43B3-BC0B-9B7F7FFE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9EA1-9C0C-43BA-A536-1A42A857BD24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076C-39A3-43B3-BC0B-9B7F7FFEF92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52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9EA1-9C0C-43BA-A536-1A42A857BD24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076C-39A3-43B3-BC0B-9B7F7FFE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0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EA9EA1-9C0C-43BA-A536-1A42A857BD24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7E076C-39A3-43B3-BC0B-9B7F7FFE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1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80" y="861817"/>
            <a:ext cx="9701461" cy="217014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ROSSMANN STORE SALES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/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(Kaggle- Competition)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 7390 : Advances in Data Science/Architecture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84" y="3272588"/>
            <a:ext cx="9645313" cy="2603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TEAM 8</a:t>
            </a: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DHAVAL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SANGHAVI</a:t>
            </a:r>
          </a:p>
          <a:p>
            <a:pPr marL="0" indent="0" algn="ctr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SHEETAL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SINGH</a:t>
            </a:r>
          </a:p>
          <a:p>
            <a:pPr marL="0" indent="0" algn="ctr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TANISHA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JAIN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44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CASE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management of staff schedules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enough time to store managers to focus on customers and their teams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efficiency of employees.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66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35568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51" y="2629653"/>
            <a:ext cx="3046581" cy="2743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25" y="2629653"/>
            <a:ext cx="3427496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0" y="2629653"/>
            <a:ext cx="3379871" cy="2743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36700" y="5372854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Dhaval</a:t>
            </a:r>
            <a:r>
              <a:rPr lang="en-US" dirty="0" smtClean="0"/>
              <a:t> </a:t>
            </a:r>
            <a:r>
              <a:rPr lang="en-US" dirty="0" err="1" smtClean="0"/>
              <a:t>Sanghavi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54261" y="5372853"/>
            <a:ext cx="148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Tanisha Jain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63835" y="5372853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Sheetal</a:t>
            </a:r>
            <a:r>
              <a:rPr lang="en-US" dirty="0" smtClean="0"/>
              <a:t>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Forecast the daily sale of individual 1115 Rossmann stores located 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across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Germany.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 upto 2 year 7 month is provided(Jan 2013 to July 2015)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TECHNOLOGY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19350"/>
            <a:ext cx="9601196" cy="37719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Bold"/>
              </a:rPr>
              <a:t> </a:t>
            </a:r>
            <a:r>
              <a:rPr lang="en-US" sz="4000" b="1" dirty="0" smtClean="0">
                <a:latin typeface="Bold"/>
                <a:cs typeface="Times New Roman" panose="02020603050405020304" pitchFamily="18" charset="0"/>
              </a:rPr>
              <a:t>ML ALGORITHM                                                                                    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Class Classification Models                                                  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Models (Time Series)                          </a:t>
            </a:r>
          </a:p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Studio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Machine Learning </a:t>
            </a: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</a:p>
          <a:p>
            <a:pPr marL="0" indent="0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:- Bootstrap, HTML, CSS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AZURE SERVICES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42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FOR REGRESSION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2570163"/>
            <a:ext cx="10160000" cy="3551237"/>
          </a:xfrm>
        </p:spPr>
      </p:pic>
    </p:spTree>
    <p:extLst>
      <p:ext uri="{BB962C8B-B14F-4D97-AF65-F5344CB8AC3E}">
        <p14:creationId xmlns:p14="http://schemas.microsoft.com/office/powerpoint/2010/main" val="48572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FOR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1" y="2557463"/>
            <a:ext cx="10020300" cy="3525837"/>
          </a:xfrm>
        </p:spPr>
      </p:pic>
    </p:spTree>
    <p:extLst>
      <p:ext uri="{BB962C8B-B14F-4D97-AF65-F5344CB8AC3E}">
        <p14:creationId xmlns:p14="http://schemas.microsoft.com/office/powerpoint/2010/main" val="24214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97468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../Desktop/Screen%20Shot%202016-08-19%20at%205.17.10%20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98" y="1879601"/>
            <a:ext cx="9613899" cy="4058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014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037168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ARIMA MODEL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019301"/>
            <a:ext cx="9601196" cy="38560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281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ARIMA VISUALIZATION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178" y="2557463"/>
            <a:ext cx="3351644" cy="3317875"/>
          </a:xfrm>
        </p:spPr>
      </p:pic>
    </p:spTree>
    <p:extLst>
      <p:ext uri="{BB962C8B-B14F-4D97-AF65-F5344CB8AC3E}">
        <p14:creationId xmlns:p14="http://schemas.microsoft.com/office/powerpoint/2010/main" val="812804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140</Words>
  <Application>Microsoft Macintosh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Bold</vt:lpstr>
      <vt:lpstr>Garamond</vt:lpstr>
      <vt:lpstr>Times New Roman</vt:lpstr>
      <vt:lpstr>Wingdings</vt:lpstr>
      <vt:lpstr>Arial</vt:lpstr>
      <vt:lpstr>Organic</vt:lpstr>
      <vt:lpstr>   ROSSMANN STORE SALES   (Kaggle- Competition) INFO 7390 : Advances in Data Science/Architecture</vt:lpstr>
      <vt:lpstr>TEAM MEMBERS</vt:lpstr>
      <vt:lpstr>PROBLEM STATEMENT</vt:lpstr>
      <vt:lpstr>TOOLS &amp; TECHNOLOGY</vt:lpstr>
      <vt:lpstr>MODEL SELECTION FOR REGRESSION</vt:lpstr>
      <vt:lpstr>MODEL SELECTION FOR CLASSIFICATION</vt:lpstr>
      <vt:lpstr>K-MEANS CLUSTERING</vt:lpstr>
      <vt:lpstr>ARIMA MODEL</vt:lpstr>
      <vt:lpstr>ARIMA VISUALIZATION</vt:lpstr>
      <vt:lpstr>BUSINESS CASE</vt:lpstr>
      <vt:lpstr>THANK YOU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Rossmann Store Sales (Kaggle Competition)</dc:title>
  <dc:creator>shramika123</dc:creator>
  <cp:lastModifiedBy>Microsoft Office User</cp:lastModifiedBy>
  <cp:revision>17</cp:revision>
  <dcterms:created xsi:type="dcterms:W3CDTF">2016-08-19T22:53:39Z</dcterms:created>
  <dcterms:modified xsi:type="dcterms:W3CDTF">2016-08-20T03:33:01Z</dcterms:modified>
</cp:coreProperties>
</file>